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erriweather" pitchFamily="2" charset="77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221"/>
  </p:normalViewPr>
  <p:slideViewPr>
    <p:cSldViewPr snapToGrid="0">
      <p:cViewPr varScale="1">
        <p:scale>
          <a:sx n="131" d="100"/>
          <a:sy n="131" d="100"/>
        </p:scale>
        <p:origin x="10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tives.stuff.co.nz/2022/03/urban-heat-island-tree-cover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cnews.com/specials/detroit-segregation-wall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e34b157e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e34b157e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be34b157e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be34b157e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e34b157e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be34b157e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e34b157e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be34b157e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e34b157e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e34b157e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e34b157e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e34b157e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[Link:</a:t>
            </a:r>
            <a:r>
              <a:rPr lang="en" sz="1200" dirty="0">
                <a:solidFill>
                  <a:srgbClr val="666666"/>
                </a:solidFill>
              </a:rPr>
              <a:t> </a:t>
            </a:r>
            <a:r>
              <a:rPr lang="en" sz="1200" u="sng" dirty="0">
                <a:solidFill>
                  <a:schemeClr val="hlink"/>
                </a:solidFill>
                <a:hlinkClick r:id="rId3"/>
              </a:rPr>
              <a:t>https://interactives.stuff.co.nz/2022/03/urban-heat-island-tree-cover/</a:t>
            </a:r>
            <a:r>
              <a:rPr lang="en" sz="1200" dirty="0">
                <a:solidFill>
                  <a:schemeClr val="dk1"/>
                </a:solidFill>
              </a:rPr>
              <a:t>]</a:t>
            </a: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e34b157e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e34b157e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[Link: </a:t>
            </a:r>
            <a:r>
              <a:rPr lang="en" sz="1300" u="sng" dirty="0">
                <a:solidFill>
                  <a:srgbClr val="00938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https://www.nbcnews.com/specials/detroit-segregation-wall/</a:t>
            </a:r>
            <a:r>
              <a:rPr lang="en" sz="1300" dirty="0">
                <a:solidFill>
                  <a:srgbClr val="666666"/>
                </a:solidFill>
              </a:rPr>
              <a:t>]</a:t>
            </a:r>
            <a:endParaRPr sz="1300" dirty="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17229cfa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17229cfa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a799acc3654c62c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a799acc3654c62c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6187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Data Journalism in the Digital Era</a:t>
            </a:r>
            <a:endParaRPr b="1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445375" y="1822225"/>
            <a:ext cx="6015300" cy="1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00" dirty="0">
                <a:latin typeface="Merriweather"/>
                <a:ea typeface="Merriweather"/>
                <a:cs typeface="Merriweather"/>
                <a:sym typeface="Merriweather"/>
              </a:rPr>
              <a:t>Discussion by: Michelle Blumberg and Natasha Baptist-Mohseni</a:t>
            </a:r>
            <a:endParaRPr sz="14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4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00" dirty="0">
                <a:latin typeface="Merriweather"/>
                <a:ea typeface="Merriweather"/>
                <a:cs typeface="Merriweather"/>
                <a:sym typeface="Merriweather"/>
              </a:rPr>
              <a:t>PSYC 6135: The Psychology of Data Visualization</a:t>
            </a:r>
            <a:endParaRPr sz="14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4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00" dirty="0">
                <a:latin typeface="Merriweather"/>
                <a:ea typeface="Merriweather"/>
                <a:cs typeface="Merriweather"/>
                <a:sym typeface="Merriweather"/>
              </a:rPr>
              <a:t>March 28, 2024</a:t>
            </a:r>
            <a:endParaRPr sz="14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Conclusions	</a:t>
            </a:r>
            <a:endParaRPr b="1"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4627300" y="619538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AutoNum type="arabicPeriod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Numbers and data can be an invaluable way of interpreting and communicating big, important stories…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AutoNum type="arabicPeriod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But they can also be invaluable for smaller, more personal ones.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Your daily inspiration: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He inspired [me] to realize there was a </a:t>
            </a:r>
            <a:r>
              <a:rPr lang="en" sz="1500" b="1">
                <a:latin typeface="Merriweather"/>
                <a:ea typeface="Merriweather"/>
                <a:cs typeface="Merriweather"/>
                <a:sym typeface="Merriweather"/>
              </a:rPr>
              <a:t>“different way of doing journalism… and you didn’t have to be a mathematician… you just have to be a storyteller”.</a:t>
            </a:r>
            <a:endParaRPr sz="15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ctr" rtl="0">
              <a:spcBef>
                <a:spcPts val="1200"/>
              </a:spcBef>
              <a:spcAft>
                <a:spcPts val="0"/>
              </a:spcAft>
              <a:buSzPts val="1500"/>
              <a:buFont typeface="Merriweather"/>
              <a:buChar char="-"/>
            </a:pPr>
            <a:r>
              <a:rPr lang="en" i="1">
                <a:latin typeface="Merriweather"/>
                <a:ea typeface="Merriweather"/>
                <a:cs typeface="Merriweather"/>
                <a:sym typeface="Merriweather"/>
              </a:rPr>
              <a:t>Pamela Duncan</a:t>
            </a:r>
            <a:endParaRPr sz="1500" b="1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49" y="1551800"/>
            <a:ext cx="3142851" cy="22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05175" y="43090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is Data Journalism?</a:t>
            </a:r>
            <a:endParaRPr b="1"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Data journalism or data-driven journalism (DDJ):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Journalism based on filtering and analyzing data to create or elevate a news story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Works to increase the role of numerical data in the communication of information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Data journalism is interdisciplinary and requires expertise from various fields: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Journalism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Computer Science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Statistics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Data Visualization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t="8015" b="23118"/>
          <a:stretch/>
        </p:blipFill>
        <p:spPr>
          <a:xfrm>
            <a:off x="150913" y="1795625"/>
            <a:ext cx="4015025" cy="207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Why is DDJ important?</a:t>
            </a:r>
            <a:endParaRPr b="1"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451100" cy="45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Data-driven stories… 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Match the increasing demand for long-form journalism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●"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Summarize important content in a meaningful and memorable way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Merriweather"/>
                <a:ea typeface="Merriweather"/>
                <a:cs typeface="Merriweather"/>
                <a:sym typeface="Merriweather"/>
              </a:rPr>
              <a:t>In recent years, some of the most urgent and compelling stories have been data-driven.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50" y="1832100"/>
            <a:ext cx="3253450" cy="22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4644675" y="3081750"/>
            <a:ext cx="1736100" cy="1215300"/>
          </a:xfrm>
          <a:prstGeom prst="wedgeRectCallout">
            <a:avLst>
              <a:gd name="adj1" fmla="val 58737"/>
              <a:gd name="adj2" fmla="val 77685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2016: </a:t>
            </a:r>
            <a:r>
              <a:rPr lang="en" i="1">
                <a:latin typeface="Roboto"/>
                <a:ea typeface="Roboto"/>
                <a:cs typeface="Roboto"/>
                <a:sym typeface="Roboto"/>
              </a:rPr>
              <a:t>Panama Papers vs global capitals flows &amp; tax avoidance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7233750" y="3081750"/>
            <a:ext cx="1736100" cy="1215300"/>
          </a:xfrm>
          <a:prstGeom prst="wedgeRectCallout">
            <a:avLst>
              <a:gd name="adj1" fmla="val -66019"/>
              <a:gd name="adj2" fmla="val 7857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2019: </a:t>
            </a:r>
            <a:r>
              <a:rPr lang="en" i="1">
                <a:latin typeface="Roboto"/>
                <a:ea typeface="Roboto"/>
                <a:cs typeface="Roboto"/>
                <a:sym typeface="Roboto"/>
              </a:rPr>
              <a:t>satellite data &amp; human causes for Amazon Forest fires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725" y="4590750"/>
            <a:ext cx="453675" cy="4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04625" y="500925"/>
            <a:ext cx="39840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Where do non-data driven journalists stand in the current digital era?</a:t>
            </a:r>
            <a:endParaRPr b="1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4644675" y="182400"/>
            <a:ext cx="4166400" cy="4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Beyond the most popular, well-funded newsrooms in the world, data journalists are usually working on their own..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So, where does that leave us…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09684" algn="l" rtl="0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Merriweather"/>
              <a:buChar char="●"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What if you don’t have the </a:t>
            </a:r>
            <a:r>
              <a:rPr lang="en" sz="3192" b="1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budget of the </a:t>
            </a:r>
            <a:r>
              <a:rPr lang="en" sz="3192" b="1" i="1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New York Times</a:t>
            </a: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?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09684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Merriweather"/>
              <a:buChar char="●"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Or the </a:t>
            </a:r>
            <a:r>
              <a:rPr lang="en" sz="3192" b="1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developer chops</a:t>
            </a: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to create data visualisation web apps?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Well, there’s </a:t>
            </a:r>
            <a:r>
              <a:rPr lang="en" sz="3192" b="1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good news! </a:t>
            </a:r>
            <a:endParaRPr sz="3192" b="1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09684" algn="l" rtl="0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Merriweather"/>
              <a:buChar char="●"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Journalist roles available today are more accessible and powerful than ever before 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… and there’s</a:t>
            </a:r>
            <a:r>
              <a:rPr lang="en" sz="3192" b="1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even better news:</a:t>
            </a: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09684" algn="l" rtl="0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Merriweather"/>
              <a:buChar char="●"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There are plenty of beautiful, long-form feature stories created and made accessible by other data journalists </a:t>
            </a:r>
            <a:endParaRPr sz="3192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09684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Merriweather"/>
              <a:buChar char="●"/>
            </a:pPr>
            <a:r>
              <a:rPr lang="en" sz="3192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The best part: a background in data science or a robust  data team of external experts is not always necessary!</a:t>
            </a:r>
            <a:endParaRPr sz="1550">
              <a:solidFill>
                <a:srgbClr val="333333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25" y="2571750"/>
            <a:ext cx="3273801" cy="218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474775" y="798600"/>
            <a:ext cx="52674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Data Journalism in 2023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we can learn from 2023’s </a:t>
            </a:r>
            <a:br>
              <a:rPr lang="en" sz="2300"/>
            </a:br>
            <a:r>
              <a:rPr lang="en" sz="2300" b="1"/>
              <a:t>outstanding</a:t>
            </a:r>
            <a:r>
              <a:rPr lang="en" sz="2300"/>
              <a:t> examples of data journalism?</a:t>
            </a:r>
            <a:endParaRPr sz="2300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575" y="1548824"/>
            <a:ext cx="3637074" cy="20458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Green Divide: How Wealth Buys Shade in a Warming World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By: Kate Newton (Data Journalist based in New Zealand)</a:t>
            </a:r>
            <a:endParaRPr sz="2200" b="1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213" y="1181888"/>
            <a:ext cx="4108424" cy="277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219500" y="500925"/>
            <a:ext cx="39444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Detroit Segregation Wall Still Stands, a Stark Reminder of Racial Divisions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88" b="1"/>
              <a:t>By: Erin Einhorn, NBC News, and Olivia Lewis, BridgeDetroit</a:t>
            </a:r>
            <a:endParaRPr sz="2088" b="1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925" y="1395738"/>
            <a:ext cx="4684124" cy="235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1125575" y="500925"/>
            <a:ext cx="71541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Pros?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539275" y="1484000"/>
            <a:ext cx="8065500" cy="307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PROS TO DATA JOURNALISM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erriweather"/>
              <a:buAutoNum type="arabicPeriod"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Outlines significance of the information being reported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erriweather"/>
              <a:buAutoNum type="arabicPeriod"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Can increase accessibility and understanding of information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erriweather"/>
              <a:buAutoNum type="arabicPeriod"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Similarly, we live in a time where we access resources and information via technology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erriweather"/>
              <a:buAutoNum type="arabicPeriod"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May encourage critical thinking in an era of easy access to online information</a:t>
            </a:r>
            <a:endParaRPr sz="1600" b="1"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75" y="476500"/>
            <a:ext cx="663325" cy="6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210675" y="483813"/>
            <a:ext cx="6969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Cons?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589975" y="1833450"/>
            <a:ext cx="4304100" cy="307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Can be misleading or biased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Risk of domination of graphics vs. content, or overloading with content → message becomes illegible and/or lost in translation</a:t>
            </a:r>
            <a:endParaRPr sz="18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Key: optimal balance between content and graphics</a:t>
            </a:r>
            <a:endParaRPr sz="1600"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125" y="1909650"/>
            <a:ext cx="3656974" cy="27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75" y="455850"/>
            <a:ext cx="679625" cy="6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2191950" y="1313000"/>
            <a:ext cx="48723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CONS TO DATA JOURNALISM</a:t>
            </a:r>
            <a:endParaRPr sz="1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Macintosh PowerPoint</Application>
  <PresentationFormat>On-screen Show (16:9)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Merriweather</vt:lpstr>
      <vt:lpstr>Roboto</vt:lpstr>
      <vt:lpstr>Arial</vt:lpstr>
      <vt:lpstr>Paradigm</vt:lpstr>
      <vt:lpstr>Data Journalism in the Digital Era</vt:lpstr>
      <vt:lpstr>What is Data Journalism?</vt:lpstr>
      <vt:lpstr>Why is DDJ important?</vt:lpstr>
      <vt:lpstr>Where do non-data driven journalists stand in the current digital era?</vt:lpstr>
      <vt:lpstr>Data Journalism in 2023   What we can learn from 2023’s  outstanding examples of data journalism?</vt:lpstr>
      <vt:lpstr>The Green Divide: How Wealth Buys Shade in a Warming World  By: Kate Newton (Data Journalist based in New Zealand)</vt:lpstr>
      <vt:lpstr>Detroit Segregation Wall Still Stands, a Stark Reminder of Racial Divisions  By: Erin Einhorn, NBC News, and Olivia Lewis, BridgeDetroit</vt:lpstr>
      <vt:lpstr>Pros?</vt:lpstr>
      <vt:lpstr>Cons?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Journalism in the Digital Era</dc:title>
  <cp:lastModifiedBy>Michelle Blumberg</cp:lastModifiedBy>
  <cp:revision>1</cp:revision>
  <dcterms:modified xsi:type="dcterms:W3CDTF">2024-03-28T15:19:10Z</dcterms:modified>
</cp:coreProperties>
</file>