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embeddedFontLst>
    <p:embeddedFont>
      <p:font typeface="Raleway"/>
      <p:regular r:id="rId28"/>
      <p:bold r:id="rId29"/>
      <p:italic r:id="rId30"/>
      <p:boldItalic r:id="rId31"/>
    </p:embeddedFont>
    <p:embeddedFont>
      <p:font typeface="Alata"/>
      <p:regular r:id="rId32"/>
    </p:embeddedFont>
    <p:embeddedFont>
      <p:font typeface="Karla"/>
      <p:regular r:id="rId33"/>
      <p:bold r:id="rId34"/>
      <p:italic r:id="rId35"/>
      <p:boldItalic r:id="rId36"/>
    </p:embeddedFont>
    <p:embeddedFont>
      <p:font typeface="Open Sans"/>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OpenSans-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Raleway-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aleway-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aleway-boldItalic.fntdata"/><Relationship Id="rId30" Type="http://schemas.openxmlformats.org/officeDocument/2006/relationships/font" Target="fonts/Raleway-italic.fntdata"/><Relationship Id="rId11" Type="http://schemas.openxmlformats.org/officeDocument/2006/relationships/slide" Target="slides/slide6.xml"/><Relationship Id="rId33" Type="http://schemas.openxmlformats.org/officeDocument/2006/relationships/font" Target="fonts/Karla-regular.fntdata"/><Relationship Id="rId10" Type="http://schemas.openxmlformats.org/officeDocument/2006/relationships/slide" Target="slides/slide5.xml"/><Relationship Id="rId32" Type="http://schemas.openxmlformats.org/officeDocument/2006/relationships/font" Target="fonts/Alata-regular.fntdata"/><Relationship Id="rId13" Type="http://schemas.openxmlformats.org/officeDocument/2006/relationships/slide" Target="slides/slide8.xml"/><Relationship Id="rId35" Type="http://schemas.openxmlformats.org/officeDocument/2006/relationships/font" Target="fonts/Karla-italic.fntdata"/><Relationship Id="rId12" Type="http://schemas.openxmlformats.org/officeDocument/2006/relationships/slide" Target="slides/slide7.xml"/><Relationship Id="rId34" Type="http://schemas.openxmlformats.org/officeDocument/2006/relationships/font" Target="fonts/Karla-bold.fntdata"/><Relationship Id="rId15" Type="http://schemas.openxmlformats.org/officeDocument/2006/relationships/slide" Target="slides/slide10.xml"/><Relationship Id="rId37" Type="http://schemas.openxmlformats.org/officeDocument/2006/relationships/font" Target="fonts/OpenSans-regular.fntdata"/><Relationship Id="rId14" Type="http://schemas.openxmlformats.org/officeDocument/2006/relationships/slide" Target="slides/slide9.xml"/><Relationship Id="rId36" Type="http://schemas.openxmlformats.org/officeDocument/2006/relationships/font" Target="fonts/Karla-boldItalic.fntdata"/><Relationship Id="rId17" Type="http://schemas.openxmlformats.org/officeDocument/2006/relationships/slide" Target="slides/slide12.xml"/><Relationship Id="rId39" Type="http://schemas.openxmlformats.org/officeDocument/2006/relationships/font" Target="fonts/OpenSans-italic.fntdata"/><Relationship Id="rId16" Type="http://schemas.openxmlformats.org/officeDocument/2006/relationships/slide" Target="slides/slide11.xml"/><Relationship Id="rId38" Type="http://schemas.openxmlformats.org/officeDocument/2006/relationships/font" Target="fonts/OpenSans-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g21258269c9b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9" name="Google Shape;929;g21258269c9b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challenge is that the </a:t>
            </a:r>
            <a:r>
              <a:rPr lang="en"/>
              <a:t>single metric is not comprehensive enough, and the interpretation could be difficult if we incorporate multiple raw metrics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By using PCA, we could convert the raw metrics to organized trend to represent a single white matter track - we will see this in the upcoming slides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could also use the component loadings with raw metrics to generate participant-specific overall metric </a:t>
            </a:r>
            <a:endParaRPr/>
          </a:p>
          <a:p>
            <a:pPr indent="0" lvl="0" marL="0" rtl="0" algn="l">
              <a:spcBef>
                <a:spcPts val="0"/>
              </a:spcBef>
              <a:spcAft>
                <a:spcPts val="0"/>
              </a:spcAft>
              <a:buNone/>
            </a:pPr>
            <a:r>
              <a:rPr lang="en"/>
              <a:t>Now the SC can be represented holistically, the correlation with functional/behavioural metrics is also easy</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g26e45d352ea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4" name="Google Shape;944;g26e45d352ea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recent paper employing PCA to </a:t>
            </a:r>
            <a:r>
              <a:rPr lang="en"/>
              <a:t>represent structural connectivity.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metrics are pretty inter-related, so PCA also addresses the inter-relationship that our predictors have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ODI-How much axon dispersion is in that voxel</a:t>
            </a:r>
            <a:endParaRPr/>
          </a:p>
          <a:p>
            <a:pPr indent="0" lvl="0" marL="0" rtl="0" algn="l">
              <a:spcBef>
                <a:spcPts val="0"/>
              </a:spcBef>
              <a:spcAft>
                <a:spcPts val="0"/>
              </a:spcAft>
              <a:buNone/>
            </a:pPr>
            <a:r>
              <a:rPr lang="en"/>
              <a:t>NDI-how much axon is packed in that voxel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Looking panel B, the relative loadings that the variables have, they interpreted the PC1 as tissue restriction, since diffusivity all loaded negatively and PC2 as tissue complex. Basically a metric for how much complexity a white matter tract have. </a:t>
            </a:r>
            <a:endParaRPr/>
          </a:p>
          <a:p>
            <a:pPr indent="0" lvl="0" marL="0" rtl="0" algn="l">
              <a:spcBef>
                <a:spcPts val="0"/>
              </a:spcBef>
              <a:spcAft>
                <a:spcPts val="0"/>
              </a:spcAft>
              <a:buNone/>
            </a:pPr>
            <a:r>
              <a:rPr lang="en"/>
              <a:t>Through clustering analysis, they were able to spot 3 WM tract: the white matter tract fornix, inferior longitudinal fasiculus, and parahippocampal cingulum. Which made the interpretation really simple, as we will see in the next slide.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g26e45d352ea_0_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2" name="Google Shape;952;g26e45d352ea_0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With this linear correlation, we can immediately </a:t>
            </a:r>
            <a:r>
              <a:rPr lang="en"/>
              <a:t>visualize</a:t>
            </a:r>
            <a:r>
              <a:rPr lang="en"/>
              <a:t> that fornix complexity is positively correlated with sequence memory performance!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g26e45d352ea_0_3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0" name="Google Shape;960;g26e45d352ea_0_3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But how did this PCA method improved my project?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g2140bdeeea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8" name="Google Shape;1078;g2140bdeeea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Functional </a:t>
            </a:r>
            <a:r>
              <a:rPr lang="en"/>
              <a:t>connectivity</a:t>
            </a:r>
            <a:r>
              <a:rPr lang="en"/>
              <a:t> - co-</a:t>
            </a:r>
            <a:r>
              <a:rPr lang="en"/>
              <a:t>fluctuation</a:t>
            </a:r>
            <a:r>
              <a:rPr lang="en"/>
              <a:t> in activity happening between two brain regions</a:t>
            </a:r>
            <a:endParaRPr/>
          </a:p>
          <a:p>
            <a:pPr indent="0" lvl="0" marL="0" rtl="0" algn="l">
              <a:spcBef>
                <a:spcPts val="0"/>
              </a:spcBef>
              <a:spcAft>
                <a:spcPts val="0"/>
              </a:spcAft>
              <a:buNone/>
            </a:pPr>
            <a:r>
              <a:rPr lang="en"/>
              <a:t>Central detail - if you remove this detail, the event will change in content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6" name="Shape 1106"/>
        <p:cNvGrpSpPr/>
        <p:nvPr/>
      </p:nvGrpSpPr>
      <p:grpSpPr>
        <a:xfrm>
          <a:off x="0" y="0"/>
          <a:ext cx="0" cy="0"/>
          <a:chOff x="0" y="0"/>
          <a:chExt cx="0" cy="0"/>
        </a:xfrm>
      </p:grpSpPr>
      <p:sp>
        <p:nvSpPr>
          <p:cNvPr id="1107" name="Google Shape;1107;g26e45d352ea_0_4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8" name="Google Shape;1108;g26e45d352ea_0_4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have AD and FA on this graph because of lack of space. But there’s no correlation at all between any of the structural connectivity metric with recall performance.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6" name="Shape 1116"/>
        <p:cNvGrpSpPr/>
        <p:nvPr/>
      </p:nvGrpSpPr>
      <p:grpSpPr>
        <a:xfrm>
          <a:off x="0" y="0"/>
          <a:ext cx="0" cy="0"/>
          <a:chOff x="0" y="0"/>
          <a:chExt cx="0" cy="0"/>
        </a:xfrm>
      </p:grpSpPr>
      <p:sp>
        <p:nvSpPr>
          <p:cNvPr id="1117" name="Google Shape;1117;g26e45d352ea_0_5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8" name="Google Shape;1118;g26e45d352ea_0_5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1" name="Shape 1141"/>
        <p:cNvGrpSpPr/>
        <p:nvPr/>
      </p:nvGrpSpPr>
      <p:grpSpPr>
        <a:xfrm>
          <a:off x="0" y="0"/>
          <a:ext cx="0" cy="0"/>
          <a:chOff x="0" y="0"/>
          <a:chExt cx="0" cy="0"/>
        </a:xfrm>
      </p:grpSpPr>
      <p:sp>
        <p:nvSpPr>
          <p:cNvPr id="1142" name="Google Shape;1142;g26e45d352ea_0_5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3" name="Google Shape;1143;g26e45d352ea_0_5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7" name="Shape 1147"/>
        <p:cNvGrpSpPr/>
        <p:nvPr/>
      </p:nvGrpSpPr>
      <p:grpSpPr>
        <a:xfrm>
          <a:off x="0" y="0"/>
          <a:ext cx="0" cy="0"/>
          <a:chOff x="0" y="0"/>
          <a:chExt cx="0" cy="0"/>
        </a:xfrm>
      </p:grpSpPr>
      <p:sp>
        <p:nvSpPr>
          <p:cNvPr id="1148" name="Google Shape;1148;g26e45d352ea_0_5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9" name="Google Shape;1149;g26e45d352ea_0_5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4" name="Shape 1154"/>
        <p:cNvGrpSpPr/>
        <p:nvPr/>
      </p:nvGrpSpPr>
      <p:grpSpPr>
        <a:xfrm>
          <a:off x="0" y="0"/>
          <a:ext cx="0" cy="0"/>
          <a:chOff x="0" y="0"/>
          <a:chExt cx="0" cy="0"/>
        </a:xfrm>
      </p:grpSpPr>
      <p:sp>
        <p:nvSpPr>
          <p:cNvPr id="1155" name="Google Shape;1155;g26e45d352ea_0_6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6" name="Google Shape;1156;g26e45d352ea_0_6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10f9e629ec3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10f9e629ec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g26e45d352ea_0_6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6" name="Google Shape;1166;g26e45d352ea_0_6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7" name="Shape 1177"/>
        <p:cNvGrpSpPr/>
        <p:nvPr/>
      </p:nvGrpSpPr>
      <p:grpSpPr>
        <a:xfrm>
          <a:off x="0" y="0"/>
          <a:ext cx="0" cy="0"/>
          <a:chOff x="0" y="0"/>
          <a:chExt cx="0" cy="0"/>
        </a:xfrm>
      </p:grpSpPr>
      <p:sp>
        <p:nvSpPr>
          <p:cNvPr id="1178" name="Google Shape;1178;g1105afc42a3_1_7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9" name="Google Shape;1179;g1105afc42a3_1_7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5" name="Shape 1325"/>
        <p:cNvGrpSpPr/>
        <p:nvPr/>
      </p:nvGrpSpPr>
      <p:grpSpPr>
        <a:xfrm>
          <a:off x="0" y="0"/>
          <a:ext cx="0" cy="0"/>
          <a:chOff x="0" y="0"/>
          <a:chExt cx="0" cy="0"/>
        </a:xfrm>
      </p:grpSpPr>
      <p:sp>
        <p:nvSpPr>
          <p:cNvPr id="1326" name="Google Shape;1326;g1105afc42a3_1_8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7" name="Google Shape;1327;g1105afc42a3_1_8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21258269c9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21258269c9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26e45d352ea_0_6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0" name="Google Shape;720;g26e45d352ea_0_6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Structural Neuroimaging vs Structural Connectivity Neuroimaging</a:t>
            </a:r>
            <a:endParaRPr/>
          </a:p>
          <a:p>
            <a:pPr indent="0" lvl="0" marL="0" rtl="0" algn="l">
              <a:spcBef>
                <a:spcPts val="0"/>
              </a:spcBef>
              <a:spcAft>
                <a:spcPts val="0"/>
              </a:spcAft>
              <a:buNone/>
            </a:pPr>
            <a:r>
              <a:rPr lang="en"/>
              <a:t>Focuses on </a:t>
            </a:r>
            <a:r>
              <a:rPr lang="en"/>
              <a:t>structural</a:t>
            </a:r>
            <a:r>
              <a:rPr lang="en"/>
              <a:t> differences, gray/white matter volume, tissue </a:t>
            </a:r>
            <a:r>
              <a:rPr lang="en"/>
              <a:t>integrity</a:t>
            </a:r>
            <a:endParaRPr/>
          </a:p>
          <a:p>
            <a:pPr indent="0" lvl="0" marL="0" rtl="0" algn="l">
              <a:spcBef>
                <a:spcPts val="0"/>
              </a:spcBef>
              <a:spcAft>
                <a:spcPts val="0"/>
              </a:spcAft>
              <a:buNone/>
            </a:pPr>
            <a:r>
              <a:rPr lang="en"/>
              <a:t>Focuses on white matter specifically, how water moves in a time interval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this pres, we will focus on structural connectivity neuroimaging</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111e7c571f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3" name="Google Shape;733;g111e7c571f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Diffusion Weighted Imaging </a:t>
            </a:r>
            <a:endParaRPr/>
          </a:p>
          <a:p>
            <a:pPr indent="0" lvl="0" marL="0" rtl="0" algn="l">
              <a:spcBef>
                <a:spcPts val="0"/>
              </a:spcBef>
              <a:spcAft>
                <a:spcPts val="0"/>
              </a:spcAft>
              <a:buNone/>
            </a:pPr>
            <a:r>
              <a:rPr lang="en"/>
              <a:t>It visualized water diffusion across time, signal </a:t>
            </a:r>
            <a:r>
              <a:rPr lang="en"/>
              <a:t>attenuation</a:t>
            </a:r>
            <a:r>
              <a:rPr lang="en"/>
              <a:t> if the water moves a lot</a:t>
            </a:r>
            <a:endParaRPr/>
          </a:p>
          <a:p>
            <a:pPr indent="0" lvl="0" marL="0" rtl="0" algn="l">
              <a:spcBef>
                <a:spcPts val="0"/>
              </a:spcBef>
              <a:spcAft>
                <a:spcPts val="0"/>
              </a:spcAft>
              <a:buNone/>
            </a:pPr>
            <a:r>
              <a:rPr lang="en"/>
              <a:t>On the right, same subject, captured at different time points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CSF appears very dark, water is always moving, no signal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WM becomes darker, restricted water diffusion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GM doesn’t change in brightness, very much restriction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2cb0c2592d7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5" name="Google Shape;755;g2cb0c2592d7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Diffusion Tensor imaging</a:t>
            </a:r>
            <a:endParaRPr/>
          </a:p>
          <a:p>
            <a:pPr indent="0" lvl="0" marL="0" rtl="0" algn="l">
              <a:spcBef>
                <a:spcPts val="0"/>
              </a:spcBef>
              <a:spcAft>
                <a:spcPts val="0"/>
              </a:spcAft>
              <a:buNone/>
            </a:pPr>
            <a:r>
              <a:rPr lang="en"/>
              <a:t>Establish a tensor within each voxel of the brain, hence the name. The tensor is ellipsoid for ease of visualization </a:t>
            </a:r>
            <a:endParaRPr/>
          </a:p>
          <a:p>
            <a:pPr indent="0" lvl="0" marL="0" rtl="0" algn="l">
              <a:spcBef>
                <a:spcPts val="0"/>
              </a:spcBef>
              <a:spcAft>
                <a:spcPts val="0"/>
              </a:spcAft>
              <a:buNone/>
            </a:pPr>
            <a:r>
              <a:rPr lang="en"/>
              <a:t>Metrics: </a:t>
            </a:r>
            <a:endParaRPr/>
          </a:p>
          <a:p>
            <a:pPr indent="0" lvl="0" marL="0" rtl="0" algn="l">
              <a:spcBef>
                <a:spcPts val="0"/>
              </a:spcBef>
              <a:spcAft>
                <a:spcPts val="0"/>
              </a:spcAft>
              <a:buNone/>
            </a:pPr>
            <a:r>
              <a:rPr lang="en"/>
              <a:t>Axial diffusivity: water diffusion along the main axis</a:t>
            </a:r>
            <a:endParaRPr/>
          </a:p>
          <a:p>
            <a:pPr indent="0" lvl="0" marL="0" rtl="0" algn="l">
              <a:spcBef>
                <a:spcPts val="0"/>
              </a:spcBef>
              <a:spcAft>
                <a:spcPts val="0"/>
              </a:spcAft>
              <a:buNone/>
            </a:pPr>
            <a:r>
              <a:rPr lang="en"/>
              <a:t>Radial diffusivity: water diffusion along 2 radial axes</a:t>
            </a:r>
            <a:endParaRPr/>
          </a:p>
          <a:p>
            <a:pPr indent="0" lvl="0" marL="0" rtl="0" algn="l">
              <a:spcBef>
                <a:spcPts val="0"/>
              </a:spcBef>
              <a:spcAft>
                <a:spcPts val="0"/>
              </a:spcAft>
              <a:buNone/>
            </a:pPr>
            <a:r>
              <a:rPr lang="en"/>
              <a:t>Mean Diffusivity: mean water diffusion </a:t>
            </a:r>
            <a:endParaRPr/>
          </a:p>
          <a:p>
            <a:pPr indent="0" lvl="0" marL="0" rtl="0" algn="l">
              <a:spcBef>
                <a:spcPts val="0"/>
              </a:spcBef>
              <a:spcAft>
                <a:spcPts val="0"/>
              </a:spcAft>
              <a:buNone/>
            </a:pPr>
            <a:r>
              <a:rPr lang="en"/>
              <a:t>Fractional Anisotropy: Measures how much anisotropy there is in the tensor, describes the overall shape.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g2cb0c2592d7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5" name="Google Shape;765;g2cb0c2592d7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you can see a tensor is established for each voxel, there in different shape, not ellipsoid. </a:t>
            </a:r>
            <a:r>
              <a:rPr lang="en">
                <a:highlight>
                  <a:srgbClr val="FFFFFF"/>
                </a:highlight>
              </a:rPr>
              <a:t>Constrained spherical deconvolution-based (CSD) tensor, advantage in crossing fibers</a:t>
            </a:r>
            <a:endParaRPr>
              <a:highlight>
                <a:srgbClr val="FFFFFF"/>
              </a:highlight>
            </a:endParaRPr>
          </a:p>
          <a:p>
            <a:pPr indent="0" lvl="0" marL="0" rtl="0" algn="l">
              <a:spcBef>
                <a:spcPts val="0"/>
              </a:spcBef>
              <a:spcAft>
                <a:spcPts val="0"/>
              </a:spcAft>
              <a:buNone/>
            </a:pPr>
            <a:r>
              <a:t/>
            </a:r>
            <a:endParaRPr>
              <a:highlight>
                <a:srgbClr val="FFFFFF"/>
              </a:highlight>
            </a:endParaRPr>
          </a:p>
          <a:p>
            <a:pPr indent="0" lvl="0" marL="0" rtl="0" algn="l">
              <a:spcBef>
                <a:spcPts val="0"/>
              </a:spcBef>
              <a:spcAft>
                <a:spcPts val="0"/>
              </a:spcAft>
              <a:buNone/>
            </a:pPr>
            <a:r>
              <a:rPr lang="en">
                <a:highlight>
                  <a:srgbClr val="FFFFFF"/>
                </a:highlight>
              </a:rPr>
              <a:t>We can fit streamlines with the tensor to estimate fiber orientation to yield a whole-brain tractogram </a:t>
            </a:r>
            <a:endParaRPr>
              <a:highlight>
                <a:srgbClr val="FFFFFF"/>
              </a:highlight>
            </a:endParaRPr>
          </a:p>
          <a:p>
            <a:pPr indent="0" lvl="0" marL="0" rtl="0" algn="l">
              <a:spcBef>
                <a:spcPts val="0"/>
              </a:spcBef>
              <a:spcAft>
                <a:spcPts val="0"/>
              </a:spcAft>
              <a:buNone/>
            </a:pPr>
            <a:r>
              <a:t/>
            </a:r>
            <a:endParaRPr>
              <a:highlight>
                <a:srgbClr val="FFFFFF"/>
              </a:highlight>
            </a:endParaRPr>
          </a:p>
          <a:p>
            <a:pPr indent="0" lvl="0" marL="0" rtl="0" algn="l">
              <a:spcBef>
                <a:spcPts val="0"/>
              </a:spcBef>
              <a:spcAft>
                <a:spcPts val="0"/>
              </a:spcAft>
              <a:buNone/>
            </a:pPr>
            <a:r>
              <a:rPr lang="en">
                <a:highlight>
                  <a:srgbClr val="FFFFFF"/>
                </a:highlight>
              </a:rPr>
              <a:t>We can then modify streamlines to suit our needs </a:t>
            </a:r>
            <a:endParaRPr>
              <a:highlight>
                <a:srgbClr val="FFFFFF"/>
              </a:highligh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g21258269c9b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3" name="Google Shape;783;g21258269c9b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Current studies has been using FA as a proxy for SC, mainly for it describes the overall shape of the tensor and </a:t>
            </a:r>
            <a:r>
              <a:rPr lang="en">
                <a:solidFill>
                  <a:schemeClr val="dk1"/>
                </a:solidFill>
              </a:rPr>
              <a:t>it’s easy in interpretation.</a:t>
            </a:r>
            <a:endParaRPr>
              <a:solidFill>
                <a:schemeClr val="dk1"/>
              </a:solidFill>
            </a:endParaRPr>
          </a:p>
          <a:p>
            <a:pPr indent="0" lvl="0" marL="0" rtl="0" algn="l">
              <a:spcBef>
                <a:spcPts val="0"/>
              </a:spcBef>
              <a:spcAft>
                <a:spcPts val="0"/>
              </a:spcAft>
              <a:buNone/>
            </a:pPr>
            <a:r>
              <a:rPr lang="en">
                <a:solidFill>
                  <a:schemeClr val="dk1"/>
                </a:solidFill>
              </a:rPr>
              <a:t>But FA increase/decrease does not repersent SC very well. In brain tumours, hydrocephalus (too much CSF in ventricles) or TBI, the WM tracks were not as “good” but FA significantly increases in these cases. </a:t>
            </a:r>
            <a:endParaRPr>
              <a:solidFill>
                <a:schemeClr val="dk1"/>
              </a:solidFill>
            </a:endParaRPr>
          </a:p>
          <a:p>
            <a:pPr indent="0" lvl="0" marL="0" rtl="0" algn="l">
              <a:spcBef>
                <a:spcPts val="0"/>
              </a:spcBef>
              <a:spcAft>
                <a:spcPts val="0"/>
              </a:spcAft>
              <a:buNone/>
            </a:pPr>
            <a:r>
              <a:rPr lang="en">
                <a:solidFill>
                  <a:schemeClr val="dk1"/>
                </a:solidFill>
              </a:rPr>
              <a:t>Similliarly, When people develop more fiber variation and more crossing WM fibers, common found in expert dancers, there FA decreases.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All of these tells us, FA does not tell the whole story for SC. We need all four metrics to collectively represent of SC</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So what do we think of? </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26e45d352ea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1" name="Google Shape;811;g26e45d352ea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think of dimension reduction, principal </a:t>
            </a:r>
            <a:r>
              <a:rPr lang="en"/>
              <a:t>component</a:t>
            </a:r>
            <a:r>
              <a:rPr lang="en"/>
              <a:t> analysis specifically.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bit.ly/3A1uf1Q"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1553650" y="2636038"/>
            <a:ext cx="6251100" cy="1489800"/>
          </a:xfrm>
          <a:prstGeom prst="rect">
            <a:avLst/>
          </a:prstGeom>
        </p:spPr>
        <p:txBody>
          <a:bodyPr anchorCtr="0" anchor="b" bIns="91425" lIns="91425" spcFirstLastPara="1" rIns="91425" wrap="square" tIns="91425">
            <a:noAutofit/>
          </a:bodyPr>
          <a:lstStyle>
            <a:lvl1pPr lvl="0" algn="ctr">
              <a:lnSpc>
                <a:spcPct val="90000"/>
              </a:lnSpc>
              <a:spcBef>
                <a:spcPts val="0"/>
              </a:spcBef>
              <a:spcAft>
                <a:spcPts val="0"/>
              </a:spcAft>
              <a:buClr>
                <a:srgbClr val="191919"/>
              </a:buClr>
              <a:buSzPts val="5200"/>
              <a:buNone/>
              <a:defRPr sz="48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10" name="Google Shape;10;p2"/>
          <p:cNvSpPr txBox="1"/>
          <p:nvPr>
            <p:ph idx="1" type="subTitle"/>
          </p:nvPr>
        </p:nvSpPr>
        <p:spPr>
          <a:xfrm>
            <a:off x="1553650" y="4199000"/>
            <a:ext cx="6251100" cy="409500"/>
          </a:xfrm>
          <a:prstGeom prst="rect">
            <a:avLst/>
          </a:prstGeom>
          <a:noFill/>
        </p:spPr>
        <p:txBody>
          <a:bodyPr anchorCtr="0" anchor="t" bIns="91425" lIns="91425" spcFirstLastPara="1" rIns="91425" wrap="square" tIns="91425">
            <a:noAutofit/>
          </a:bodyPr>
          <a:lstStyle>
            <a:lvl1pPr lvl="0" algn="ctr">
              <a:lnSpc>
                <a:spcPct val="100000"/>
              </a:lnSpc>
              <a:spcBef>
                <a:spcPts val="0"/>
              </a:spcBef>
              <a:spcAft>
                <a:spcPts val="0"/>
              </a:spcAft>
              <a:buSzPts val="1200"/>
              <a:buNone/>
              <a:defRPr sz="14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1" name="Google Shape;11;p2"/>
          <p:cNvSpPr/>
          <p:nvPr/>
        </p:nvSpPr>
        <p:spPr>
          <a:xfrm>
            <a:off x="0" y="4995900"/>
            <a:ext cx="9144000" cy="147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2" name="Shape 62"/>
        <p:cNvGrpSpPr/>
        <p:nvPr/>
      </p:nvGrpSpPr>
      <p:grpSpPr>
        <a:xfrm>
          <a:off x="0" y="0"/>
          <a:ext cx="0" cy="0"/>
          <a:chOff x="0" y="0"/>
          <a:chExt cx="0" cy="0"/>
        </a:xfrm>
      </p:grpSpPr>
      <p:sp>
        <p:nvSpPr>
          <p:cNvPr id="63" name="Google Shape;63;p11"/>
          <p:cNvSpPr txBox="1"/>
          <p:nvPr>
            <p:ph hasCustomPrompt="1" type="title"/>
          </p:nvPr>
        </p:nvSpPr>
        <p:spPr>
          <a:xfrm>
            <a:off x="1284000" y="2685500"/>
            <a:ext cx="6576000" cy="1209600"/>
          </a:xfrm>
          <a:prstGeom prst="rect">
            <a:avLst/>
          </a:prstGeom>
        </p:spPr>
        <p:txBody>
          <a:bodyPr anchorCtr="0" anchor="b" bIns="91425" lIns="91425" spcFirstLastPara="1" rIns="91425" wrap="square" tIns="91425">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4" name="Google Shape;64;p11"/>
          <p:cNvSpPr txBox="1"/>
          <p:nvPr>
            <p:ph idx="1" type="subTitle"/>
          </p:nvPr>
        </p:nvSpPr>
        <p:spPr>
          <a:xfrm>
            <a:off x="1284000" y="3895100"/>
            <a:ext cx="6576000" cy="713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grpSp>
        <p:nvGrpSpPr>
          <p:cNvPr id="65" name="Google Shape;65;p11"/>
          <p:cNvGrpSpPr/>
          <p:nvPr/>
        </p:nvGrpSpPr>
        <p:grpSpPr>
          <a:xfrm>
            <a:off x="0" y="0"/>
            <a:ext cx="9144000" cy="5143500"/>
            <a:chOff x="0" y="0"/>
            <a:chExt cx="9144000" cy="5143500"/>
          </a:xfrm>
        </p:grpSpPr>
        <p:sp>
          <p:nvSpPr>
            <p:cNvPr id="66" name="Google Shape;66;p11"/>
            <p:cNvSpPr/>
            <p:nvPr/>
          </p:nvSpPr>
          <p:spPr>
            <a:xfrm>
              <a:off x="0" y="0"/>
              <a:ext cx="9144000" cy="23331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67" name="Google Shape;67;p11"/>
            <p:cNvSpPr/>
            <p:nvPr/>
          </p:nvSpPr>
          <p:spPr>
            <a:xfrm>
              <a:off x="0" y="4995900"/>
              <a:ext cx="9144000" cy="147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68" name="Shape 68"/>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spTree>
      <p:nvGrpSpPr>
        <p:cNvPr id="69" name="Shape 69"/>
        <p:cNvGrpSpPr/>
        <p:nvPr/>
      </p:nvGrpSpPr>
      <p:grpSpPr>
        <a:xfrm>
          <a:off x="0" y="0"/>
          <a:ext cx="0" cy="0"/>
          <a:chOff x="0" y="0"/>
          <a:chExt cx="0" cy="0"/>
        </a:xfrm>
      </p:grpSpPr>
      <p:sp>
        <p:nvSpPr>
          <p:cNvPr id="70" name="Google Shape;70;p1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1" name="Google Shape;71;p13"/>
          <p:cNvSpPr txBox="1"/>
          <p:nvPr>
            <p:ph hasCustomPrompt="1" idx="2" type="title"/>
          </p:nvPr>
        </p:nvSpPr>
        <p:spPr>
          <a:xfrm>
            <a:off x="1315175" y="1689513"/>
            <a:ext cx="1115100" cy="4476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2" name="Google Shape;72;p13"/>
          <p:cNvSpPr txBox="1"/>
          <p:nvPr>
            <p:ph hasCustomPrompt="1" idx="3" type="title"/>
          </p:nvPr>
        </p:nvSpPr>
        <p:spPr>
          <a:xfrm>
            <a:off x="1315175" y="3306463"/>
            <a:ext cx="1115100" cy="4476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3" name="Google Shape;73;p13"/>
          <p:cNvSpPr txBox="1"/>
          <p:nvPr>
            <p:ph hasCustomPrompt="1" idx="4" type="title"/>
          </p:nvPr>
        </p:nvSpPr>
        <p:spPr>
          <a:xfrm>
            <a:off x="4014450" y="1689513"/>
            <a:ext cx="1115100" cy="4476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4" name="Google Shape;74;p13"/>
          <p:cNvSpPr txBox="1"/>
          <p:nvPr>
            <p:ph hasCustomPrompt="1" idx="5" type="title"/>
          </p:nvPr>
        </p:nvSpPr>
        <p:spPr>
          <a:xfrm>
            <a:off x="4014450" y="3306463"/>
            <a:ext cx="1115100" cy="4476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 name="Google Shape;75;p13"/>
          <p:cNvSpPr txBox="1"/>
          <p:nvPr>
            <p:ph hasCustomPrompt="1" idx="6" type="title"/>
          </p:nvPr>
        </p:nvSpPr>
        <p:spPr>
          <a:xfrm>
            <a:off x="6713725" y="1689513"/>
            <a:ext cx="1115100" cy="4476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6" name="Google Shape;76;p13"/>
          <p:cNvSpPr txBox="1"/>
          <p:nvPr>
            <p:ph hasCustomPrompt="1" idx="7" type="title"/>
          </p:nvPr>
        </p:nvSpPr>
        <p:spPr>
          <a:xfrm>
            <a:off x="6713725" y="3306463"/>
            <a:ext cx="1115100" cy="4476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7" name="Google Shape;77;p13"/>
          <p:cNvSpPr txBox="1"/>
          <p:nvPr>
            <p:ph idx="1" type="subTitle"/>
          </p:nvPr>
        </p:nvSpPr>
        <p:spPr>
          <a:xfrm>
            <a:off x="719975" y="2417613"/>
            <a:ext cx="2305500" cy="4476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2000">
                <a:solidFill>
                  <a:schemeClr val="dk1"/>
                </a:solidFill>
                <a:latin typeface="Alata"/>
                <a:ea typeface="Alata"/>
                <a:cs typeface="Alata"/>
                <a:sym typeface="Alata"/>
              </a:defRPr>
            </a:lvl1pPr>
            <a:lvl2pPr lvl="1" rtl="0">
              <a:lnSpc>
                <a:spcPct val="100000"/>
              </a:lnSpc>
              <a:spcBef>
                <a:spcPts val="0"/>
              </a:spcBef>
              <a:spcAft>
                <a:spcPts val="0"/>
              </a:spcAft>
              <a:buSzPts val="2400"/>
              <a:buFont typeface="Raleway"/>
              <a:buNone/>
              <a:defRPr sz="2400">
                <a:latin typeface="Raleway"/>
                <a:ea typeface="Raleway"/>
                <a:cs typeface="Raleway"/>
                <a:sym typeface="Raleway"/>
              </a:defRPr>
            </a:lvl2pPr>
            <a:lvl3pPr lvl="2" rtl="0">
              <a:lnSpc>
                <a:spcPct val="100000"/>
              </a:lnSpc>
              <a:spcBef>
                <a:spcPts val="0"/>
              </a:spcBef>
              <a:spcAft>
                <a:spcPts val="0"/>
              </a:spcAft>
              <a:buSzPts val="2400"/>
              <a:buFont typeface="Raleway"/>
              <a:buNone/>
              <a:defRPr sz="2400">
                <a:latin typeface="Raleway"/>
                <a:ea typeface="Raleway"/>
                <a:cs typeface="Raleway"/>
                <a:sym typeface="Raleway"/>
              </a:defRPr>
            </a:lvl3pPr>
            <a:lvl4pPr lvl="3" rtl="0">
              <a:lnSpc>
                <a:spcPct val="100000"/>
              </a:lnSpc>
              <a:spcBef>
                <a:spcPts val="0"/>
              </a:spcBef>
              <a:spcAft>
                <a:spcPts val="0"/>
              </a:spcAft>
              <a:buSzPts val="2400"/>
              <a:buFont typeface="Raleway"/>
              <a:buNone/>
              <a:defRPr sz="2400">
                <a:latin typeface="Raleway"/>
                <a:ea typeface="Raleway"/>
                <a:cs typeface="Raleway"/>
                <a:sym typeface="Raleway"/>
              </a:defRPr>
            </a:lvl4pPr>
            <a:lvl5pPr lvl="4" rtl="0">
              <a:lnSpc>
                <a:spcPct val="100000"/>
              </a:lnSpc>
              <a:spcBef>
                <a:spcPts val="0"/>
              </a:spcBef>
              <a:spcAft>
                <a:spcPts val="0"/>
              </a:spcAft>
              <a:buSzPts val="2400"/>
              <a:buFont typeface="Raleway"/>
              <a:buNone/>
              <a:defRPr sz="2400">
                <a:latin typeface="Raleway"/>
                <a:ea typeface="Raleway"/>
                <a:cs typeface="Raleway"/>
                <a:sym typeface="Raleway"/>
              </a:defRPr>
            </a:lvl5pPr>
            <a:lvl6pPr lvl="5" rtl="0">
              <a:lnSpc>
                <a:spcPct val="100000"/>
              </a:lnSpc>
              <a:spcBef>
                <a:spcPts val="0"/>
              </a:spcBef>
              <a:spcAft>
                <a:spcPts val="0"/>
              </a:spcAft>
              <a:buSzPts val="2400"/>
              <a:buFont typeface="Raleway"/>
              <a:buNone/>
              <a:defRPr sz="2400">
                <a:latin typeface="Raleway"/>
                <a:ea typeface="Raleway"/>
                <a:cs typeface="Raleway"/>
                <a:sym typeface="Raleway"/>
              </a:defRPr>
            </a:lvl6pPr>
            <a:lvl7pPr lvl="6" rtl="0">
              <a:lnSpc>
                <a:spcPct val="100000"/>
              </a:lnSpc>
              <a:spcBef>
                <a:spcPts val="0"/>
              </a:spcBef>
              <a:spcAft>
                <a:spcPts val="0"/>
              </a:spcAft>
              <a:buSzPts val="2400"/>
              <a:buFont typeface="Raleway"/>
              <a:buNone/>
              <a:defRPr sz="2400">
                <a:latin typeface="Raleway"/>
                <a:ea typeface="Raleway"/>
                <a:cs typeface="Raleway"/>
                <a:sym typeface="Raleway"/>
              </a:defRPr>
            </a:lvl7pPr>
            <a:lvl8pPr lvl="7" rtl="0">
              <a:lnSpc>
                <a:spcPct val="100000"/>
              </a:lnSpc>
              <a:spcBef>
                <a:spcPts val="0"/>
              </a:spcBef>
              <a:spcAft>
                <a:spcPts val="0"/>
              </a:spcAft>
              <a:buSzPts val="2400"/>
              <a:buFont typeface="Raleway"/>
              <a:buNone/>
              <a:defRPr sz="2400">
                <a:latin typeface="Raleway"/>
                <a:ea typeface="Raleway"/>
                <a:cs typeface="Raleway"/>
                <a:sym typeface="Raleway"/>
              </a:defRPr>
            </a:lvl8pPr>
            <a:lvl9pPr lvl="8" rtl="0">
              <a:lnSpc>
                <a:spcPct val="100000"/>
              </a:lnSpc>
              <a:spcBef>
                <a:spcPts val="0"/>
              </a:spcBef>
              <a:spcAft>
                <a:spcPts val="0"/>
              </a:spcAft>
              <a:buSzPts val="2400"/>
              <a:buFont typeface="Raleway"/>
              <a:buNone/>
              <a:defRPr sz="2400">
                <a:latin typeface="Raleway"/>
                <a:ea typeface="Raleway"/>
                <a:cs typeface="Raleway"/>
                <a:sym typeface="Raleway"/>
              </a:defRPr>
            </a:lvl9pPr>
          </a:lstStyle>
          <a:p/>
        </p:txBody>
      </p:sp>
      <p:sp>
        <p:nvSpPr>
          <p:cNvPr id="78" name="Google Shape;78;p13"/>
          <p:cNvSpPr txBox="1"/>
          <p:nvPr>
            <p:ph idx="8" type="subTitle"/>
          </p:nvPr>
        </p:nvSpPr>
        <p:spPr>
          <a:xfrm>
            <a:off x="3419250" y="2417613"/>
            <a:ext cx="2305500" cy="4476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2000">
                <a:solidFill>
                  <a:schemeClr val="dk1"/>
                </a:solidFill>
                <a:latin typeface="Alata"/>
                <a:ea typeface="Alata"/>
                <a:cs typeface="Alata"/>
                <a:sym typeface="Alata"/>
              </a:defRPr>
            </a:lvl1pPr>
            <a:lvl2pPr lvl="1" rtl="0">
              <a:lnSpc>
                <a:spcPct val="100000"/>
              </a:lnSpc>
              <a:spcBef>
                <a:spcPts val="0"/>
              </a:spcBef>
              <a:spcAft>
                <a:spcPts val="0"/>
              </a:spcAft>
              <a:buSzPts val="2400"/>
              <a:buFont typeface="Raleway"/>
              <a:buNone/>
              <a:defRPr sz="2400">
                <a:latin typeface="Raleway"/>
                <a:ea typeface="Raleway"/>
                <a:cs typeface="Raleway"/>
                <a:sym typeface="Raleway"/>
              </a:defRPr>
            </a:lvl2pPr>
            <a:lvl3pPr lvl="2" rtl="0">
              <a:lnSpc>
                <a:spcPct val="100000"/>
              </a:lnSpc>
              <a:spcBef>
                <a:spcPts val="0"/>
              </a:spcBef>
              <a:spcAft>
                <a:spcPts val="0"/>
              </a:spcAft>
              <a:buSzPts val="2400"/>
              <a:buFont typeface="Raleway"/>
              <a:buNone/>
              <a:defRPr sz="2400">
                <a:latin typeface="Raleway"/>
                <a:ea typeface="Raleway"/>
                <a:cs typeface="Raleway"/>
                <a:sym typeface="Raleway"/>
              </a:defRPr>
            </a:lvl3pPr>
            <a:lvl4pPr lvl="3" rtl="0">
              <a:lnSpc>
                <a:spcPct val="100000"/>
              </a:lnSpc>
              <a:spcBef>
                <a:spcPts val="0"/>
              </a:spcBef>
              <a:spcAft>
                <a:spcPts val="0"/>
              </a:spcAft>
              <a:buSzPts val="2400"/>
              <a:buFont typeface="Raleway"/>
              <a:buNone/>
              <a:defRPr sz="2400">
                <a:latin typeface="Raleway"/>
                <a:ea typeface="Raleway"/>
                <a:cs typeface="Raleway"/>
                <a:sym typeface="Raleway"/>
              </a:defRPr>
            </a:lvl4pPr>
            <a:lvl5pPr lvl="4" rtl="0">
              <a:lnSpc>
                <a:spcPct val="100000"/>
              </a:lnSpc>
              <a:spcBef>
                <a:spcPts val="0"/>
              </a:spcBef>
              <a:spcAft>
                <a:spcPts val="0"/>
              </a:spcAft>
              <a:buSzPts val="2400"/>
              <a:buFont typeface="Raleway"/>
              <a:buNone/>
              <a:defRPr sz="2400">
                <a:latin typeface="Raleway"/>
                <a:ea typeface="Raleway"/>
                <a:cs typeface="Raleway"/>
                <a:sym typeface="Raleway"/>
              </a:defRPr>
            </a:lvl5pPr>
            <a:lvl6pPr lvl="5" rtl="0">
              <a:lnSpc>
                <a:spcPct val="100000"/>
              </a:lnSpc>
              <a:spcBef>
                <a:spcPts val="0"/>
              </a:spcBef>
              <a:spcAft>
                <a:spcPts val="0"/>
              </a:spcAft>
              <a:buSzPts val="2400"/>
              <a:buFont typeface="Raleway"/>
              <a:buNone/>
              <a:defRPr sz="2400">
                <a:latin typeface="Raleway"/>
                <a:ea typeface="Raleway"/>
                <a:cs typeface="Raleway"/>
                <a:sym typeface="Raleway"/>
              </a:defRPr>
            </a:lvl6pPr>
            <a:lvl7pPr lvl="6" rtl="0">
              <a:lnSpc>
                <a:spcPct val="100000"/>
              </a:lnSpc>
              <a:spcBef>
                <a:spcPts val="0"/>
              </a:spcBef>
              <a:spcAft>
                <a:spcPts val="0"/>
              </a:spcAft>
              <a:buSzPts val="2400"/>
              <a:buFont typeface="Raleway"/>
              <a:buNone/>
              <a:defRPr sz="2400">
                <a:latin typeface="Raleway"/>
                <a:ea typeface="Raleway"/>
                <a:cs typeface="Raleway"/>
                <a:sym typeface="Raleway"/>
              </a:defRPr>
            </a:lvl7pPr>
            <a:lvl8pPr lvl="7" rtl="0">
              <a:lnSpc>
                <a:spcPct val="100000"/>
              </a:lnSpc>
              <a:spcBef>
                <a:spcPts val="0"/>
              </a:spcBef>
              <a:spcAft>
                <a:spcPts val="0"/>
              </a:spcAft>
              <a:buSzPts val="2400"/>
              <a:buFont typeface="Raleway"/>
              <a:buNone/>
              <a:defRPr sz="2400">
                <a:latin typeface="Raleway"/>
                <a:ea typeface="Raleway"/>
                <a:cs typeface="Raleway"/>
                <a:sym typeface="Raleway"/>
              </a:defRPr>
            </a:lvl8pPr>
            <a:lvl9pPr lvl="8" rtl="0">
              <a:lnSpc>
                <a:spcPct val="100000"/>
              </a:lnSpc>
              <a:spcBef>
                <a:spcPts val="0"/>
              </a:spcBef>
              <a:spcAft>
                <a:spcPts val="0"/>
              </a:spcAft>
              <a:buSzPts val="2400"/>
              <a:buFont typeface="Raleway"/>
              <a:buNone/>
              <a:defRPr sz="2400">
                <a:latin typeface="Raleway"/>
                <a:ea typeface="Raleway"/>
                <a:cs typeface="Raleway"/>
                <a:sym typeface="Raleway"/>
              </a:defRPr>
            </a:lvl9pPr>
          </a:lstStyle>
          <a:p/>
        </p:txBody>
      </p:sp>
      <p:sp>
        <p:nvSpPr>
          <p:cNvPr id="79" name="Google Shape;79;p13"/>
          <p:cNvSpPr txBox="1"/>
          <p:nvPr>
            <p:ph idx="9" type="subTitle"/>
          </p:nvPr>
        </p:nvSpPr>
        <p:spPr>
          <a:xfrm>
            <a:off x="6118525" y="2417613"/>
            <a:ext cx="2305500" cy="4476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2000">
                <a:solidFill>
                  <a:schemeClr val="dk1"/>
                </a:solidFill>
                <a:latin typeface="Alata"/>
                <a:ea typeface="Alata"/>
                <a:cs typeface="Alata"/>
                <a:sym typeface="Alata"/>
              </a:defRPr>
            </a:lvl1pPr>
            <a:lvl2pPr lvl="1" rtl="0">
              <a:lnSpc>
                <a:spcPct val="100000"/>
              </a:lnSpc>
              <a:spcBef>
                <a:spcPts val="0"/>
              </a:spcBef>
              <a:spcAft>
                <a:spcPts val="0"/>
              </a:spcAft>
              <a:buSzPts val="2400"/>
              <a:buFont typeface="Raleway"/>
              <a:buNone/>
              <a:defRPr sz="2400">
                <a:latin typeface="Raleway"/>
                <a:ea typeface="Raleway"/>
                <a:cs typeface="Raleway"/>
                <a:sym typeface="Raleway"/>
              </a:defRPr>
            </a:lvl2pPr>
            <a:lvl3pPr lvl="2" rtl="0">
              <a:lnSpc>
                <a:spcPct val="100000"/>
              </a:lnSpc>
              <a:spcBef>
                <a:spcPts val="0"/>
              </a:spcBef>
              <a:spcAft>
                <a:spcPts val="0"/>
              </a:spcAft>
              <a:buSzPts val="2400"/>
              <a:buFont typeface="Raleway"/>
              <a:buNone/>
              <a:defRPr sz="2400">
                <a:latin typeface="Raleway"/>
                <a:ea typeface="Raleway"/>
                <a:cs typeface="Raleway"/>
                <a:sym typeface="Raleway"/>
              </a:defRPr>
            </a:lvl3pPr>
            <a:lvl4pPr lvl="3" rtl="0">
              <a:lnSpc>
                <a:spcPct val="100000"/>
              </a:lnSpc>
              <a:spcBef>
                <a:spcPts val="0"/>
              </a:spcBef>
              <a:spcAft>
                <a:spcPts val="0"/>
              </a:spcAft>
              <a:buSzPts val="2400"/>
              <a:buFont typeface="Raleway"/>
              <a:buNone/>
              <a:defRPr sz="2400">
                <a:latin typeface="Raleway"/>
                <a:ea typeface="Raleway"/>
                <a:cs typeface="Raleway"/>
                <a:sym typeface="Raleway"/>
              </a:defRPr>
            </a:lvl4pPr>
            <a:lvl5pPr lvl="4" rtl="0">
              <a:lnSpc>
                <a:spcPct val="100000"/>
              </a:lnSpc>
              <a:spcBef>
                <a:spcPts val="0"/>
              </a:spcBef>
              <a:spcAft>
                <a:spcPts val="0"/>
              </a:spcAft>
              <a:buSzPts val="2400"/>
              <a:buFont typeface="Raleway"/>
              <a:buNone/>
              <a:defRPr sz="2400">
                <a:latin typeface="Raleway"/>
                <a:ea typeface="Raleway"/>
                <a:cs typeface="Raleway"/>
                <a:sym typeface="Raleway"/>
              </a:defRPr>
            </a:lvl5pPr>
            <a:lvl6pPr lvl="5" rtl="0">
              <a:lnSpc>
                <a:spcPct val="100000"/>
              </a:lnSpc>
              <a:spcBef>
                <a:spcPts val="0"/>
              </a:spcBef>
              <a:spcAft>
                <a:spcPts val="0"/>
              </a:spcAft>
              <a:buSzPts val="2400"/>
              <a:buFont typeface="Raleway"/>
              <a:buNone/>
              <a:defRPr sz="2400">
                <a:latin typeface="Raleway"/>
                <a:ea typeface="Raleway"/>
                <a:cs typeface="Raleway"/>
                <a:sym typeface="Raleway"/>
              </a:defRPr>
            </a:lvl6pPr>
            <a:lvl7pPr lvl="6" rtl="0">
              <a:lnSpc>
                <a:spcPct val="100000"/>
              </a:lnSpc>
              <a:spcBef>
                <a:spcPts val="0"/>
              </a:spcBef>
              <a:spcAft>
                <a:spcPts val="0"/>
              </a:spcAft>
              <a:buSzPts val="2400"/>
              <a:buFont typeface="Raleway"/>
              <a:buNone/>
              <a:defRPr sz="2400">
                <a:latin typeface="Raleway"/>
                <a:ea typeface="Raleway"/>
                <a:cs typeface="Raleway"/>
                <a:sym typeface="Raleway"/>
              </a:defRPr>
            </a:lvl7pPr>
            <a:lvl8pPr lvl="7" rtl="0">
              <a:lnSpc>
                <a:spcPct val="100000"/>
              </a:lnSpc>
              <a:spcBef>
                <a:spcPts val="0"/>
              </a:spcBef>
              <a:spcAft>
                <a:spcPts val="0"/>
              </a:spcAft>
              <a:buSzPts val="2400"/>
              <a:buFont typeface="Raleway"/>
              <a:buNone/>
              <a:defRPr sz="2400">
                <a:latin typeface="Raleway"/>
                <a:ea typeface="Raleway"/>
                <a:cs typeface="Raleway"/>
                <a:sym typeface="Raleway"/>
              </a:defRPr>
            </a:lvl8pPr>
            <a:lvl9pPr lvl="8" rtl="0">
              <a:lnSpc>
                <a:spcPct val="100000"/>
              </a:lnSpc>
              <a:spcBef>
                <a:spcPts val="0"/>
              </a:spcBef>
              <a:spcAft>
                <a:spcPts val="0"/>
              </a:spcAft>
              <a:buSzPts val="2400"/>
              <a:buFont typeface="Raleway"/>
              <a:buNone/>
              <a:defRPr sz="2400">
                <a:latin typeface="Raleway"/>
                <a:ea typeface="Raleway"/>
                <a:cs typeface="Raleway"/>
                <a:sym typeface="Raleway"/>
              </a:defRPr>
            </a:lvl9pPr>
          </a:lstStyle>
          <a:p/>
        </p:txBody>
      </p:sp>
      <p:sp>
        <p:nvSpPr>
          <p:cNvPr id="80" name="Google Shape;80;p13"/>
          <p:cNvSpPr txBox="1"/>
          <p:nvPr>
            <p:ph idx="13" type="subTitle"/>
          </p:nvPr>
        </p:nvSpPr>
        <p:spPr>
          <a:xfrm>
            <a:off x="719975" y="4034613"/>
            <a:ext cx="2305500" cy="4476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2000">
                <a:solidFill>
                  <a:schemeClr val="dk1"/>
                </a:solidFill>
                <a:latin typeface="Alata"/>
                <a:ea typeface="Alata"/>
                <a:cs typeface="Alata"/>
                <a:sym typeface="Alata"/>
              </a:defRPr>
            </a:lvl1pPr>
            <a:lvl2pPr lvl="1" rtl="0">
              <a:lnSpc>
                <a:spcPct val="100000"/>
              </a:lnSpc>
              <a:spcBef>
                <a:spcPts val="0"/>
              </a:spcBef>
              <a:spcAft>
                <a:spcPts val="0"/>
              </a:spcAft>
              <a:buSzPts val="2400"/>
              <a:buFont typeface="Raleway"/>
              <a:buNone/>
              <a:defRPr sz="2400">
                <a:latin typeface="Raleway"/>
                <a:ea typeface="Raleway"/>
                <a:cs typeface="Raleway"/>
                <a:sym typeface="Raleway"/>
              </a:defRPr>
            </a:lvl2pPr>
            <a:lvl3pPr lvl="2" rtl="0">
              <a:lnSpc>
                <a:spcPct val="100000"/>
              </a:lnSpc>
              <a:spcBef>
                <a:spcPts val="0"/>
              </a:spcBef>
              <a:spcAft>
                <a:spcPts val="0"/>
              </a:spcAft>
              <a:buSzPts val="2400"/>
              <a:buFont typeface="Raleway"/>
              <a:buNone/>
              <a:defRPr sz="2400">
                <a:latin typeface="Raleway"/>
                <a:ea typeface="Raleway"/>
                <a:cs typeface="Raleway"/>
                <a:sym typeface="Raleway"/>
              </a:defRPr>
            </a:lvl3pPr>
            <a:lvl4pPr lvl="3" rtl="0">
              <a:lnSpc>
                <a:spcPct val="100000"/>
              </a:lnSpc>
              <a:spcBef>
                <a:spcPts val="0"/>
              </a:spcBef>
              <a:spcAft>
                <a:spcPts val="0"/>
              </a:spcAft>
              <a:buSzPts val="2400"/>
              <a:buFont typeface="Raleway"/>
              <a:buNone/>
              <a:defRPr sz="2400">
                <a:latin typeface="Raleway"/>
                <a:ea typeface="Raleway"/>
                <a:cs typeface="Raleway"/>
                <a:sym typeface="Raleway"/>
              </a:defRPr>
            </a:lvl4pPr>
            <a:lvl5pPr lvl="4" rtl="0">
              <a:lnSpc>
                <a:spcPct val="100000"/>
              </a:lnSpc>
              <a:spcBef>
                <a:spcPts val="0"/>
              </a:spcBef>
              <a:spcAft>
                <a:spcPts val="0"/>
              </a:spcAft>
              <a:buSzPts val="2400"/>
              <a:buFont typeface="Raleway"/>
              <a:buNone/>
              <a:defRPr sz="2400">
                <a:latin typeface="Raleway"/>
                <a:ea typeface="Raleway"/>
                <a:cs typeface="Raleway"/>
                <a:sym typeface="Raleway"/>
              </a:defRPr>
            </a:lvl5pPr>
            <a:lvl6pPr lvl="5" rtl="0">
              <a:lnSpc>
                <a:spcPct val="100000"/>
              </a:lnSpc>
              <a:spcBef>
                <a:spcPts val="0"/>
              </a:spcBef>
              <a:spcAft>
                <a:spcPts val="0"/>
              </a:spcAft>
              <a:buSzPts val="2400"/>
              <a:buFont typeface="Raleway"/>
              <a:buNone/>
              <a:defRPr sz="2400">
                <a:latin typeface="Raleway"/>
                <a:ea typeface="Raleway"/>
                <a:cs typeface="Raleway"/>
                <a:sym typeface="Raleway"/>
              </a:defRPr>
            </a:lvl6pPr>
            <a:lvl7pPr lvl="6" rtl="0">
              <a:lnSpc>
                <a:spcPct val="100000"/>
              </a:lnSpc>
              <a:spcBef>
                <a:spcPts val="0"/>
              </a:spcBef>
              <a:spcAft>
                <a:spcPts val="0"/>
              </a:spcAft>
              <a:buSzPts val="2400"/>
              <a:buFont typeface="Raleway"/>
              <a:buNone/>
              <a:defRPr sz="2400">
                <a:latin typeface="Raleway"/>
                <a:ea typeface="Raleway"/>
                <a:cs typeface="Raleway"/>
                <a:sym typeface="Raleway"/>
              </a:defRPr>
            </a:lvl7pPr>
            <a:lvl8pPr lvl="7" rtl="0">
              <a:lnSpc>
                <a:spcPct val="100000"/>
              </a:lnSpc>
              <a:spcBef>
                <a:spcPts val="0"/>
              </a:spcBef>
              <a:spcAft>
                <a:spcPts val="0"/>
              </a:spcAft>
              <a:buSzPts val="2400"/>
              <a:buFont typeface="Raleway"/>
              <a:buNone/>
              <a:defRPr sz="2400">
                <a:latin typeface="Raleway"/>
                <a:ea typeface="Raleway"/>
                <a:cs typeface="Raleway"/>
                <a:sym typeface="Raleway"/>
              </a:defRPr>
            </a:lvl8pPr>
            <a:lvl9pPr lvl="8" rtl="0">
              <a:lnSpc>
                <a:spcPct val="100000"/>
              </a:lnSpc>
              <a:spcBef>
                <a:spcPts val="0"/>
              </a:spcBef>
              <a:spcAft>
                <a:spcPts val="0"/>
              </a:spcAft>
              <a:buSzPts val="2400"/>
              <a:buFont typeface="Raleway"/>
              <a:buNone/>
              <a:defRPr sz="2400">
                <a:latin typeface="Raleway"/>
                <a:ea typeface="Raleway"/>
                <a:cs typeface="Raleway"/>
                <a:sym typeface="Raleway"/>
              </a:defRPr>
            </a:lvl9pPr>
          </a:lstStyle>
          <a:p/>
        </p:txBody>
      </p:sp>
      <p:sp>
        <p:nvSpPr>
          <p:cNvPr id="81" name="Google Shape;81;p13"/>
          <p:cNvSpPr txBox="1"/>
          <p:nvPr>
            <p:ph idx="14" type="subTitle"/>
          </p:nvPr>
        </p:nvSpPr>
        <p:spPr>
          <a:xfrm>
            <a:off x="3419250" y="4034613"/>
            <a:ext cx="2305500" cy="4476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2000">
                <a:solidFill>
                  <a:schemeClr val="dk1"/>
                </a:solidFill>
                <a:latin typeface="Alata"/>
                <a:ea typeface="Alata"/>
                <a:cs typeface="Alata"/>
                <a:sym typeface="Alata"/>
              </a:defRPr>
            </a:lvl1pPr>
            <a:lvl2pPr lvl="1" rtl="0">
              <a:lnSpc>
                <a:spcPct val="100000"/>
              </a:lnSpc>
              <a:spcBef>
                <a:spcPts val="0"/>
              </a:spcBef>
              <a:spcAft>
                <a:spcPts val="0"/>
              </a:spcAft>
              <a:buSzPts val="2400"/>
              <a:buFont typeface="Raleway"/>
              <a:buNone/>
              <a:defRPr sz="2400">
                <a:latin typeface="Raleway"/>
                <a:ea typeface="Raleway"/>
                <a:cs typeface="Raleway"/>
                <a:sym typeface="Raleway"/>
              </a:defRPr>
            </a:lvl2pPr>
            <a:lvl3pPr lvl="2" rtl="0">
              <a:lnSpc>
                <a:spcPct val="100000"/>
              </a:lnSpc>
              <a:spcBef>
                <a:spcPts val="0"/>
              </a:spcBef>
              <a:spcAft>
                <a:spcPts val="0"/>
              </a:spcAft>
              <a:buSzPts val="2400"/>
              <a:buFont typeface="Raleway"/>
              <a:buNone/>
              <a:defRPr sz="2400">
                <a:latin typeface="Raleway"/>
                <a:ea typeface="Raleway"/>
                <a:cs typeface="Raleway"/>
                <a:sym typeface="Raleway"/>
              </a:defRPr>
            </a:lvl3pPr>
            <a:lvl4pPr lvl="3" rtl="0">
              <a:lnSpc>
                <a:spcPct val="100000"/>
              </a:lnSpc>
              <a:spcBef>
                <a:spcPts val="0"/>
              </a:spcBef>
              <a:spcAft>
                <a:spcPts val="0"/>
              </a:spcAft>
              <a:buSzPts val="2400"/>
              <a:buFont typeface="Raleway"/>
              <a:buNone/>
              <a:defRPr sz="2400">
                <a:latin typeface="Raleway"/>
                <a:ea typeface="Raleway"/>
                <a:cs typeface="Raleway"/>
                <a:sym typeface="Raleway"/>
              </a:defRPr>
            </a:lvl4pPr>
            <a:lvl5pPr lvl="4" rtl="0">
              <a:lnSpc>
                <a:spcPct val="100000"/>
              </a:lnSpc>
              <a:spcBef>
                <a:spcPts val="0"/>
              </a:spcBef>
              <a:spcAft>
                <a:spcPts val="0"/>
              </a:spcAft>
              <a:buSzPts val="2400"/>
              <a:buFont typeface="Raleway"/>
              <a:buNone/>
              <a:defRPr sz="2400">
                <a:latin typeface="Raleway"/>
                <a:ea typeface="Raleway"/>
                <a:cs typeface="Raleway"/>
                <a:sym typeface="Raleway"/>
              </a:defRPr>
            </a:lvl5pPr>
            <a:lvl6pPr lvl="5" rtl="0">
              <a:lnSpc>
                <a:spcPct val="100000"/>
              </a:lnSpc>
              <a:spcBef>
                <a:spcPts val="0"/>
              </a:spcBef>
              <a:spcAft>
                <a:spcPts val="0"/>
              </a:spcAft>
              <a:buSzPts val="2400"/>
              <a:buFont typeface="Raleway"/>
              <a:buNone/>
              <a:defRPr sz="2400">
                <a:latin typeface="Raleway"/>
                <a:ea typeface="Raleway"/>
                <a:cs typeface="Raleway"/>
                <a:sym typeface="Raleway"/>
              </a:defRPr>
            </a:lvl6pPr>
            <a:lvl7pPr lvl="6" rtl="0">
              <a:lnSpc>
                <a:spcPct val="100000"/>
              </a:lnSpc>
              <a:spcBef>
                <a:spcPts val="0"/>
              </a:spcBef>
              <a:spcAft>
                <a:spcPts val="0"/>
              </a:spcAft>
              <a:buSzPts val="2400"/>
              <a:buFont typeface="Raleway"/>
              <a:buNone/>
              <a:defRPr sz="2400">
                <a:latin typeface="Raleway"/>
                <a:ea typeface="Raleway"/>
                <a:cs typeface="Raleway"/>
                <a:sym typeface="Raleway"/>
              </a:defRPr>
            </a:lvl7pPr>
            <a:lvl8pPr lvl="7" rtl="0">
              <a:lnSpc>
                <a:spcPct val="100000"/>
              </a:lnSpc>
              <a:spcBef>
                <a:spcPts val="0"/>
              </a:spcBef>
              <a:spcAft>
                <a:spcPts val="0"/>
              </a:spcAft>
              <a:buSzPts val="2400"/>
              <a:buFont typeface="Raleway"/>
              <a:buNone/>
              <a:defRPr sz="2400">
                <a:latin typeface="Raleway"/>
                <a:ea typeface="Raleway"/>
                <a:cs typeface="Raleway"/>
                <a:sym typeface="Raleway"/>
              </a:defRPr>
            </a:lvl8pPr>
            <a:lvl9pPr lvl="8" rtl="0">
              <a:lnSpc>
                <a:spcPct val="100000"/>
              </a:lnSpc>
              <a:spcBef>
                <a:spcPts val="0"/>
              </a:spcBef>
              <a:spcAft>
                <a:spcPts val="0"/>
              </a:spcAft>
              <a:buSzPts val="2400"/>
              <a:buFont typeface="Raleway"/>
              <a:buNone/>
              <a:defRPr sz="2400">
                <a:latin typeface="Raleway"/>
                <a:ea typeface="Raleway"/>
                <a:cs typeface="Raleway"/>
                <a:sym typeface="Raleway"/>
              </a:defRPr>
            </a:lvl9pPr>
          </a:lstStyle>
          <a:p/>
        </p:txBody>
      </p:sp>
      <p:sp>
        <p:nvSpPr>
          <p:cNvPr id="82" name="Google Shape;82;p13"/>
          <p:cNvSpPr txBox="1"/>
          <p:nvPr>
            <p:ph idx="15" type="subTitle"/>
          </p:nvPr>
        </p:nvSpPr>
        <p:spPr>
          <a:xfrm>
            <a:off x="6118525" y="4034613"/>
            <a:ext cx="2305500" cy="4476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2000">
                <a:solidFill>
                  <a:schemeClr val="dk1"/>
                </a:solidFill>
                <a:latin typeface="Alata"/>
                <a:ea typeface="Alata"/>
                <a:cs typeface="Alata"/>
                <a:sym typeface="Alata"/>
              </a:defRPr>
            </a:lvl1pPr>
            <a:lvl2pPr lvl="1" rtl="0">
              <a:lnSpc>
                <a:spcPct val="100000"/>
              </a:lnSpc>
              <a:spcBef>
                <a:spcPts val="0"/>
              </a:spcBef>
              <a:spcAft>
                <a:spcPts val="0"/>
              </a:spcAft>
              <a:buSzPts val="2400"/>
              <a:buFont typeface="Raleway"/>
              <a:buNone/>
              <a:defRPr sz="2400">
                <a:latin typeface="Raleway"/>
                <a:ea typeface="Raleway"/>
                <a:cs typeface="Raleway"/>
                <a:sym typeface="Raleway"/>
              </a:defRPr>
            </a:lvl2pPr>
            <a:lvl3pPr lvl="2" rtl="0">
              <a:lnSpc>
                <a:spcPct val="100000"/>
              </a:lnSpc>
              <a:spcBef>
                <a:spcPts val="0"/>
              </a:spcBef>
              <a:spcAft>
                <a:spcPts val="0"/>
              </a:spcAft>
              <a:buSzPts val="2400"/>
              <a:buFont typeface="Raleway"/>
              <a:buNone/>
              <a:defRPr sz="2400">
                <a:latin typeface="Raleway"/>
                <a:ea typeface="Raleway"/>
                <a:cs typeface="Raleway"/>
                <a:sym typeface="Raleway"/>
              </a:defRPr>
            </a:lvl3pPr>
            <a:lvl4pPr lvl="3" rtl="0">
              <a:lnSpc>
                <a:spcPct val="100000"/>
              </a:lnSpc>
              <a:spcBef>
                <a:spcPts val="0"/>
              </a:spcBef>
              <a:spcAft>
                <a:spcPts val="0"/>
              </a:spcAft>
              <a:buSzPts val="2400"/>
              <a:buFont typeface="Raleway"/>
              <a:buNone/>
              <a:defRPr sz="2400">
                <a:latin typeface="Raleway"/>
                <a:ea typeface="Raleway"/>
                <a:cs typeface="Raleway"/>
                <a:sym typeface="Raleway"/>
              </a:defRPr>
            </a:lvl4pPr>
            <a:lvl5pPr lvl="4" rtl="0">
              <a:lnSpc>
                <a:spcPct val="100000"/>
              </a:lnSpc>
              <a:spcBef>
                <a:spcPts val="0"/>
              </a:spcBef>
              <a:spcAft>
                <a:spcPts val="0"/>
              </a:spcAft>
              <a:buSzPts val="2400"/>
              <a:buFont typeface="Raleway"/>
              <a:buNone/>
              <a:defRPr sz="2400">
                <a:latin typeface="Raleway"/>
                <a:ea typeface="Raleway"/>
                <a:cs typeface="Raleway"/>
                <a:sym typeface="Raleway"/>
              </a:defRPr>
            </a:lvl5pPr>
            <a:lvl6pPr lvl="5" rtl="0">
              <a:lnSpc>
                <a:spcPct val="100000"/>
              </a:lnSpc>
              <a:spcBef>
                <a:spcPts val="0"/>
              </a:spcBef>
              <a:spcAft>
                <a:spcPts val="0"/>
              </a:spcAft>
              <a:buSzPts val="2400"/>
              <a:buFont typeface="Raleway"/>
              <a:buNone/>
              <a:defRPr sz="2400">
                <a:latin typeface="Raleway"/>
                <a:ea typeface="Raleway"/>
                <a:cs typeface="Raleway"/>
                <a:sym typeface="Raleway"/>
              </a:defRPr>
            </a:lvl6pPr>
            <a:lvl7pPr lvl="6" rtl="0">
              <a:lnSpc>
                <a:spcPct val="100000"/>
              </a:lnSpc>
              <a:spcBef>
                <a:spcPts val="0"/>
              </a:spcBef>
              <a:spcAft>
                <a:spcPts val="0"/>
              </a:spcAft>
              <a:buSzPts val="2400"/>
              <a:buFont typeface="Raleway"/>
              <a:buNone/>
              <a:defRPr sz="2400">
                <a:latin typeface="Raleway"/>
                <a:ea typeface="Raleway"/>
                <a:cs typeface="Raleway"/>
                <a:sym typeface="Raleway"/>
              </a:defRPr>
            </a:lvl7pPr>
            <a:lvl8pPr lvl="7" rtl="0">
              <a:lnSpc>
                <a:spcPct val="100000"/>
              </a:lnSpc>
              <a:spcBef>
                <a:spcPts val="0"/>
              </a:spcBef>
              <a:spcAft>
                <a:spcPts val="0"/>
              </a:spcAft>
              <a:buSzPts val="2400"/>
              <a:buFont typeface="Raleway"/>
              <a:buNone/>
              <a:defRPr sz="2400">
                <a:latin typeface="Raleway"/>
                <a:ea typeface="Raleway"/>
                <a:cs typeface="Raleway"/>
                <a:sym typeface="Raleway"/>
              </a:defRPr>
            </a:lvl8pPr>
            <a:lvl9pPr lvl="8" rtl="0">
              <a:lnSpc>
                <a:spcPct val="100000"/>
              </a:lnSpc>
              <a:spcBef>
                <a:spcPts val="0"/>
              </a:spcBef>
              <a:spcAft>
                <a:spcPts val="0"/>
              </a:spcAft>
              <a:buSzPts val="2400"/>
              <a:buFont typeface="Raleway"/>
              <a:buNone/>
              <a:defRPr sz="2400">
                <a:latin typeface="Raleway"/>
                <a:ea typeface="Raleway"/>
                <a:cs typeface="Raleway"/>
                <a:sym typeface="Raleway"/>
              </a:defRPr>
            </a:lvl9pPr>
          </a:lstStyle>
          <a:p/>
        </p:txBody>
      </p:sp>
      <p:sp>
        <p:nvSpPr>
          <p:cNvPr id="83" name="Google Shape;83;p13"/>
          <p:cNvSpPr/>
          <p:nvPr/>
        </p:nvSpPr>
        <p:spPr>
          <a:xfrm>
            <a:off x="0" y="4995900"/>
            <a:ext cx="9144000" cy="147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84" name="Google Shape;84;p13"/>
          <p:cNvSpPr/>
          <p:nvPr/>
        </p:nvSpPr>
        <p:spPr>
          <a:xfrm>
            <a:off x="0" y="0"/>
            <a:ext cx="9144000" cy="32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spTree>
      <p:nvGrpSpPr>
        <p:cNvPr id="85" name="Shape 85"/>
        <p:cNvGrpSpPr/>
        <p:nvPr/>
      </p:nvGrpSpPr>
      <p:grpSpPr>
        <a:xfrm>
          <a:off x="0" y="0"/>
          <a:ext cx="0" cy="0"/>
          <a:chOff x="0" y="0"/>
          <a:chExt cx="0" cy="0"/>
        </a:xfrm>
      </p:grpSpPr>
      <p:sp>
        <p:nvSpPr>
          <p:cNvPr id="86" name="Google Shape;86;p14"/>
          <p:cNvSpPr txBox="1"/>
          <p:nvPr>
            <p:ph hasCustomPrompt="1" type="title"/>
          </p:nvPr>
        </p:nvSpPr>
        <p:spPr>
          <a:xfrm>
            <a:off x="5633250" y="2011957"/>
            <a:ext cx="2795400" cy="768900"/>
          </a:xfrm>
          <a:prstGeom prst="rect">
            <a:avLst/>
          </a:prstGeom>
          <a:noFill/>
        </p:spPr>
        <p:txBody>
          <a:bodyPr anchorCtr="0" anchor="b" bIns="91425" lIns="91425" spcFirstLastPara="1" rIns="91425" wrap="square" tIns="91425">
            <a:noAutofit/>
          </a:bodyPr>
          <a:lstStyle>
            <a:lvl1pPr lvl="0" rtl="0">
              <a:spcBef>
                <a:spcPts val="0"/>
              </a:spcBef>
              <a:spcAft>
                <a:spcPts val="0"/>
              </a:spcAft>
              <a:buClr>
                <a:schemeClr val="lt1"/>
              </a:buClr>
              <a:buSzPts val="6000"/>
              <a:buNone/>
              <a:defRPr/>
            </a:lvl1pPr>
            <a:lvl2pPr lvl="1" rtl="0" algn="ctr">
              <a:spcBef>
                <a:spcPts val="0"/>
              </a:spcBef>
              <a:spcAft>
                <a:spcPts val="0"/>
              </a:spcAft>
              <a:buClr>
                <a:schemeClr val="lt1"/>
              </a:buClr>
              <a:buSzPts val="6000"/>
              <a:buNone/>
              <a:defRPr b="1" sz="6000">
                <a:solidFill>
                  <a:schemeClr val="lt1"/>
                </a:solidFill>
              </a:defRPr>
            </a:lvl2pPr>
            <a:lvl3pPr lvl="2" rtl="0" algn="ctr">
              <a:spcBef>
                <a:spcPts val="0"/>
              </a:spcBef>
              <a:spcAft>
                <a:spcPts val="0"/>
              </a:spcAft>
              <a:buClr>
                <a:schemeClr val="lt1"/>
              </a:buClr>
              <a:buSzPts val="6000"/>
              <a:buNone/>
              <a:defRPr b="1" sz="6000">
                <a:solidFill>
                  <a:schemeClr val="lt1"/>
                </a:solidFill>
              </a:defRPr>
            </a:lvl3pPr>
            <a:lvl4pPr lvl="3" rtl="0" algn="ctr">
              <a:spcBef>
                <a:spcPts val="0"/>
              </a:spcBef>
              <a:spcAft>
                <a:spcPts val="0"/>
              </a:spcAft>
              <a:buClr>
                <a:schemeClr val="lt1"/>
              </a:buClr>
              <a:buSzPts val="6000"/>
              <a:buNone/>
              <a:defRPr b="1" sz="6000">
                <a:solidFill>
                  <a:schemeClr val="lt1"/>
                </a:solidFill>
              </a:defRPr>
            </a:lvl4pPr>
            <a:lvl5pPr lvl="4" rtl="0" algn="ctr">
              <a:spcBef>
                <a:spcPts val="0"/>
              </a:spcBef>
              <a:spcAft>
                <a:spcPts val="0"/>
              </a:spcAft>
              <a:buClr>
                <a:schemeClr val="lt1"/>
              </a:buClr>
              <a:buSzPts val="6000"/>
              <a:buNone/>
              <a:defRPr b="1" sz="6000">
                <a:solidFill>
                  <a:schemeClr val="lt1"/>
                </a:solidFill>
              </a:defRPr>
            </a:lvl5pPr>
            <a:lvl6pPr lvl="5" rtl="0" algn="ctr">
              <a:spcBef>
                <a:spcPts val="0"/>
              </a:spcBef>
              <a:spcAft>
                <a:spcPts val="0"/>
              </a:spcAft>
              <a:buClr>
                <a:schemeClr val="lt1"/>
              </a:buClr>
              <a:buSzPts val="6000"/>
              <a:buNone/>
              <a:defRPr b="1" sz="6000">
                <a:solidFill>
                  <a:schemeClr val="lt1"/>
                </a:solidFill>
              </a:defRPr>
            </a:lvl6pPr>
            <a:lvl7pPr lvl="6" rtl="0" algn="ctr">
              <a:spcBef>
                <a:spcPts val="0"/>
              </a:spcBef>
              <a:spcAft>
                <a:spcPts val="0"/>
              </a:spcAft>
              <a:buClr>
                <a:schemeClr val="lt1"/>
              </a:buClr>
              <a:buSzPts val="6000"/>
              <a:buNone/>
              <a:defRPr b="1" sz="6000">
                <a:solidFill>
                  <a:schemeClr val="lt1"/>
                </a:solidFill>
              </a:defRPr>
            </a:lvl7pPr>
            <a:lvl8pPr lvl="7" rtl="0" algn="ctr">
              <a:spcBef>
                <a:spcPts val="0"/>
              </a:spcBef>
              <a:spcAft>
                <a:spcPts val="0"/>
              </a:spcAft>
              <a:buClr>
                <a:schemeClr val="lt1"/>
              </a:buClr>
              <a:buSzPts val="6000"/>
              <a:buNone/>
              <a:defRPr b="1" sz="6000">
                <a:solidFill>
                  <a:schemeClr val="lt1"/>
                </a:solidFill>
              </a:defRPr>
            </a:lvl8pPr>
            <a:lvl9pPr lvl="8" rtl="0" algn="ctr">
              <a:spcBef>
                <a:spcPts val="0"/>
              </a:spcBef>
              <a:spcAft>
                <a:spcPts val="0"/>
              </a:spcAft>
              <a:buClr>
                <a:schemeClr val="lt1"/>
              </a:buClr>
              <a:buSzPts val="6000"/>
              <a:buNone/>
              <a:defRPr b="1" sz="6000">
                <a:solidFill>
                  <a:schemeClr val="lt1"/>
                </a:solidFill>
              </a:defRPr>
            </a:lvl9pPr>
          </a:lstStyle>
          <a:p>
            <a:r>
              <a:t>xx%</a:t>
            </a:r>
          </a:p>
        </p:txBody>
      </p:sp>
      <p:sp>
        <p:nvSpPr>
          <p:cNvPr id="87" name="Google Shape;87;p14"/>
          <p:cNvSpPr txBox="1"/>
          <p:nvPr>
            <p:ph idx="1" type="subTitle"/>
          </p:nvPr>
        </p:nvSpPr>
        <p:spPr>
          <a:xfrm>
            <a:off x="5633250" y="2780854"/>
            <a:ext cx="2795400" cy="350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200"/>
              <a:buNone/>
              <a:defRPr sz="1400">
                <a:solidFill>
                  <a:schemeClr val="dk1"/>
                </a:solidFill>
              </a:defRPr>
            </a:lvl1pPr>
            <a:lvl2pPr lvl="1" rtl="0" algn="ctr">
              <a:lnSpc>
                <a:spcPct val="100000"/>
              </a:lnSpc>
              <a:spcBef>
                <a:spcPts val="0"/>
              </a:spcBef>
              <a:spcAft>
                <a:spcPts val="0"/>
              </a:spcAft>
              <a:buClr>
                <a:schemeClr val="dk1"/>
              </a:buClr>
              <a:buSzPts val="1200"/>
              <a:buNone/>
              <a:defRPr>
                <a:solidFill>
                  <a:schemeClr val="dk1"/>
                </a:solidFill>
              </a:defRPr>
            </a:lvl2pPr>
            <a:lvl3pPr lvl="2" rtl="0" algn="ctr">
              <a:lnSpc>
                <a:spcPct val="100000"/>
              </a:lnSpc>
              <a:spcBef>
                <a:spcPts val="0"/>
              </a:spcBef>
              <a:spcAft>
                <a:spcPts val="0"/>
              </a:spcAft>
              <a:buClr>
                <a:schemeClr val="dk1"/>
              </a:buClr>
              <a:buSzPts val="1200"/>
              <a:buNone/>
              <a:defRPr>
                <a:solidFill>
                  <a:schemeClr val="dk1"/>
                </a:solidFill>
              </a:defRPr>
            </a:lvl3pPr>
            <a:lvl4pPr lvl="3" rtl="0" algn="ctr">
              <a:lnSpc>
                <a:spcPct val="100000"/>
              </a:lnSpc>
              <a:spcBef>
                <a:spcPts val="0"/>
              </a:spcBef>
              <a:spcAft>
                <a:spcPts val="0"/>
              </a:spcAft>
              <a:buClr>
                <a:schemeClr val="dk1"/>
              </a:buClr>
              <a:buSzPts val="1200"/>
              <a:buNone/>
              <a:defRPr>
                <a:solidFill>
                  <a:schemeClr val="dk1"/>
                </a:solidFill>
              </a:defRPr>
            </a:lvl4pPr>
            <a:lvl5pPr lvl="4" rtl="0" algn="ctr">
              <a:lnSpc>
                <a:spcPct val="100000"/>
              </a:lnSpc>
              <a:spcBef>
                <a:spcPts val="0"/>
              </a:spcBef>
              <a:spcAft>
                <a:spcPts val="0"/>
              </a:spcAft>
              <a:buClr>
                <a:schemeClr val="dk1"/>
              </a:buClr>
              <a:buSzPts val="1200"/>
              <a:buNone/>
              <a:defRPr>
                <a:solidFill>
                  <a:schemeClr val="dk1"/>
                </a:solidFill>
              </a:defRPr>
            </a:lvl5pPr>
            <a:lvl6pPr lvl="5" rtl="0" algn="ctr">
              <a:lnSpc>
                <a:spcPct val="100000"/>
              </a:lnSpc>
              <a:spcBef>
                <a:spcPts val="0"/>
              </a:spcBef>
              <a:spcAft>
                <a:spcPts val="0"/>
              </a:spcAft>
              <a:buClr>
                <a:schemeClr val="dk1"/>
              </a:buClr>
              <a:buSzPts val="1200"/>
              <a:buNone/>
              <a:defRPr>
                <a:solidFill>
                  <a:schemeClr val="dk1"/>
                </a:solidFill>
              </a:defRPr>
            </a:lvl6pPr>
            <a:lvl7pPr lvl="6" rtl="0" algn="ctr">
              <a:lnSpc>
                <a:spcPct val="100000"/>
              </a:lnSpc>
              <a:spcBef>
                <a:spcPts val="0"/>
              </a:spcBef>
              <a:spcAft>
                <a:spcPts val="0"/>
              </a:spcAft>
              <a:buClr>
                <a:schemeClr val="dk1"/>
              </a:buClr>
              <a:buSzPts val="1200"/>
              <a:buNone/>
              <a:defRPr>
                <a:solidFill>
                  <a:schemeClr val="dk1"/>
                </a:solidFill>
              </a:defRPr>
            </a:lvl7pPr>
            <a:lvl8pPr lvl="7" rtl="0" algn="ctr">
              <a:lnSpc>
                <a:spcPct val="100000"/>
              </a:lnSpc>
              <a:spcBef>
                <a:spcPts val="0"/>
              </a:spcBef>
              <a:spcAft>
                <a:spcPts val="0"/>
              </a:spcAft>
              <a:buClr>
                <a:schemeClr val="dk1"/>
              </a:buClr>
              <a:buSzPts val="1200"/>
              <a:buNone/>
              <a:defRPr>
                <a:solidFill>
                  <a:schemeClr val="dk1"/>
                </a:solidFill>
              </a:defRPr>
            </a:lvl8pPr>
            <a:lvl9pPr lvl="8" rtl="0" algn="ctr">
              <a:lnSpc>
                <a:spcPct val="100000"/>
              </a:lnSpc>
              <a:spcBef>
                <a:spcPts val="0"/>
              </a:spcBef>
              <a:spcAft>
                <a:spcPts val="0"/>
              </a:spcAft>
              <a:buClr>
                <a:schemeClr val="dk1"/>
              </a:buClr>
              <a:buSzPts val="1200"/>
              <a:buNone/>
              <a:defRPr>
                <a:solidFill>
                  <a:schemeClr val="dk1"/>
                </a:solidFill>
              </a:defRPr>
            </a:lvl9pPr>
          </a:lstStyle>
          <a:p/>
        </p:txBody>
      </p:sp>
      <p:sp>
        <p:nvSpPr>
          <p:cNvPr id="88" name="Google Shape;88;p14"/>
          <p:cNvSpPr txBox="1"/>
          <p:nvPr>
            <p:ph hasCustomPrompt="1" idx="2" type="title"/>
          </p:nvPr>
        </p:nvSpPr>
        <p:spPr>
          <a:xfrm>
            <a:off x="5633250" y="611200"/>
            <a:ext cx="2795400" cy="768900"/>
          </a:xfrm>
          <a:prstGeom prst="rect">
            <a:avLst/>
          </a:prstGeom>
          <a:noFill/>
        </p:spPr>
        <p:txBody>
          <a:bodyPr anchorCtr="0" anchor="b" bIns="91425" lIns="91425" spcFirstLastPara="1" rIns="91425" wrap="square" tIns="91425">
            <a:noAutofit/>
          </a:bodyPr>
          <a:lstStyle>
            <a:lvl1pPr lvl="0" rtl="0">
              <a:spcBef>
                <a:spcPts val="0"/>
              </a:spcBef>
              <a:spcAft>
                <a:spcPts val="0"/>
              </a:spcAft>
              <a:buClr>
                <a:schemeClr val="lt1"/>
              </a:buClr>
              <a:buSzPts val="6000"/>
              <a:buNone/>
              <a:defRPr/>
            </a:lvl1pPr>
            <a:lvl2pPr lvl="1" rtl="0" algn="ctr">
              <a:spcBef>
                <a:spcPts val="0"/>
              </a:spcBef>
              <a:spcAft>
                <a:spcPts val="0"/>
              </a:spcAft>
              <a:buClr>
                <a:schemeClr val="lt1"/>
              </a:buClr>
              <a:buSzPts val="6000"/>
              <a:buNone/>
              <a:defRPr b="1" sz="6000">
                <a:solidFill>
                  <a:schemeClr val="lt1"/>
                </a:solidFill>
              </a:defRPr>
            </a:lvl2pPr>
            <a:lvl3pPr lvl="2" rtl="0" algn="ctr">
              <a:spcBef>
                <a:spcPts val="0"/>
              </a:spcBef>
              <a:spcAft>
                <a:spcPts val="0"/>
              </a:spcAft>
              <a:buClr>
                <a:schemeClr val="lt1"/>
              </a:buClr>
              <a:buSzPts val="6000"/>
              <a:buNone/>
              <a:defRPr b="1" sz="6000">
                <a:solidFill>
                  <a:schemeClr val="lt1"/>
                </a:solidFill>
              </a:defRPr>
            </a:lvl3pPr>
            <a:lvl4pPr lvl="3" rtl="0" algn="ctr">
              <a:spcBef>
                <a:spcPts val="0"/>
              </a:spcBef>
              <a:spcAft>
                <a:spcPts val="0"/>
              </a:spcAft>
              <a:buClr>
                <a:schemeClr val="lt1"/>
              </a:buClr>
              <a:buSzPts val="6000"/>
              <a:buNone/>
              <a:defRPr b="1" sz="6000">
                <a:solidFill>
                  <a:schemeClr val="lt1"/>
                </a:solidFill>
              </a:defRPr>
            </a:lvl4pPr>
            <a:lvl5pPr lvl="4" rtl="0" algn="ctr">
              <a:spcBef>
                <a:spcPts val="0"/>
              </a:spcBef>
              <a:spcAft>
                <a:spcPts val="0"/>
              </a:spcAft>
              <a:buClr>
                <a:schemeClr val="lt1"/>
              </a:buClr>
              <a:buSzPts val="6000"/>
              <a:buNone/>
              <a:defRPr b="1" sz="6000">
                <a:solidFill>
                  <a:schemeClr val="lt1"/>
                </a:solidFill>
              </a:defRPr>
            </a:lvl5pPr>
            <a:lvl6pPr lvl="5" rtl="0" algn="ctr">
              <a:spcBef>
                <a:spcPts val="0"/>
              </a:spcBef>
              <a:spcAft>
                <a:spcPts val="0"/>
              </a:spcAft>
              <a:buClr>
                <a:schemeClr val="lt1"/>
              </a:buClr>
              <a:buSzPts val="6000"/>
              <a:buNone/>
              <a:defRPr b="1" sz="6000">
                <a:solidFill>
                  <a:schemeClr val="lt1"/>
                </a:solidFill>
              </a:defRPr>
            </a:lvl6pPr>
            <a:lvl7pPr lvl="6" rtl="0" algn="ctr">
              <a:spcBef>
                <a:spcPts val="0"/>
              </a:spcBef>
              <a:spcAft>
                <a:spcPts val="0"/>
              </a:spcAft>
              <a:buClr>
                <a:schemeClr val="lt1"/>
              </a:buClr>
              <a:buSzPts val="6000"/>
              <a:buNone/>
              <a:defRPr b="1" sz="6000">
                <a:solidFill>
                  <a:schemeClr val="lt1"/>
                </a:solidFill>
              </a:defRPr>
            </a:lvl7pPr>
            <a:lvl8pPr lvl="7" rtl="0" algn="ctr">
              <a:spcBef>
                <a:spcPts val="0"/>
              </a:spcBef>
              <a:spcAft>
                <a:spcPts val="0"/>
              </a:spcAft>
              <a:buClr>
                <a:schemeClr val="lt1"/>
              </a:buClr>
              <a:buSzPts val="6000"/>
              <a:buNone/>
              <a:defRPr b="1" sz="6000">
                <a:solidFill>
                  <a:schemeClr val="lt1"/>
                </a:solidFill>
              </a:defRPr>
            </a:lvl8pPr>
            <a:lvl9pPr lvl="8" rtl="0" algn="ctr">
              <a:spcBef>
                <a:spcPts val="0"/>
              </a:spcBef>
              <a:spcAft>
                <a:spcPts val="0"/>
              </a:spcAft>
              <a:buClr>
                <a:schemeClr val="lt1"/>
              </a:buClr>
              <a:buSzPts val="6000"/>
              <a:buNone/>
              <a:defRPr b="1" sz="6000">
                <a:solidFill>
                  <a:schemeClr val="lt1"/>
                </a:solidFill>
              </a:defRPr>
            </a:lvl9pPr>
          </a:lstStyle>
          <a:p>
            <a:r>
              <a:t>xx%</a:t>
            </a:r>
          </a:p>
        </p:txBody>
      </p:sp>
      <p:sp>
        <p:nvSpPr>
          <p:cNvPr id="89" name="Google Shape;89;p14"/>
          <p:cNvSpPr txBox="1"/>
          <p:nvPr>
            <p:ph idx="3" type="subTitle"/>
          </p:nvPr>
        </p:nvSpPr>
        <p:spPr>
          <a:xfrm>
            <a:off x="5633250" y="1380109"/>
            <a:ext cx="2795400" cy="350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200"/>
              <a:buNone/>
              <a:defRPr sz="1400">
                <a:solidFill>
                  <a:schemeClr val="dk1"/>
                </a:solidFill>
              </a:defRPr>
            </a:lvl1pPr>
            <a:lvl2pPr lvl="1" rtl="0" algn="ctr">
              <a:lnSpc>
                <a:spcPct val="100000"/>
              </a:lnSpc>
              <a:spcBef>
                <a:spcPts val="0"/>
              </a:spcBef>
              <a:spcAft>
                <a:spcPts val="0"/>
              </a:spcAft>
              <a:buClr>
                <a:schemeClr val="dk1"/>
              </a:buClr>
              <a:buSzPts val="1200"/>
              <a:buNone/>
              <a:defRPr>
                <a:solidFill>
                  <a:schemeClr val="dk1"/>
                </a:solidFill>
              </a:defRPr>
            </a:lvl2pPr>
            <a:lvl3pPr lvl="2" rtl="0" algn="ctr">
              <a:lnSpc>
                <a:spcPct val="100000"/>
              </a:lnSpc>
              <a:spcBef>
                <a:spcPts val="0"/>
              </a:spcBef>
              <a:spcAft>
                <a:spcPts val="0"/>
              </a:spcAft>
              <a:buClr>
                <a:schemeClr val="dk1"/>
              </a:buClr>
              <a:buSzPts val="1200"/>
              <a:buNone/>
              <a:defRPr>
                <a:solidFill>
                  <a:schemeClr val="dk1"/>
                </a:solidFill>
              </a:defRPr>
            </a:lvl3pPr>
            <a:lvl4pPr lvl="3" rtl="0" algn="ctr">
              <a:lnSpc>
                <a:spcPct val="100000"/>
              </a:lnSpc>
              <a:spcBef>
                <a:spcPts val="0"/>
              </a:spcBef>
              <a:spcAft>
                <a:spcPts val="0"/>
              </a:spcAft>
              <a:buClr>
                <a:schemeClr val="dk1"/>
              </a:buClr>
              <a:buSzPts val="1200"/>
              <a:buNone/>
              <a:defRPr>
                <a:solidFill>
                  <a:schemeClr val="dk1"/>
                </a:solidFill>
              </a:defRPr>
            </a:lvl4pPr>
            <a:lvl5pPr lvl="4" rtl="0" algn="ctr">
              <a:lnSpc>
                <a:spcPct val="100000"/>
              </a:lnSpc>
              <a:spcBef>
                <a:spcPts val="0"/>
              </a:spcBef>
              <a:spcAft>
                <a:spcPts val="0"/>
              </a:spcAft>
              <a:buClr>
                <a:schemeClr val="dk1"/>
              </a:buClr>
              <a:buSzPts val="1200"/>
              <a:buNone/>
              <a:defRPr>
                <a:solidFill>
                  <a:schemeClr val="dk1"/>
                </a:solidFill>
              </a:defRPr>
            </a:lvl5pPr>
            <a:lvl6pPr lvl="5" rtl="0" algn="ctr">
              <a:lnSpc>
                <a:spcPct val="100000"/>
              </a:lnSpc>
              <a:spcBef>
                <a:spcPts val="0"/>
              </a:spcBef>
              <a:spcAft>
                <a:spcPts val="0"/>
              </a:spcAft>
              <a:buClr>
                <a:schemeClr val="dk1"/>
              </a:buClr>
              <a:buSzPts val="1200"/>
              <a:buNone/>
              <a:defRPr>
                <a:solidFill>
                  <a:schemeClr val="dk1"/>
                </a:solidFill>
              </a:defRPr>
            </a:lvl6pPr>
            <a:lvl7pPr lvl="6" rtl="0" algn="ctr">
              <a:lnSpc>
                <a:spcPct val="100000"/>
              </a:lnSpc>
              <a:spcBef>
                <a:spcPts val="0"/>
              </a:spcBef>
              <a:spcAft>
                <a:spcPts val="0"/>
              </a:spcAft>
              <a:buClr>
                <a:schemeClr val="dk1"/>
              </a:buClr>
              <a:buSzPts val="1200"/>
              <a:buNone/>
              <a:defRPr>
                <a:solidFill>
                  <a:schemeClr val="dk1"/>
                </a:solidFill>
              </a:defRPr>
            </a:lvl7pPr>
            <a:lvl8pPr lvl="7" rtl="0" algn="ctr">
              <a:lnSpc>
                <a:spcPct val="100000"/>
              </a:lnSpc>
              <a:spcBef>
                <a:spcPts val="0"/>
              </a:spcBef>
              <a:spcAft>
                <a:spcPts val="0"/>
              </a:spcAft>
              <a:buClr>
                <a:schemeClr val="dk1"/>
              </a:buClr>
              <a:buSzPts val="1200"/>
              <a:buNone/>
              <a:defRPr>
                <a:solidFill>
                  <a:schemeClr val="dk1"/>
                </a:solidFill>
              </a:defRPr>
            </a:lvl8pPr>
            <a:lvl9pPr lvl="8" rtl="0" algn="ctr">
              <a:lnSpc>
                <a:spcPct val="100000"/>
              </a:lnSpc>
              <a:spcBef>
                <a:spcPts val="0"/>
              </a:spcBef>
              <a:spcAft>
                <a:spcPts val="0"/>
              </a:spcAft>
              <a:buClr>
                <a:schemeClr val="dk1"/>
              </a:buClr>
              <a:buSzPts val="1200"/>
              <a:buNone/>
              <a:defRPr>
                <a:solidFill>
                  <a:schemeClr val="dk1"/>
                </a:solidFill>
              </a:defRPr>
            </a:lvl9pPr>
          </a:lstStyle>
          <a:p/>
        </p:txBody>
      </p:sp>
      <p:sp>
        <p:nvSpPr>
          <p:cNvPr id="90" name="Google Shape;90;p14"/>
          <p:cNvSpPr txBox="1"/>
          <p:nvPr>
            <p:ph hasCustomPrompt="1" idx="4" type="title"/>
          </p:nvPr>
        </p:nvSpPr>
        <p:spPr>
          <a:xfrm>
            <a:off x="5633250" y="3412703"/>
            <a:ext cx="2795400" cy="768900"/>
          </a:xfrm>
          <a:prstGeom prst="rect">
            <a:avLst/>
          </a:prstGeom>
          <a:noFill/>
        </p:spPr>
        <p:txBody>
          <a:bodyPr anchorCtr="0" anchor="b" bIns="91425" lIns="91425" spcFirstLastPara="1" rIns="91425" wrap="square" tIns="91425">
            <a:noAutofit/>
          </a:bodyPr>
          <a:lstStyle>
            <a:lvl1pPr lvl="0" rtl="0">
              <a:spcBef>
                <a:spcPts val="0"/>
              </a:spcBef>
              <a:spcAft>
                <a:spcPts val="0"/>
              </a:spcAft>
              <a:buClr>
                <a:schemeClr val="lt1"/>
              </a:buClr>
              <a:buSzPts val="6000"/>
              <a:buNone/>
              <a:defRPr/>
            </a:lvl1pPr>
            <a:lvl2pPr lvl="1" rtl="0" algn="ctr">
              <a:spcBef>
                <a:spcPts val="0"/>
              </a:spcBef>
              <a:spcAft>
                <a:spcPts val="0"/>
              </a:spcAft>
              <a:buClr>
                <a:schemeClr val="lt1"/>
              </a:buClr>
              <a:buSzPts val="6000"/>
              <a:buNone/>
              <a:defRPr b="1" sz="6000">
                <a:solidFill>
                  <a:schemeClr val="lt1"/>
                </a:solidFill>
              </a:defRPr>
            </a:lvl2pPr>
            <a:lvl3pPr lvl="2" rtl="0" algn="ctr">
              <a:spcBef>
                <a:spcPts val="0"/>
              </a:spcBef>
              <a:spcAft>
                <a:spcPts val="0"/>
              </a:spcAft>
              <a:buClr>
                <a:schemeClr val="lt1"/>
              </a:buClr>
              <a:buSzPts val="6000"/>
              <a:buNone/>
              <a:defRPr b="1" sz="6000">
                <a:solidFill>
                  <a:schemeClr val="lt1"/>
                </a:solidFill>
              </a:defRPr>
            </a:lvl3pPr>
            <a:lvl4pPr lvl="3" rtl="0" algn="ctr">
              <a:spcBef>
                <a:spcPts val="0"/>
              </a:spcBef>
              <a:spcAft>
                <a:spcPts val="0"/>
              </a:spcAft>
              <a:buClr>
                <a:schemeClr val="lt1"/>
              </a:buClr>
              <a:buSzPts val="6000"/>
              <a:buNone/>
              <a:defRPr b="1" sz="6000">
                <a:solidFill>
                  <a:schemeClr val="lt1"/>
                </a:solidFill>
              </a:defRPr>
            </a:lvl4pPr>
            <a:lvl5pPr lvl="4" rtl="0" algn="ctr">
              <a:spcBef>
                <a:spcPts val="0"/>
              </a:spcBef>
              <a:spcAft>
                <a:spcPts val="0"/>
              </a:spcAft>
              <a:buClr>
                <a:schemeClr val="lt1"/>
              </a:buClr>
              <a:buSzPts val="6000"/>
              <a:buNone/>
              <a:defRPr b="1" sz="6000">
                <a:solidFill>
                  <a:schemeClr val="lt1"/>
                </a:solidFill>
              </a:defRPr>
            </a:lvl5pPr>
            <a:lvl6pPr lvl="5" rtl="0" algn="ctr">
              <a:spcBef>
                <a:spcPts val="0"/>
              </a:spcBef>
              <a:spcAft>
                <a:spcPts val="0"/>
              </a:spcAft>
              <a:buClr>
                <a:schemeClr val="lt1"/>
              </a:buClr>
              <a:buSzPts val="6000"/>
              <a:buNone/>
              <a:defRPr b="1" sz="6000">
                <a:solidFill>
                  <a:schemeClr val="lt1"/>
                </a:solidFill>
              </a:defRPr>
            </a:lvl6pPr>
            <a:lvl7pPr lvl="6" rtl="0" algn="ctr">
              <a:spcBef>
                <a:spcPts val="0"/>
              </a:spcBef>
              <a:spcAft>
                <a:spcPts val="0"/>
              </a:spcAft>
              <a:buClr>
                <a:schemeClr val="lt1"/>
              </a:buClr>
              <a:buSzPts val="6000"/>
              <a:buNone/>
              <a:defRPr b="1" sz="6000">
                <a:solidFill>
                  <a:schemeClr val="lt1"/>
                </a:solidFill>
              </a:defRPr>
            </a:lvl7pPr>
            <a:lvl8pPr lvl="7" rtl="0" algn="ctr">
              <a:spcBef>
                <a:spcPts val="0"/>
              </a:spcBef>
              <a:spcAft>
                <a:spcPts val="0"/>
              </a:spcAft>
              <a:buClr>
                <a:schemeClr val="lt1"/>
              </a:buClr>
              <a:buSzPts val="6000"/>
              <a:buNone/>
              <a:defRPr b="1" sz="6000">
                <a:solidFill>
                  <a:schemeClr val="lt1"/>
                </a:solidFill>
              </a:defRPr>
            </a:lvl8pPr>
            <a:lvl9pPr lvl="8" rtl="0" algn="ctr">
              <a:spcBef>
                <a:spcPts val="0"/>
              </a:spcBef>
              <a:spcAft>
                <a:spcPts val="0"/>
              </a:spcAft>
              <a:buClr>
                <a:schemeClr val="lt1"/>
              </a:buClr>
              <a:buSzPts val="6000"/>
              <a:buNone/>
              <a:defRPr b="1" sz="6000">
                <a:solidFill>
                  <a:schemeClr val="lt1"/>
                </a:solidFill>
              </a:defRPr>
            </a:lvl9pPr>
          </a:lstStyle>
          <a:p>
            <a:r>
              <a:t>xx%</a:t>
            </a:r>
          </a:p>
        </p:txBody>
      </p:sp>
      <p:sp>
        <p:nvSpPr>
          <p:cNvPr id="91" name="Google Shape;91;p14"/>
          <p:cNvSpPr txBox="1"/>
          <p:nvPr>
            <p:ph idx="5" type="subTitle"/>
          </p:nvPr>
        </p:nvSpPr>
        <p:spPr>
          <a:xfrm>
            <a:off x="5633250" y="4181600"/>
            <a:ext cx="2795400" cy="350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200"/>
              <a:buNone/>
              <a:defRPr sz="1400">
                <a:solidFill>
                  <a:schemeClr val="dk1"/>
                </a:solidFill>
              </a:defRPr>
            </a:lvl1pPr>
            <a:lvl2pPr lvl="1" rtl="0" algn="ctr">
              <a:lnSpc>
                <a:spcPct val="100000"/>
              </a:lnSpc>
              <a:spcBef>
                <a:spcPts val="0"/>
              </a:spcBef>
              <a:spcAft>
                <a:spcPts val="0"/>
              </a:spcAft>
              <a:buClr>
                <a:schemeClr val="dk1"/>
              </a:buClr>
              <a:buSzPts val="1200"/>
              <a:buNone/>
              <a:defRPr>
                <a:solidFill>
                  <a:schemeClr val="dk1"/>
                </a:solidFill>
              </a:defRPr>
            </a:lvl2pPr>
            <a:lvl3pPr lvl="2" rtl="0" algn="ctr">
              <a:lnSpc>
                <a:spcPct val="100000"/>
              </a:lnSpc>
              <a:spcBef>
                <a:spcPts val="0"/>
              </a:spcBef>
              <a:spcAft>
                <a:spcPts val="0"/>
              </a:spcAft>
              <a:buClr>
                <a:schemeClr val="dk1"/>
              </a:buClr>
              <a:buSzPts val="1200"/>
              <a:buNone/>
              <a:defRPr>
                <a:solidFill>
                  <a:schemeClr val="dk1"/>
                </a:solidFill>
              </a:defRPr>
            </a:lvl3pPr>
            <a:lvl4pPr lvl="3" rtl="0" algn="ctr">
              <a:lnSpc>
                <a:spcPct val="100000"/>
              </a:lnSpc>
              <a:spcBef>
                <a:spcPts val="0"/>
              </a:spcBef>
              <a:spcAft>
                <a:spcPts val="0"/>
              </a:spcAft>
              <a:buClr>
                <a:schemeClr val="dk1"/>
              </a:buClr>
              <a:buSzPts val="1200"/>
              <a:buNone/>
              <a:defRPr>
                <a:solidFill>
                  <a:schemeClr val="dk1"/>
                </a:solidFill>
              </a:defRPr>
            </a:lvl4pPr>
            <a:lvl5pPr lvl="4" rtl="0" algn="ctr">
              <a:lnSpc>
                <a:spcPct val="100000"/>
              </a:lnSpc>
              <a:spcBef>
                <a:spcPts val="0"/>
              </a:spcBef>
              <a:spcAft>
                <a:spcPts val="0"/>
              </a:spcAft>
              <a:buClr>
                <a:schemeClr val="dk1"/>
              </a:buClr>
              <a:buSzPts val="1200"/>
              <a:buNone/>
              <a:defRPr>
                <a:solidFill>
                  <a:schemeClr val="dk1"/>
                </a:solidFill>
              </a:defRPr>
            </a:lvl5pPr>
            <a:lvl6pPr lvl="5" rtl="0" algn="ctr">
              <a:lnSpc>
                <a:spcPct val="100000"/>
              </a:lnSpc>
              <a:spcBef>
                <a:spcPts val="0"/>
              </a:spcBef>
              <a:spcAft>
                <a:spcPts val="0"/>
              </a:spcAft>
              <a:buClr>
                <a:schemeClr val="dk1"/>
              </a:buClr>
              <a:buSzPts val="1200"/>
              <a:buNone/>
              <a:defRPr>
                <a:solidFill>
                  <a:schemeClr val="dk1"/>
                </a:solidFill>
              </a:defRPr>
            </a:lvl6pPr>
            <a:lvl7pPr lvl="6" rtl="0" algn="ctr">
              <a:lnSpc>
                <a:spcPct val="100000"/>
              </a:lnSpc>
              <a:spcBef>
                <a:spcPts val="0"/>
              </a:spcBef>
              <a:spcAft>
                <a:spcPts val="0"/>
              </a:spcAft>
              <a:buClr>
                <a:schemeClr val="dk1"/>
              </a:buClr>
              <a:buSzPts val="1200"/>
              <a:buNone/>
              <a:defRPr>
                <a:solidFill>
                  <a:schemeClr val="dk1"/>
                </a:solidFill>
              </a:defRPr>
            </a:lvl7pPr>
            <a:lvl8pPr lvl="7" rtl="0" algn="ctr">
              <a:lnSpc>
                <a:spcPct val="100000"/>
              </a:lnSpc>
              <a:spcBef>
                <a:spcPts val="0"/>
              </a:spcBef>
              <a:spcAft>
                <a:spcPts val="0"/>
              </a:spcAft>
              <a:buClr>
                <a:schemeClr val="dk1"/>
              </a:buClr>
              <a:buSzPts val="1200"/>
              <a:buNone/>
              <a:defRPr>
                <a:solidFill>
                  <a:schemeClr val="dk1"/>
                </a:solidFill>
              </a:defRPr>
            </a:lvl8pPr>
            <a:lvl9pPr lvl="8" rtl="0" algn="ctr">
              <a:lnSpc>
                <a:spcPct val="100000"/>
              </a:lnSpc>
              <a:spcBef>
                <a:spcPts val="0"/>
              </a:spcBef>
              <a:spcAft>
                <a:spcPts val="0"/>
              </a:spcAft>
              <a:buClr>
                <a:schemeClr val="dk1"/>
              </a:buClr>
              <a:buSzPts val="1200"/>
              <a:buNone/>
              <a:defRPr>
                <a:solidFill>
                  <a:schemeClr val="dk1"/>
                </a:solidFill>
              </a:defRPr>
            </a:lvl9pPr>
          </a:lstStyle>
          <a:p/>
        </p:txBody>
      </p:sp>
      <p:grpSp>
        <p:nvGrpSpPr>
          <p:cNvPr id="92" name="Google Shape;92;p14"/>
          <p:cNvGrpSpPr/>
          <p:nvPr/>
        </p:nvGrpSpPr>
        <p:grpSpPr>
          <a:xfrm>
            <a:off x="0" y="0"/>
            <a:ext cx="9144000" cy="5143500"/>
            <a:chOff x="0" y="0"/>
            <a:chExt cx="9144000" cy="5143500"/>
          </a:xfrm>
        </p:grpSpPr>
        <p:sp>
          <p:nvSpPr>
            <p:cNvPr id="93" name="Google Shape;93;p14"/>
            <p:cNvSpPr/>
            <p:nvPr/>
          </p:nvSpPr>
          <p:spPr>
            <a:xfrm>
              <a:off x="0" y="4995900"/>
              <a:ext cx="9144000" cy="147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94" name="Google Shape;94;p14"/>
            <p:cNvSpPr/>
            <p:nvPr/>
          </p:nvSpPr>
          <p:spPr>
            <a:xfrm>
              <a:off x="0" y="0"/>
              <a:ext cx="9144000" cy="32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4_1">
    <p:spTree>
      <p:nvGrpSpPr>
        <p:cNvPr id="95" name="Shape 95"/>
        <p:cNvGrpSpPr/>
        <p:nvPr/>
      </p:nvGrpSpPr>
      <p:grpSpPr>
        <a:xfrm>
          <a:off x="0" y="0"/>
          <a:ext cx="0" cy="0"/>
          <a:chOff x="0" y="0"/>
          <a:chExt cx="0" cy="0"/>
        </a:xfrm>
      </p:grpSpPr>
      <p:sp>
        <p:nvSpPr>
          <p:cNvPr id="96" name="Google Shape;96;p15"/>
          <p:cNvSpPr txBox="1"/>
          <p:nvPr>
            <p:ph type="title"/>
          </p:nvPr>
        </p:nvSpPr>
        <p:spPr>
          <a:xfrm>
            <a:off x="715100" y="1004988"/>
            <a:ext cx="3542700" cy="675600"/>
          </a:xfrm>
          <a:prstGeom prst="rect">
            <a:avLst/>
          </a:prstGeom>
        </p:spPr>
        <p:txBody>
          <a:bodyPr anchorCtr="0" anchor="b"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97" name="Google Shape;97;p15"/>
          <p:cNvSpPr txBox="1"/>
          <p:nvPr>
            <p:ph idx="1" type="subTitle"/>
          </p:nvPr>
        </p:nvSpPr>
        <p:spPr>
          <a:xfrm>
            <a:off x="715100" y="1736238"/>
            <a:ext cx="3542700" cy="675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98" name="Google Shape;98;p15"/>
          <p:cNvSpPr/>
          <p:nvPr>
            <p:ph idx="2" type="pic"/>
          </p:nvPr>
        </p:nvSpPr>
        <p:spPr>
          <a:xfrm>
            <a:off x="6700300" y="2839931"/>
            <a:ext cx="1728900" cy="1728900"/>
          </a:xfrm>
          <a:prstGeom prst="ellipse">
            <a:avLst/>
          </a:prstGeom>
          <a:noFill/>
          <a:ln>
            <a:noFill/>
          </a:ln>
        </p:spPr>
      </p:sp>
      <p:sp>
        <p:nvSpPr>
          <p:cNvPr id="99" name="Google Shape;99;p15"/>
          <p:cNvSpPr/>
          <p:nvPr>
            <p:ph idx="3" type="pic"/>
          </p:nvPr>
        </p:nvSpPr>
        <p:spPr>
          <a:xfrm>
            <a:off x="4640500" y="843975"/>
            <a:ext cx="3788700" cy="1728900"/>
          </a:xfrm>
          <a:prstGeom prst="roundRect">
            <a:avLst>
              <a:gd fmla="val 50000" name="adj"/>
            </a:avLst>
          </a:prstGeom>
          <a:noFill/>
          <a:ln>
            <a:noFill/>
          </a:ln>
        </p:spPr>
      </p:sp>
      <p:sp>
        <p:nvSpPr>
          <p:cNvPr id="100" name="Google Shape;100;p15"/>
          <p:cNvSpPr/>
          <p:nvPr>
            <p:ph idx="4" type="pic"/>
          </p:nvPr>
        </p:nvSpPr>
        <p:spPr>
          <a:xfrm>
            <a:off x="4740050" y="2839931"/>
            <a:ext cx="1728900" cy="1728900"/>
          </a:xfrm>
          <a:prstGeom prst="ellipse">
            <a:avLst/>
          </a:prstGeom>
          <a:noFill/>
          <a:ln>
            <a:noFill/>
          </a:ln>
        </p:spPr>
      </p:sp>
      <p:sp>
        <p:nvSpPr>
          <p:cNvPr id="101" name="Google Shape;101;p15"/>
          <p:cNvSpPr/>
          <p:nvPr>
            <p:ph idx="5" type="pic"/>
          </p:nvPr>
        </p:nvSpPr>
        <p:spPr>
          <a:xfrm>
            <a:off x="720000" y="2839931"/>
            <a:ext cx="3788700" cy="1728900"/>
          </a:xfrm>
          <a:prstGeom prst="roundRect">
            <a:avLst>
              <a:gd fmla="val 50000" name="adj"/>
            </a:avLst>
          </a:prstGeom>
          <a:noFill/>
          <a:ln>
            <a:noFill/>
          </a:ln>
        </p:spPr>
      </p:sp>
      <p:grpSp>
        <p:nvGrpSpPr>
          <p:cNvPr id="102" name="Google Shape;102;p15"/>
          <p:cNvGrpSpPr/>
          <p:nvPr/>
        </p:nvGrpSpPr>
        <p:grpSpPr>
          <a:xfrm>
            <a:off x="0" y="0"/>
            <a:ext cx="9144000" cy="5143500"/>
            <a:chOff x="0" y="0"/>
            <a:chExt cx="9144000" cy="5143500"/>
          </a:xfrm>
        </p:grpSpPr>
        <p:sp>
          <p:nvSpPr>
            <p:cNvPr id="103" name="Google Shape;103;p15"/>
            <p:cNvSpPr/>
            <p:nvPr/>
          </p:nvSpPr>
          <p:spPr>
            <a:xfrm>
              <a:off x="0" y="4995900"/>
              <a:ext cx="9144000" cy="147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104" name="Google Shape;104;p15"/>
            <p:cNvSpPr/>
            <p:nvPr/>
          </p:nvSpPr>
          <p:spPr>
            <a:xfrm>
              <a:off x="0" y="0"/>
              <a:ext cx="9144000" cy="32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_1_1">
    <p:spTree>
      <p:nvGrpSpPr>
        <p:cNvPr id="105" name="Shape 105"/>
        <p:cNvGrpSpPr/>
        <p:nvPr/>
      </p:nvGrpSpPr>
      <p:grpSpPr>
        <a:xfrm>
          <a:off x="0" y="0"/>
          <a:ext cx="0" cy="0"/>
          <a:chOff x="0" y="0"/>
          <a:chExt cx="0" cy="0"/>
        </a:xfrm>
      </p:grpSpPr>
      <p:sp>
        <p:nvSpPr>
          <p:cNvPr id="106" name="Google Shape;106;p16"/>
          <p:cNvSpPr txBox="1"/>
          <p:nvPr>
            <p:ph type="title"/>
          </p:nvPr>
        </p:nvSpPr>
        <p:spPr>
          <a:xfrm>
            <a:off x="4564000" y="1510238"/>
            <a:ext cx="3864900" cy="1183500"/>
          </a:xfrm>
          <a:prstGeom prst="rect">
            <a:avLst/>
          </a:prstGeom>
        </p:spPr>
        <p:txBody>
          <a:bodyPr anchorCtr="0" anchor="b"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07" name="Google Shape;107;p16"/>
          <p:cNvSpPr txBox="1"/>
          <p:nvPr>
            <p:ph idx="1" type="subTitle"/>
          </p:nvPr>
        </p:nvSpPr>
        <p:spPr>
          <a:xfrm>
            <a:off x="4564000" y="2749488"/>
            <a:ext cx="3864900" cy="857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08" name="Google Shape;108;p16"/>
          <p:cNvSpPr/>
          <p:nvPr>
            <p:ph idx="2" type="pic"/>
          </p:nvPr>
        </p:nvSpPr>
        <p:spPr>
          <a:xfrm>
            <a:off x="715100" y="856050"/>
            <a:ext cx="3413400" cy="3431400"/>
          </a:xfrm>
          <a:prstGeom prst="ellipse">
            <a:avLst/>
          </a:prstGeom>
          <a:noFill/>
          <a:ln>
            <a:noFill/>
          </a:ln>
        </p:spPr>
      </p:sp>
      <p:grpSp>
        <p:nvGrpSpPr>
          <p:cNvPr id="109" name="Google Shape;109;p16"/>
          <p:cNvGrpSpPr/>
          <p:nvPr/>
        </p:nvGrpSpPr>
        <p:grpSpPr>
          <a:xfrm>
            <a:off x="0" y="0"/>
            <a:ext cx="9144000" cy="5143500"/>
            <a:chOff x="0" y="0"/>
            <a:chExt cx="9144000" cy="5143500"/>
          </a:xfrm>
        </p:grpSpPr>
        <p:sp>
          <p:nvSpPr>
            <p:cNvPr id="110" name="Google Shape;110;p16"/>
            <p:cNvSpPr/>
            <p:nvPr/>
          </p:nvSpPr>
          <p:spPr>
            <a:xfrm>
              <a:off x="0" y="4995900"/>
              <a:ext cx="9144000" cy="147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111" name="Google Shape;111;p16"/>
            <p:cNvSpPr/>
            <p:nvPr/>
          </p:nvSpPr>
          <p:spPr>
            <a:xfrm>
              <a:off x="0" y="0"/>
              <a:ext cx="9144000" cy="32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8">
    <p:spTree>
      <p:nvGrpSpPr>
        <p:cNvPr id="112" name="Shape 112"/>
        <p:cNvGrpSpPr/>
        <p:nvPr/>
      </p:nvGrpSpPr>
      <p:grpSpPr>
        <a:xfrm>
          <a:off x="0" y="0"/>
          <a:ext cx="0" cy="0"/>
          <a:chOff x="0" y="0"/>
          <a:chExt cx="0" cy="0"/>
        </a:xfrm>
      </p:grpSpPr>
      <p:sp>
        <p:nvSpPr>
          <p:cNvPr id="113" name="Google Shape;113;p1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14" name="Google Shape;114;p17"/>
          <p:cNvSpPr txBox="1"/>
          <p:nvPr>
            <p:ph idx="1" type="subTitle"/>
          </p:nvPr>
        </p:nvSpPr>
        <p:spPr>
          <a:xfrm>
            <a:off x="720000" y="1094725"/>
            <a:ext cx="7704000" cy="997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3"/>
              </a:buClr>
              <a:buSzPts val="1200"/>
              <a:buChar char="●"/>
              <a:defRPr/>
            </a:lvl1pPr>
            <a:lvl2pPr lvl="1" rtl="0" algn="ctr">
              <a:lnSpc>
                <a:spcPct val="100000"/>
              </a:lnSpc>
              <a:spcBef>
                <a:spcPts val="0"/>
              </a:spcBef>
              <a:spcAft>
                <a:spcPts val="0"/>
              </a:spcAft>
              <a:buSzPts val="1200"/>
              <a:buChar char="○"/>
              <a:defRPr/>
            </a:lvl2pPr>
            <a:lvl3pPr lvl="2" rtl="0" algn="ctr">
              <a:lnSpc>
                <a:spcPct val="100000"/>
              </a:lnSpc>
              <a:spcBef>
                <a:spcPts val="0"/>
              </a:spcBef>
              <a:spcAft>
                <a:spcPts val="0"/>
              </a:spcAft>
              <a:buSzPts val="1200"/>
              <a:buChar char="■"/>
              <a:defRPr/>
            </a:lvl3pPr>
            <a:lvl4pPr lvl="3" rtl="0" algn="ctr">
              <a:lnSpc>
                <a:spcPct val="100000"/>
              </a:lnSpc>
              <a:spcBef>
                <a:spcPts val="0"/>
              </a:spcBef>
              <a:spcAft>
                <a:spcPts val="0"/>
              </a:spcAft>
              <a:buSzPts val="1200"/>
              <a:buChar char="●"/>
              <a:defRPr/>
            </a:lvl4pPr>
            <a:lvl5pPr lvl="4" rtl="0" algn="ctr">
              <a:lnSpc>
                <a:spcPct val="100000"/>
              </a:lnSpc>
              <a:spcBef>
                <a:spcPts val="0"/>
              </a:spcBef>
              <a:spcAft>
                <a:spcPts val="0"/>
              </a:spcAft>
              <a:buSzPts val="1200"/>
              <a:buChar char="○"/>
              <a:defRPr/>
            </a:lvl5pPr>
            <a:lvl6pPr lvl="5" rtl="0" algn="ctr">
              <a:lnSpc>
                <a:spcPct val="100000"/>
              </a:lnSpc>
              <a:spcBef>
                <a:spcPts val="0"/>
              </a:spcBef>
              <a:spcAft>
                <a:spcPts val="0"/>
              </a:spcAft>
              <a:buSzPts val="1200"/>
              <a:buChar char="■"/>
              <a:defRPr/>
            </a:lvl6pPr>
            <a:lvl7pPr lvl="6" rtl="0" algn="ctr">
              <a:lnSpc>
                <a:spcPct val="100000"/>
              </a:lnSpc>
              <a:spcBef>
                <a:spcPts val="0"/>
              </a:spcBef>
              <a:spcAft>
                <a:spcPts val="0"/>
              </a:spcAft>
              <a:buSzPts val="1200"/>
              <a:buChar char="●"/>
              <a:defRPr/>
            </a:lvl7pPr>
            <a:lvl8pPr lvl="7" rtl="0" algn="ctr">
              <a:lnSpc>
                <a:spcPct val="100000"/>
              </a:lnSpc>
              <a:spcBef>
                <a:spcPts val="0"/>
              </a:spcBef>
              <a:spcAft>
                <a:spcPts val="0"/>
              </a:spcAft>
              <a:buSzPts val="1200"/>
              <a:buChar char="○"/>
              <a:defRPr/>
            </a:lvl8pPr>
            <a:lvl9pPr lvl="8" rtl="0" algn="ctr">
              <a:lnSpc>
                <a:spcPct val="100000"/>
              </a:lnSpc>
              <a:spcBef>
                <a:spcPts val="0"/>
              </a:spcBef>
              <a:spcAft>
                <a:spcPts val="0"/>
              </a:spcAft>
              <a:buSzPts val="1200"/>
              <a:buChar char="■"/>
              <a:defRPr/>
            </a:lvl9pPr>
          </a:lstStyle>
          <a:p/>
        </p:txBody>
      </p:sp>
      <p:sp>
        <p:nvSpPr>
          <p:cNvPr id="115" name="Google Shape;115;p17"/>
          <p:cNvSpPr txBox="1"/>
          <p:nvPr>
            <p:ph idx="2" type="subTitle"/>
          </p:nvPr>
        </p:nvSpPr>
        <p:spPr>
          <a:xfrm>
            <a:off x="720000" y="2113613"/>
            <a:ext cx="7704000" cy="1476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3"/>
              </a:buClr>
              <a:buSzPts val="1200"/>
              <a:buChar char="●"/>
              <a:defRPr/>
            </a:lvl1pPr>
            <a:lvl2pPr lvl="1" rtl="0" algn="ctr">
              <a:lnSpc>
                <a:spcPct val="100000"/>
              </a:lnSpc>
              <a:spcBef>
                <a:spcPts val="0"/>
              </a:spcBef>
              <a:spcAft>
                <a:spcPts val="0"/>
              </a:spcAft>
              <a:buSzPts val="1200"/>
              <a:buChar char="○"/>
              <a:defRPr/>
            </a:lvl2pPr>
            <a:lvl3pPr lvl="2" rtl="0" algn="ctr">
              <a:lnSpc>
                <a:spcPct val="100000"/>
              </a:lnSpc>
              <a:spcBef>
                <a:spcPts val="0"/>
              </a:spcBef>
              <a:spcAft>
                <a:spcPts val="0"/>
              </a:spcAft>
              <a:buSzPts val="1200"/>
              <a:buChar char="■"/>
              <a:defRPr/>
            </a:lvl3pPr>
            <a:lvl4pPr lvl="3" rtl="0" algn="ctr">
              <a:lnSpc>
                <a:spcPct val="100000"/>
              </a:lnSpc>
              <a:spcBef>
                <a:spcPts val="0"/>
              </a:spcBef>
              <a:spcAft>
                <a:spcPts val="0"/>
              </a:spcAft>
              <a:buSzPts val="1200"/>
              <a:buChar char="●"/>
              <a:defRPr/>
            </a:lvl4pPr>
            <a:lvl5pPr lvl="4" rtl="0" algn="ctr">
              <a:lnSpc>
                <a:spcPct val="100000"/>
              </a:lnSpc>
              <a:spcBef>
                <a:spcPts val="0"/>
              </a:spcBef>
              <a:spcAft>
                <a:spcPts val="0"/>
              </a:spcAft>
              <a:buSzPts val="1200"/>
              <a:buChar char="○"/>
              <a:defRPr/>
            </a:lvl5pPr>
            <a:lvl6pPr lvl="5" rtl="0" algn="ctr">
              <a:lnSpc>
                <a:spcPct val="100000"/>
              </a:lnSpc>
              <a:spcBef>
                <a:spcPts val="0"/>
              </a:spcBef>
              <a:spcAft>
                <a:spcPts val="0"/>
              </a:spcAft>
              <a:buSzPts val="1200"/>
              <a:buChar char="■"/>
              <a:defRPr/>
            </a:lvl6pPr>
            <a:lvl7pPr lvl="6" rtl="0" algn="ctr">
              <a:lnSpc>
                <a:spcPct val="100000"/>
              </a:lnSpc>
              <a:spcBef>
                <a:spcPts val="0"/>
              </a:spcBef>
              <a:spcAft>
                <a:spcPts val="0"/>
              </a:spcAft>
              <a:buSzPts val="1200"/>
              <a:buChar char="●"/>
              <a:defRPr/>
            </a:lvl7pPr>
            <a:lvl8pPr lvl="7" rtl="0" algn="ctr">
              <a:lnSpc>
                <a:spcPct val="100000"/>
              </a:lnSpc>
              <a:spcBef>
                <a:spcPts val="0"/>
              </a:spcBef>
              <a:spcAft>
                <a:spcPts val="0"/>
              </a:spcAft>
              <a:buSzPts val="1200"/>
              <a:buChar char="○"/>
              <a:defRPr/>
            </a:lvl8pPr>
            <a:lvl9pPr lvl="8" rtl="0" algn="ctr">
              <a:lnSpc>
                <a:spcPct val="100000"/>
              </a:lnSpc>
              <a:spcBef>
                <a:spcPts val="0"/>
              </a:spcBef>
              <a:spcAft>
                <a:spcPts val="0"/>
              </a:spcAft>
              <a:buSzPts val="1200"/>
              <a:buChar char="■"/>
              <a:defRPr/>
            </a:lvl9pPr>
          </a:lstStyle>
          <a:p/>
        </p:txBody>
      </p:sp>
      <p:sp>
        <p:nvSpPr>
          <p:cNvPr id="116" name="Google Shape;116;p17"/>
          <p:cNvSpPr txBox="1"/>
          <p:nvPr>
            <p:ph idx="3" type="subTitle"/>
          </p:nvPr>
        </p:nvSpPr>
        <p:spPr>
          <a:xfrm>
            <a:off x="720000" y="3611000"/>
            <a:ext cx="7704000" cy="997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3"/>
              </a:buClr>
              <a:buSzPts val="1200"/>
              <a:buChar char="●"/>
              <a:defRPr/>
            </a:lvl1pPr>
            <a:lvl2pPr lvl="1" rtl="0" algn="ctr">
              <a:lnSpc>
                <a:spcPct val="100000"/>
              </a:lnSpc>
              <a:spcBef>
                <a:spcPts val="0"/>
              </a:spcBef>
              <a:spcAft>
                <a:spcPts val="0"/>
              </a:spcAft>
              <a:buSzPts val="1200"/>
              <a:buChar char="○"/>
              <a:defRPr/>
            </a:lvl2pPr>
            <a:lvl3pPr lvl="2" rtl="0" algn="ctr">
              <a:lnSpc>
                <a:spcPct val="100000"/>
              </a:lnSpc>
              <a:spcBef>
                <a:spcPts val="0"/>
              </a:spcBef>
              <a:spcAft>
                <a:spcPts val="0"/>
              </a:spcAft>
              <a:buSzPts val="1200"/>
              <a:buChar char="■"/>
              <a:defRPr/>
            </a:lvl3pPr>
            <a:lvl4pPr lvl="3" rtl="0" algn="ctr">
              <a:lnSpc>
                <a:spcPct val="100000"/>
              </a:lnSpc>
              <a:spcBef>
                <a:spcPts val="0"/>
              </a:spcBef>
              <a:spcAft>
                <a:spcPts val="0"/>
              </a:spcAft>
              <a:buSzPts val="1200"/>
              <a:buChar char="●"/>
              <a:defRPr/>
            </a:lvl4pPr>
            <a:lvl5pPr lvl="4" rtl="0" algn="ctr">
              <a:lnSpc>
                <a:spcPct val="100000"/>
              </a:lnSpc>
              <a:spcBef>
                <a:spcPts val="0"/>
              </a:spcBef>
              <a:spcAft>
                <a:spcPts val="0"/>
              </a:spcAft>
              <a:buSzPts val="1200"/>
              <a:buChar char="○"/>
              <a:defRPr/>
            </a:lvl5pPr>
            <a:lvl6pPr lvl="5" rtl="0" algn="ctr">
              <a:lnSpc>
                <a:spcPct val="100000"/>
              </a:lnSpc>
              <a:spcBef>
                <a:spcPts val="0"/>
              </a:spcBef>
              <a:spcAft>
                <a:spcPts val="0"/>
              </a:spcAft>
              <a:buSzPts val="1200"/>
              <a:buChar char="■"/>
              <a:defRPr/>
            </a:lvl6pPr>
            <a:lvl7pPr lvl="6" rtl="0" algn="ctr">
              <a:lnSpc>
                <a:spcPct val="100000"/>
              </a:lnSpc>
              <a:spcBef>
                <a:spcPts val="0"/>
              </a:spcBef>
              <a:spcAft>
                <a:spcPts val="0"/>
              </a:spcAft>
              <a:buSzPts val="1200"/>
              <a:buChar char="●"/>
              <a:defRPr/>
            </a:lvl7pPr>
            <a:lvl8pPr lvl="7" rtl="0" algn="ctr">
              <a:lnSpc>
                <a:spcPct val="100000"/>
              </a:lnSpc>
              <a:spcBef>
                <a:spcPts val="0"/>
              </a:spcBef>
              <a:spcAft>
                <a:spcPts val="0"/>
              </a:spcAft>
              <a:buSzPts val="1200"/>
              <a:buChar char="○"/>
              <a:defRPr/>
            </a:lvl8pPr>
            <a:lvl9pPr lvl="8" rtl="0" algn="ctr">
              <a:lnSpc>
                <a:spcPct val="100000"/>
              </a:lnSpc>
              <a:spcBef>
                <a:spcPts val="0"/>
              </a:spcBef>
              <a:spcAft>
                <a:spcPts val="0"/>
              </a:spcAft>
              <a:buSzPts val="1200"/>
              <a:buChar char="■"/>
              <a:defRPr/>
            </a:lvl9pPr>
          </a:lstStyle>
          <a:p/>
        </p:txBody>
      </p:sp>
      <p:grpSp>
        <p:nvGrpSpPr>
          <p:cNvPr id="117" name="Google Shape;117;p17"/>
          <p:cNvGrpSpPr/>
          <p:nvPr/>
        </p:nvGrpSpPr>
        <p:grpSpPr>
          <a:xfrm>
            <a:off x="0" y="0"/>
            <a:ext cx="9144000" cy="5143500"/>
            <a:chOff x="0" y="0"/>
            <a:chExt cx="9144000" cy="5143500"/>
          </a:xfrm>
        </p:grpSpPr>
        <p:sp>
          <p:nvSpPr>
            <p:cNvPr id="118" name="Google Shape;118;p17"/>
            <p:cNvSpPr/>
            <p:nvPr/>
          </p:nvSpPr>
          <p:spPr>
            <a:xfrm>
              <a:off x="0" y="4995900"/>
              <a:ext cx="9144000" cy="147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119" name="Google Shape;119;p17"/>
            <p:cNvSpPr/>
            <p:nvPr/>
          </p:nvSpPr>
          <p:spPr>
            <a:xfrm>
              <a:off x="0" y="0"/>
              <a:ext cx="9144000" cy="32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6">
    <p:spTree>
      <p:nvGrpSpPr>
        <p:cNvPr id="120" name="Shape 120"/>
        <p:cNvGrpSpPr/>
        <p:nvPr/>
      </p:nvGrpSpPr>
      <p:grpSpPr>
        <a:xfrm>
          <a:off x="0" y="0"/>
          <a:ext cx="0" cy="0"/>
          <a:chOff x="0" y="0"/>
          <a:chExt cx="0" cy="0"/>
        </a:xfrm>
      </p:grpSpPr>
      <p:sp>
        <p:nvSpPr>
          <p:cNvPr id="121" name="Google Shape;121;p1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22" name="Google Shape;122;p18"/>
          <p:cNvSpPr txBox="1"/>
          <p:nvPr>
            <p:ph idx="1" type="subTitle"/>
          </p:nvPr>
        </p:nvSpPr>
        <p:spPr>
          <a:xfrm>
            <a:off x="720400" y="2964700"/>
            <a:ext cx="2317200" cy="161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23" name="Google Shape;123;p18"/>
          <p:cNvSpPr txBox="1"/>
          <p:nvPr>
            <p:ph idx="2" type="subTitle"/>
          </p:nvPr>
        </p:nvSpPr>
        <p:spPr>
          <a:xfrm>
            <a:off x="3413252" y="2964700"/>
            <a:ext cx="2317500" cy="161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24" name="Google Shape;124;p18"/>
          <p:cNvSpPr txBox="1"/>
          <p:nvPr>
            <p:ph idx="3" type="subTitle"/>
          </p:nvPr>
        </p:nvSpPr>
        <p:spPr>
          <a:xfrm>
            <a:off x="6106405" y="2964700"/>
            <a:ext cx="2317200" cy="161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25" name="Google Shape;125;p18"/>
          <p:cNvSpPr txBox="1"/>
          <p:nvPr>
            <p:ph idx="4" type="subTitle"/>
          </p:nvPr>
        </p:nvSpPr>
        <p:spPr>
          <a:xfrm>
            <a:off x="720400" y="2513650"/>
            <a:ext cx="2317200" cy="4509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2000">
                <a:solidFill>
                  <a:schemeClr val="dk1"/>
                </a:solidFill>
                <a:latin typeface="Alata"/>
                <a:ea typeface="Alata"/>
                <a:cs typeface="Alata"/>
                <a:sym typeface="Alata"/>
              </a:defRPr>
            </a:lvl1pPr>
            <a:lvl2pPr lvl="1" rtl="0" algn="ctr">
              <a:lnSpc>
                <a:spcPct val="100000"/>
              </a:lnSpc>
              <a:spcBef>
                <a:spcPts val="0"/>
              </a:spcBef>
              <a:spcAft>
                <a:spcPts val="0"/>
              </a:spcAft>
              <a:buSzPts val="2400"/>
              <a:buFont typeface="Raleway"/>
              <a:buNone/>
              <a:defRPr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sz="2400">
                <a:latin typeface="Raleway"/>
                <a:ea typeface="Raleway"/>
                <a:cs typeface="Raleway"/>
                <a:sym typeface="Raleway"/>
              </a:defRPr>
            </a:lvl9pPr>
          </a:lstStyle>
          <a:p/>
        </p:txBody>
      </p:sp>
      <p:sp>
        <p:nvSpPr>
          <p:cNvPr id="126" name="Google Shape;126;p18"/>
          <p:cNvSpPr txBox="1"/>
          <p:nvPr>
            <p:ph idx="5" type="subTitle"/>
          </p:nvPr>
        </p:nvSpPr>
        <p:spPr>
          <a:xfrm>
            <a:off x="3413253" y="2513650"/>
            <a:ext cx="2317500" cy="4509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2000">
                <a:solidFill>
                  <a:schemeClr val="dk1"/>
                </a:solidFill>
                <a:latin typeface="Alata"/>
                <a:ea typeface="Alata"/>
                <a:cs typeface="Alata"/>
                <a:sym typeface="Alata"/>
              </a:defRPr>
            </a:lvl1pPr>
            <a:lvl2pPr lvl="1" rtl="0" algn="ctr">
              <a:lnSpc>
                <a:spcPct val="100000"/>
              </a:lnSpc>
              <a:spcBef>
                <a:spcPts val="0"/>
              </a:spcBef>
              <a:spcAft>
                <a:spcPts val="0"/>
              </a:spcAft>
              <a:buSzPts val="2400"/>
              <a:buFont typeface="Raleway"/>
              <a:buNone/>
              <a:defRPr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sz="2400">
                <a:latin typeface="Raleway"/>
                <a:ea typeface="Raleway"/>
                <a:cs typeface="Raleway"/>
                <a:sym typeface="Raleway"/>
              </a:defRPr>
            </a:lvl9pPr>
          </a:lstStyle>
          <a:p/>
        </p:txBody>
      </p:sp>
      <p:sp>
        <p:nvSpPr>
          <p:cNvPr id="127" name="Google Shape;127;p18"/>
          <p:cNvSpPr txBox="1"/>
          <p:nvPr>
            <p:ph idx="6" type="subTitle"/>
          </p:nvPr>
        </p:nvSpPr>
        <p:spPr>
          <a:xfrm>
            <a:off x="6106405" y="2513650"/>
            <a:ext cx="2317200" cy="4509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2000">
                <a:solidFill>
                  <a:schemeClr val="dk1"/>
                </a:solidFill>
                <a:latin typeface="Alata"/>
                <a:ea typeface="Alata"/>
                <a:cs typeface="Alata"/>
                <a:sym typeface="Alata"/>
              </a:defRPr>
            </a:lvl1pPr>
            <a:lvl2pPr lvl="1" rtl="0" algn="ctr">
              <a:lnSpc>
                <a:spcPct val="100000"/>
              </a:lnSpc>
              <a:spcBef>
                <a:spcPts val="0"/>
              </a:spcBef>
              <a:spcAft>
                <a:spcPts val="0"/>
              </a:spcAft>
              <a:buSzPts val="2400"/>
              <a:buFont typeface="Raleway"/>
              <a:buNone/>
              <a:defRPr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sz="2400">
                <a:latin typeface="Raleway"/>
                <a:ea typeface="Raleway"/>
                <a:cs typeface="Raleway"/>
                <a:sym typeface="Raleway"/>
              </a:defRPr>
            </a:lvl9pPr>
          </a:lstStyle>
          <a:p/>
        </p:txBody>
      </p:sp>
      <p:grpSp>
        <p:nvGrpSpPr>
          <p:cNvPr id="128" name="Google Shape;128;p18"/>
          <p:cNvGrpSpPr/>
          <p:nvPr/>
        </p:nvGrpSpPr>
        <p:grpSpPr>
          <a:xfrm>
            <a:off x="0" y="0"/>
            <a:ext cx="9144000" cy="5143500"/>
            <a:chOff x="0" y="0"/>
            <a:chExt cx="9144000" cy="5143500"/>
          </a:xfrm>
        </p:grpSpPr>
        <p:sp>
          <p:nvSpPr>
            <p:cNvPr id="129" name="Google Shape;129;p18"/>
            <p:cNvSpPr/>
            <p:nvPr/>
          </p:nvSpPr>
          <p:spPr>
            <a:xfrm>
              <a:off x="0" y="4995900"/>
              <a:ext cx="9144000" cy="147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130" name="Google Shape;130;p18"/>
            <p:cNvSpPr/>
            <p:nvPr/>
          </p:nvSpPr>
          <p:spPr>
            <a:xfrm>
              <a:off x="0" y="0"/>
              <a:ext cx="9144000" cy="32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spTree>
      <p:nvGrpSpPr>
        <p:cNvPr id="131" name="Shape 131"/>
        <p:cNvGrpSpPr/>
        <p:nvPr/>
      </p:nvGrpSpPr>
      <p:grpSpPr>
        <a:xfrm>
          <a:off x="0" y="0"/>
          <a:ext cx="0" cy="0"/>
          <a:chOff x="0" y="0"/>
          <a:chExt cx="0" cy="0"/>
        </a:xfrm>
      </p:grpSpPr>
      <p:sp>
        <p:nvSpPr>
          <p:cNvPr id="132" name="Google Shape;132;p1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33" name="Google Shape;133;p19"/>
          <p:cNvSpPr txBox="1"/>
          <p:nvPr>
            <p:ph idx="1" type="subTitle"/>
          </p:nvPr>
        </p:nvSpPr>
        <p:spPr>
          <a:xfrm>
            <a:off x="1633750" y="1418325"/>
            <a:ext cx="2802000" cy="4035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Raleway"/>
              <a:buNone/>
              <a:defRPr sz="2000">
                <a:solidFill>
                  <a:schemeClr val="dk1"/>
                </a:solidFill>
                <a:latin typeface="Alata"/>
                <a:ea typeface="Alata"/>
                <a:cs typeface="Alata"/>
                <a:sym typeface="Alata"/>
              </a:defRPr>
            </a:lvl1pPr>
            <a:lvl2pPr lvl="1"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p:txBody>
      </p:sp>
      <p:sp>
        <p:nvSpPr>
          <p:cNvPr id="134" name="Google Shape;134;p19"/>
          <p:cNvSpPr txBox="1"/>
          <p:nvPr>
            <p:ph idx="2" type="subTitle"/>
          </p:nvPr>
        </p:nvSpPr>
        <p:spPr>
          <a:xfrm>
            <a:off x="1633751" y="1821895"/>
            <a:ext cx="2802000" cy="10278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35" name="Google Shape;135;p19"/>
          <p:cNvSpPr txBox="1"/>
          <p:nvPr>
            <p:ph idx="3" type="subTitle"/>
          </p:nvPr>
        </p:nvSpPr>
        <p:spPr>
          <a:xfrm>
            <a:off x="5624452" y="1821895"/>
            <a:ext cx="2802000" cy="10278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36" name="Google Shape;136;p19"/>
          <p:cNvSpPr txBox="1"/>
          <p:nvPr>
            <p:ph idx="4" type="subTitle"/>
          </p:nvPr>
        </p:nvSpPr>
        <p:spPr>
          <a:xfrm>
            <a:off x="1633751" y="3580702"/>
            <a:ext cx="2802000" cy="10278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37" name="Google Shape;137;p19"/>
          <p:cNvSpPr txBox="1"/>
          <p:nvPr>
            <p:ph idx="5" type="subTitle"/>
          </p:nvPr>
        </p:nvSpPr>
        <p:spPr>
          <a:xfrm>
            <a:off x="5624452" y="3580700"/>
            <a:ext cx="2802000" cy="10278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38" name="Google Shape;138;p19"/>
          <p:cNvSpPr txBox="1"/>
          <p:nvPr>
            <p:ph idx="6" type="subTitle"/>
          </p:nvPr>
        </p:nvSpPr>
        <p:spPr>
          <a:xfrm>
            <a:off x="1633750" y="3177199"/>
            <a:ext cx="2802000" cy="4035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Raleway"/>
              <a:buNone/>
              <a:defRPr sz="2000">
                <a:solidFill>
                  <a:schemeClr val="dk1"/>
                </a:solidFill>
                <a:latin typeface="Alata"/>
                <a:ea typeface="Alata"/>
                <a:cs typeface="Alata"/>
                <a:sym typeface="Alata"/>
              </a:defRPr>
            </a:lvl1pPr>
            <a:lvl2pPr lvl="1"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p:txBody>
      </p:sp>
      <p:sp>
        <p:nvSpPr>
          <p:cNvPr id="139" name="Google Shape;139;p19"/>
          <p:cNvSpPr txBox="1"/>
          <p:nvPr>
            <p:ph idx="7" type="subTitle"/>
          </p:nvPr>
        </p:nvSpPr>
        <p:spPr>
          <a:xfrm>
            <a:off x="5624450" y="1418325"/>
            <a:ext cx="2802000" cy="4035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Raleway"/>
              <a:buNone/>
              <a:defRPr sz="2000">
                <a:solidFill>
                  <a:schemeClr val="dk1"/>
                </a:solidFill>
                <a:latin typeface="Alata"/>
                <a:ea typeface="Alata"/>
                <a:cs typeface="Alata"/>
                <a:sym typeface="Alata"/>
              </a:defRPr>
            </a:lvl1pPr>
            <a:lvl2pPr lvl="1"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p:txBody>
      </p:sp>
      <p:sp>
        <p:nvSpPr>
          <p:cNvPr id="140" name="Google Shape;140;p19"/>
          <p:cNvSpPr txBox="1"/>
          <p:nvPr>
            <p:ph idx="8" type="subTitle"/>
          </p:nvPr>
        </p:nvSpPr>
        <p:spPr>
          <a:xfrm>
            <a:off x="5624450" y="3177198"/>
            <a:ext cx="2802000" cy="4035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Raleway"/>
              <a:buNone/>
              <a:defRPr sz="2000">
                <a:solidFill>
                  <a:schemeClr val="dk1"/>
                </a:solidFill>
                <a:latin typeface="Alata"/>
                <a:ea typeface="Alata"/>
                <a:cs typeface="Alata"/>
                <a:sym typeface="Alata"/>
              </a:defRPr>
            </a:lvl1pPr>
            <a:lvl2pPr lvl="1"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p:txBody>
      </p:sp>
      <p:grpSp>
        <p:nvGrpSpPr>
          <p:cNvPr id="141" name="Google Shape;141;p19"/>
          <p:cNvGrpSpPr/>
          <p:nvPr/>
        </p:nvGrpSpPr>
        <p:grpSpPr>
          <a:xfrm>
            <a:off x="0" y="0"/>
            <a:ext cx="9144000" cy="5143500"/>
            <a:chOff x="0" y="0"/>
            <a:chExt cx="9144000" cy="5143500"/>
          </a:xfrm>
        </p:grpSpPr>
        <p:sp>
          <p:nvSpPr>
            <p:cNvPr id="142" name="Google Shape;142;p19"/>
            <p:cNvSpPr/>
            <p:nvPr/>
          </p:nvSpPr>
          <p:spPr>
            <a:xfrm>
              <a:off x="0" y="4995900"/>
              <a:ext cx="9144000" cy="147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143" name="Google Shape;143;p19"/>
            <p:cNvSpPr/>
            <p:nvPr/>
          </p:nvSpPr>
          <p:spPr>
            <a:xfrm>
              <a:off x="0" y="0"/>
              <a:ext cx="9144000" cy="32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144" name="Shape 144"/>
        <p:cNvGrpSpPr/>
        <p:nvPr/>
      </p:nvGrpSpPr>
      <p:grpSpPr>
        <a:xfrm>
          <a:off x="0" y="0"/>
          <a:ext cx="0" cy="0"/>
          <a:chOff x="0" y="0"/>
          <a:chExt cx="0" cy="0"/>
        </a:xfrm>
      </p:grpSpPr>
      <p:sp>
        <p:nvSpPr>
          <p:cNvPr id="145" name="Google Shape;145;p2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46" name="Google Shape;146;p20"/>
          <p:cNvSpPr txBox="1"/>
          <p:nvPr>
            <p:ph idx="1" type="subTitle"/>
          </p:nvPr>
        </p:nvSpPr>
        <p:spPr>
          <a:xfrm>
            <a:off x="721594" y="1771201"/>
            <a:ext cx="2084700" cy="1086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47" name="Google Shape;147;p20"/>
          <p:cNvSpPr txBox="1"/>
          <p:nvPr>
            <p:ph idx="2" type="subTitle"/>
          </p:nvPr>
        </p:nvSpPr>
        <p:spPr>
          <a:xfrm>
            <a:off x="3529048" y="1771201"/>
            <a:ext cx="2084700" cy="1086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48" name="Google Shape;148;p20"/>
          <p:cNvSpPr txBox="1"/>
          <p:nvPr>
            <p:ph idx="3" type="subTitle"/>
          </p:nvPr>
        </p:nvSpPr>
        <p:spPr>
          <a:xfrm>
            <a:off x="721594" y="3501500"/>
            <a:ext cx="2085900" cy="1086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49" name="Google Shape;149;p20"/>
          <p:cNvSpPr txBox="1"/>
          <p:nvPr>
            <p:ph idx="4" type="subTitle"/>
          </p:nvPr>
        </p:nvSpPr>
        <p:spPr>
          <a:xfrm>
            <a:off x="3529048" y="3501500"/>
            <a:ext cx="2085900" cy="1086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50" name="Google Shape;150;p20"/>
          <p:cNvSpPr txBox="1"/>
          <p:nvPr>
            <p:ph idx="5" type="subTitle"/>
          </p:nvPr>
        </p:nvSpPr>
        <p:spPr>
          <a:xfrm>
            <a:off x="6336497" y="1771201"/>
            <a:ext cx="2084700" cy="1086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51" name="Google Shape;151;p20"/>
          <p:cNvSpPr txBox="1"/>
          <p:nvPr>
            <p:ph idx="6" type="subTitle"/>
          </p:nvPr>
        </p:nvSpPr>
        <p:spPr>
          <a:xfrm>
            <a:off x="6336497" y="3501500"/>
            <a:ext cx="2084700" cy="1086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52" name="Google Shape;152;p20"/>
          <p:cNvSpPr txBox="1"/>
          <p:nvPr>
            <p:ph idx="7" type="subTitle"/>
          </p:nvPr>
        </p:nvSpPr>
        <p:spPr>
          <a:xfrm>
            <a:off x="721594" y="1397325"/>
            <a:ext cx="20859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2000">
                <a:solidFill>
                  <a:schemeClr val="dk1"/>
                </a:solidFill>
                <a:latin typeface="Alata"/>
                <a:ea typeface="Alata"/>
                <a:cs typeface="Alata"/>
                <a:sym typeface="Alata"/>
              </a:defRPr>
            </a:lvl1pPr>
            <a:lvl2pPr lvl="1" rtl="0" algn="ctr">
              <a:lnSpc>
                <a:spcPct val="100000"/>
              </a:lnSpc>
              <a:spcBef>
                <a:spcPts val="0"/>
              </a:spcBef>
              <a:spcAft>
                <a:spcPts val="0"/>
              </a:spcAft>
              <a:buSzPts val="2400"/>
              <a:buFont typeface="Raleway"/>
              <a:buNone/>
              <a:defRPr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sz="2400">
                <a:latin typeface="Raleway"/>
                <a:ea typeface="Raleway"/>
                <a:cs typeface="Raleway"/>
                <a:sym typeface="Raleway"/>
              </a:defRPr>
            </a:lvl9pPr>
          </a:lstStyle>
          <a:p/>
        </p:txBody>
      </p:sp>
      <p:sp>
        <p:nvSpPr>
          <p:cNvPr id="153" name="Google Shape;153;p20"/>
          <p:cNvSpPr txBox="1"/>
          <p:nvPr>
            <p:ph idx="8" type="subTitle"/>
          </p:nvPr>
        </p:nvSpPr>
        <p:spPr>
          <a:xfrm>
            <a:off x="3529052" y="1397325"/>
            <a:ext cx="20859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2000">
                <a:solidFill>
                  <a:schemeClr val="dk1"/>
                </a:solidFill>
                <a:latin typeface="Alata"/>
                <a:ea typeface="Alata"/>
                <a:cs typeface="Alata"/>
                <a:sym typeface="Alata"/>
              </a:defRPr>
            </a:lvl1pPr>
            <a:lvl2pPr lvl="1" rtl="0" algn="ctr">
              <a:lnSpc>
                <a:spcPct val="100000"/>
              </a:lnSpc>
              <a:spcBef>
                <a:spcPts val="0"/>
              </a:spcBef>
              <a:spcAft>
                <a:spcPts val="0"/>
              </a:spcAft>
              <a:buSzPts val="2400"/>
              <a:buFont typeface="Raleway"/>
              <a:buNone/>
              <a:defRPr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sz="2400">
                <a:latin typeface="Raleway"/>
                <a:ea typeface="Raleway"/>
                <a:cs typeface="Raleway"/>
                <a:sym typeface="Raleway"/>
              </a:defRPr>
            </a:lvl9pPr>
          </a:lstStyle>
          <a:p/>
        </p:txBody>
      </p:sp>
      <p:sp>
        <p:nvSpPr>
          <p:cNvPr id="154" name="Google Shape;154;p20"/>
          <p:cNvSpPr txBox="1"/>
          <p:nvPr>
            <p:ph idx="9" type="subTitle"/>
          </p:nvPr>
        </p:nvSpPr>
        <p:spPr>
          <a:xfrm>
            <a:off x="6336506" y="1397325"/>
            <a:ext cx="20859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2000">
                <a:solidFill>
                  <a:schemeClr val="dk1"/>
                </a:solidFill>
                <a:latin typeface="Alata"/>
                <a:ea typeface="Alata"/>
                <a:cs typeface="Alata"/>
                <a:sym typeface="Alata"/>
              </a:defRPr>
            </a:lvl1pPr>
            <a:lvl2pPr lvl="1" rtl="0" algn="ctr">
              <a:lnSpc>
                <a:spcPct val="100000"/>
              </a:lnSpc>
              <a:spcBef>
                <a:spcPts val="0"/>
              </a:spcBef>
              <a:spcAft>
                <a:spcPts val="0"/>
              </a:spcAft>
              <a:buSzPts val="2400"/>
              <a:buFont typeface="Raleway"/>
              <a:buNone/>
              <a:defRPr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sz="2400">
                <a:latin typeface="Raleway"/>
                <a:ea typeface="Raleway"/>
                <a:cs typeface="Raleway"/>
                <a:sym typeface="Raleway"/>
              </a:defRPr>
            </a:lvl9pPr>
          </a:lstStyle>
          <a:p/>
        </p:txBody>
      </p:sp>
      <p:sp>
        <p:nvSpPr>
          <p:cNvPr id="155" name="Google Shape;155;p20"/>
          <p:cNvSpPr txBox="1"/>
          <p:nvPr>
            <p:ph idx="13" type="subTitle"/>
          </p:nvPr>
        </p:nvSpPr>
        <p:spPr>
          <a:xfrm>
            <a:off x="721594" y="3124404"/>
            <a:ext cx="20859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2000">
                <a:solidFill>
                  <a:schemeClr val="dk1"/>
                </a:solidFill>
                <a:latin typeface="Alata"/>
                <a:ea typeface="Alata"/>
                <a:cs typeface="Alata"/>
                <a:sym typeface="Alata"/>
              </a:defRPr>
            </a:lvl1pPr>
            <a:lvl2pPr lvl="1" rtl="0" algn="ctr">
              <a:lnSpc>
                <a:spcPct val="100000"/>
              </a:lnSpc>
              <a:spcBef>
                <a:spcPts val="0"/>
              </a:spcBef>
              <a:spcAft>
                <a:spcPts val="0"/>
              </a:spcAft>
              <a:buSzPts val="2400"/>
              <a:buFont typeface="Raleway"/>
              <a:buNone/>
              <a:defRPr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sz="2400">
                <a:latin typeface="Raleway"/>
                <a:ea typeface="Raleway"/>
                <a:cs typeface="Raleway"/>
                <a:sym typeface="Raleway"/>
              </a:defRPr>
            </a:lvl9pPr>
          </a:lstStyle>
          <a:p/>
        </p:txBody>
      </p:sp>
      <p:sp>
        <p:nvSpPr>
          <p:cNvPr id="156" name="Google Shape;156;p20"/>
          <p:cNvSpPr txBox="1"/>
          <p:nvPr>
            <p:ph idx="14" type="subTitle"/>
          </p:nvPr>
        </p:nvSpPr>
        <p:spPr>
          <a:xfrm>
            <a:off x="3529052" y="3124404"/>
            <a:ext cx="20859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2000">
                <a:solidFill>
                  <a:schemeClr val="dk1"/>
                </a:solidFill>
                <a:latin typeface="Alata"/>
                <a:ea typeface="Alata"/>
                <a:cs typeface="Alata"/>
                <a:sym typeface="Alata"/>
              </a:defRPr>
            </a:lvl1pPr>
            <a:lvl2pPr lvl="1" rtl="0" algn="ctr">
              <a:lnSpc>
                <a:spcPct val="100000"/>
              </a:lnSpc>
              <a:spcBef>
                <a:spcPts val="0"/>
              </a:spcBef>
              <a:spcAft>
                <a:spcPts val="0"/>
              </a:spcAft>
              <a:buSzPts val="2400"/>
              <a:buFont typeface="Raleway"/>
              <a:buNone/>
              <a:defRPr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sz="2400">
                <a:latin typeface="Raleway"/>
                <a:ea typeface="Raleway"/>
                <a:cs typeface="Raleway"/>
                <a:sym typeface="Raleway"/>
              </a:defRPr>
            </a:lvl9pPr>
          </a:lstStyle>
          <a:p/>
        </p:txBody>
      </p:sp>
      <p:sp>
        <p:nvSpPr>
          <p:cNvPr id="157" name="Google Shape;157;p20"/>
          <p:cNvSpPr txBox="1"/>
          <p:nvPr>
            <p:ph idx="15" type="subTitle"/>
          </p:nvPr>
        </p:nvSpPr>
        <p:spPr>
          <a:xfrm>
            <a:off x="6336506" y="3124404"/>
            <a:ext cx="20859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2000">
                <a:solidFill>
                  <a:schemeClr val="dk1"/>
                </a:solidFill>
                <a:latin typeface="Alata"/>
                <a:ea typeface="Alata"/>
                <a:cs typeface="Alata"/>
                <a:sym typeface="Alata"/>
              </a:defRPr>
            </a:lvl1pPr>
            <a:lvl2pPr lvl="1" rtl="0" algn="ctr">
              <a:lnSpc>
                <a:spcPct val="100000"/>
              </a:lnSpc>
              <a:spcBef>
                <a:spcPts val="0"/>
              </a:spcBef>
              <a:spcAft>
                <a:spcPts val="0"/>
              </a:spcAft>
              <a:buSzPts val="2400"/>
              <a:buFont typeface="Raleway"/>
              <a:buNone/>
              <a:defRPr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sz="2400">
                <a:latin typeface="Raleway"/>
                <a:ea typeface="Raleway"/>
                <a:cs typeface="Raleway"/>
                <a:sym typeface="Raleway"/>
              </a:defRPr>
            </a:lvl9pPr>
          </a:lstStyle>
          <a:p/>
        </p:txBody>
      </p:sp>
      <p:grpSp>
        <p:nvGrpSpPr>
          <p:cNvPr id="158" name="Google Shape;158;p20"/>
          <p:cNvGrpSpPr/>
          <p:nvPr/>
        </p:nvGrpSpPr>
        <p:grpSpPr>
          <a:xfrm>
            <a:off x="0" y="0"/>
            <a:ext cx="9144000" cy="5143500"/>
            <a:chOff x="0" y="0"/>
            <a:chExt cx="9144000" cy="5143500"/>
          </a:xfrm>
        </p:grpSpPr>
        <p:sp>
          <p:nvSpPr>
            <p:cNvPr id="159" name="Google Shape;159;p20"/>
            <p:cNvSpPr/>
            <p:nvPr/>
          </p:nvSpPr>
          <p:spPr>
            <a:xfrm>
              <a:off x="0" y="4995900"/>
              <a:ext cx="9144000" cy="147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160" name="Google Shape;160;p20"/>
            <p:cNvSpPr/>
            <p:nvPr/>
          </p:nvSpPr>
          <p:spPr>
            <a:xfrm>
              <a:off x="0" y="0"/>
              <a:ext cx="9144000" cy="32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 name="Shape 12"/>
        <p:cNvGrpSpPr/>
        <p:nvPr/>
      </p:nvGrpSpPr>
      <p:grpSpPr>
        <a:xfrm>
          <a:off x="0" y="0"/>
          <a:ext cx="0" cy="0"/>
          <a:chOff x="0" y="0"/>
          <a:chExt cx="0" cy="0"/>
        </a:xfrm>
      </p:grpSpPr>
      <p:sp>
        <p:nvSpPr>
          <p:cNvPr id="13" name="Google Shape;13;p3"/>
          <p:cNvSpPr txBox="1"/>
          <p:nvPr>
            <p:ph type="title"/>
          </p:nvPr>
        </p:nvSpPr>
        <p:spPr>
          <a:xfrm>
            <a:off x="5379150" y="1965175"/>
            <a:ext cx="2793900" cy="8418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sz="48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4" name="Google Shape;14;p3"/>
          <p:cNvSpPr txBox="1"/>
          <p:nvPr>
            <p:ph hasCustomPrompt="1" idx="2" type="title"/>
          </p:nvPr>
        </p:nvSpPr>
        <p:spPr>
          <a:xfrm>
            <a:off x="5379150" y="791375"/>
            <a:ext cx="1117500" cy="841800"/>
          </a:xfrm>
          <a:prstGeom prst="rect">
            <a:avLst/>
          </a:prstGeom>
          <a:noFill/>
        </p:spPr>
        <p:txBody>
          <a:bodyPr anchorCtr="0" anchor="ctr" bIns="91425" lIns="91425" spcFirstLastPara="1" rIns="91425" wrap="square" tIns="91425">
            <a:noAutofit/>
          </a:bodyPr>
          <a:lstStyle>
            <a:lvl1pPr lvl="0" rtl="0">
              <a:spcBef>
                <a:spcPts val="0"/>
              </a:spcBef>
              <a:spcAft>
                <a:spcPts val="0"/>
              </a:spcAft>
              <a:buClr>
                <a:schemeClr val="lt1"/>
              </a:buClr>
              <a:buSzPts val="6000"/>
              <a:buNone/>
              <a:defRPr sz="6000"/>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15" name="Google Shape;15;p3"/>
          <p:cNvSpPr/>
          <p:nvPr>
            <p:ph idx="3" type="pic"/>
          </p:nvPr>
        </p:nvSpPr>
        <p:spPr>
          <a:xfrm>
            <a:off x="970943" y="791375"/>
            <a:ext cx="3413400" cy="3410700"/>
          </a:xfrm>
          <a:prstGeom prst="ellipse">
            <a:avLst/>
          </a:prstGeom>
          <a:noFill/>
          <a:ln>
            <a:noFill/>
          </a:ln>
        </p:spPr>
      </p:sp>
      <p:sp>
        <p:nvSpPr>
          <p:cNvPr id="16" name="Google Shape;16;p3"/>
          <p:cNvSpPr/>
          <p:nvPr/>
        </p:nvSpPr>
        <p:spPr>
          <a:xfrm>
            <a:off x="0" y="4995900"/>
            <a:ext cx="9144000" cy="147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17" name="Google Shape;17;p3"/>
          <p:cNvSpPr/>
          <p:nvPr/>
        </p:nvSpPr>
        <p:spPr>
          <a:xfrm>
            <a:off x="0" y="0"/>
            <a:ext cx="9144000" cy="32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2">
    <p:spTree>
      <p:nvGrpSpPr>
        <p:cNvPr id="161" name="Shape 161"/>
        <p:cNvGrpSpPr/>
        <p:nvPr/>
      </p:nvGrpSpPr>
      <p:grpSpPr>
        <a:xfrm>
          <a:off x="0" y="0"/>
          <a:ext cx="0" cy="0"/>
          <a:chOff x="0" y="0"/>
          <a:chExt cx="0" cy="0"/>
        </a:xfrm>
      </p:grpSpPr>
      <p:sp>
        <p:nvSpPr>
          <p:cNvPr id="162" name="Google Shape;162;p21"/>
          <p:cNvSpPr/>
          <p:nvPr/>
        </p:nvSpPr>
        <p:spPr>
          <a:xfrm>
            <a:off x="0" y="4995900"/>
            <a:ext cx="9144000" cy="147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163" name="Google Shape;163;p21"/>
          <p:cNvSpPr txBox="1"/>
          <p:nvPr>
            <p:ph type="ctrTitle"/>
          </p:nvPr>
        </p:nvSpPr>
        <p:spPr>
          <a:xfrm>
            <a:off x="715100" y="2549050"/>
            <a:ext cx="3204000" cy="770400"/>
          </a:xfrm>
          <a:prstGeom prst="rect">
            <a:avLst/>
          </a:prstGeom>
        </p:spPr>
        <p:txBody>
          <a:bodyPr anchorCtr="0" anchor="t" bIns="91425" lIns="91425" spcFirstLastPara="1" rIns="91425" wrap="square" tIns="91425">
            <a:noAutofit/>
          </a:bodyPr>
          <a:lstStyle>
            <a:lvl1pPr lvl="0" rtl="0">
              <a:spcBef>
                <a:spcPts val="0"/>
              </a:spcBef>
              <a:spcAft>
                <a:spcPts val="0"/>
              </a:spcAft>
              <a:buSzPts val="52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64" name="Google Shape;164;p21"/>
          <p:cNvSpPr txBox="1"/>
          <p:nvPr>
            <p:ph idx="1" type="subTitle"/>
          </p:nvPr>
        </p:nvSpPr>
        <p:spPr>
          <a:xfrm>
            <a:off x="715100" y="3472400"/>
            <a:ext cx="3204000" cy="1140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sz="14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65" name="Google Shape;165;p21"/>
          <p:cNvSpPr txBox="1"/>
          <p:nvPr/>
        </p:nvSpPr>
        <p:spPr>
          <a:xfrm>
            <a:off x="4227400" y="3937375"/>
            <a:ext cx="4201500" cy="516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000">
                <a:solidFill>
                  <a:schemeClr val="dk1"/>
                </a:solidFill>
                <a:latin typeface="Open Sans"/>
                <a:ea typeface="Open Sans"/>
                <a:cs typeface="Open Sans"/>
                <a:sym typeface="Open Sans"/>
              </a:rPr>
              <a:t>CREDITS:</a:t>
            </a:r>
            <a:r>
              <a:rPr lang="en" sz="1000">
                <a:solidFill>
                  <a:schemeClr val="dk1"/>
                </a:solidFill>
                <a:latin typeface="Open Sans"/>
                <a:ea typeface="Open Sans"/>
                <a:cs typeface="Open Sans"/>
                <a:sym typeface="Open Sans"/>
              </a:rPr>
              <a:t> This presentation template was created by </a:t>
            </a:r>
            <a:r>
              <a:rPr b="1" lang="en" sz="1000" u="sng">
                <a:solidFill>
                  <a:schemeClr val="dk1"/>
                </a:solidFill>
                <a:latin typeface="Open Sans"/>
                <a:ea typeface="Open Sans"/>
                <a:cs typeface="Open Sans"/>
                <a:sym typeface="Open Sans"/>
                <a:hlinkClick r:id="rId2">
                  <a:extLst>
                    <a:ext uri="{A12FA001-AC4F-418D-AE19-62706E023703}">
                      <ahyp:hlinkClr val="tx"/>
                    </a:ext>
                  </a:extLst>
                </a:hlinkClick>
              </a:rPr>
              <a:t>Slidesgo</a:t>
            </a:r>
            <a:r>
              <a:rPr b="1" lang="en" sz="1000" u="sng">
                <a:solidFill>
                  <a:schemeClr val="dk1"/>
                </a:solidFill>
                <a:latin typeface="Open Sans"/>
                <a:ea typeface="Open Sans"/>
                <a:cs typeface="Open Sans"/>
                <a:sym typeface="Open Sans"/>
              </a:rPr>
              <a:t>,</a:t>
            </a:r>
            <a:r>
              <a:rPr b="1" lang="en" sz="1000">
                <a:solidFill>
                  <a:schemeClr val="dk1"/>
                </a:solidFill>
                <a:latin typeface="Open Sans"/>
                <a:ea typeface="Open Sans"/>
                <a:cs typeface="Open Sans"/>
                <a:sym typeface="Open Sans"/>
              </a:rPr>
              <a:t> </a:t>
            </a:r>
            <a:r>
              <a:rPr lang="en" sz="1000">
                <a:solidFill>
                  <a:schemeClr val="dk1"/>
                </a:solidFill>
                <a:latin typeface="Open Sans"/>
                <a:ea typeface="Open Sans"/>
                <a:cs typeface="Open Sans"/>
                <a:sym typeface="Open Sans"/>
              </a:rPr>
              <a:t>and includes icons by </a:t>
            </a:r>
            <a:r>
              <a:rPr b="1" lang="en" sz="1000" u="sng">
                <a:solidFill>
                  <a:schemeClr val="dk1"/>
                </a:solidFill>
                <a:latin typeface="Open Sans"/>
                <a:ea typeface="Open Sans"/>
                <a:cs typeface="Open Sans"/>
                <a:sym typeface="Open Sans"/>
                <a:hlinkClick r:id="rId3">
                  <a:extLst>
                    <a:ext uri="{A12FA001-AC4F-418D-AE19-62706E023703}">
                      <ahyp:hlinkClr val="tx"/>
                    </a:ext>
                  </a:extLst>
                </a:hlinkClick>
              </a:rPr>
              <a:t>Flaticon</a:t>
            </a:r>
            <a:r>
              <a:rPr b="1" lang="en" sz="1000">
                <a:solidFill>
                  <a:schemeClr val="dk1"/>
                </a:solidFill>
                <a:latin typeface="Open Sans"/>
                <a:ea typeface="Open Sans"/>
                <a:cs typeface="Open Sans"/>
                <a:sym typeface="Open Sans"/>
              </a:rPr>
              <a:t> </a:t>
            </a:r>
            <a:r>
              <a:rPr lang="en" sz="1000">
                <a:solidFill>
                  <a:schemeClr val="dk1"/>
                </a:solidFill>
                <a:latin typeface="Open Sans"/>
                <a:ea typeface="Open Sans"/>
                <a:cs typeface="Open Sans"/>
                <a:sym typeface="Open Sans"/>
              </a:rPr>
              <a:t>and infographics &amp; images by </a:t>
            </a:r>
            <a:r>
              <a:rPr b="1" lang="en" sz="1000" u="sng">
                <a:solidFill>
                  <a:schemeClr val="dk1"/>
                </a:solidFill>
                <a:latin typeface="Open Sans"/>
                <a:ea typeface="Open Sans"/>
                <a:cs typeface="Open Sans"/>
                <a:sym typeface="Open Sans"/>
                <a:hlinkClick r:id="rId4">
                  <a:extLst>
                    <a:ext uri="{A12FA001-AC4F-418D-AE19-62706E023703}">
                      <ahyp:hlinkClr val="tx"/>
                    </a:ext>
                  </a:extLst>
                </a:hlinkClick>
              </a:rPr>
              <a:t>Freepik</a:t>
            </a:r>
            <a:endParaRPr b="1" sz="1000" u="sng">
              <a:solidFill>
                <a:schemeClr val="dk1"/>
              </a:solidFill>
              <a:highlight>
                <a:srgbClr val="DFDEFC"/>
              </a:highlight>
              <a:latin typeface="Open Sans"/>
              <a:ea typeface="Open Sans"/>
              <a:cs typeface="Open Sans"/>
              <a:sym typeface="Open Sans"/>
            </a:endParaRPr>
          </a:p>
        </p:txBody>
      </p:sp>
      <p:sp>
        <p:nvSpPr>
          <p:cNvPr id="166" name="Google Shape;166;p21"/>
          <p:cNvSpPr/>
          <p:nvPr/>
        </p:nvSpPr>
        <p:spPr>
          <a:xfrm>
            <a:off x="0" y="0"/>
            <a:ext cx="9144000" cy="23331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spTree>
      <p:nvGrpSpPr>
        <p:cNvPr id="167" name="Shape 167"/>
        <p:cNvGrpSpPr/>
        <p:nvPr/>
      </p:nvGrpSpPr>
      <p:grpSpPr>
        <a:xfrm>
          <a:off x="0" y="0"/>
          <a:ext cx="0" cy="0"/>
          <a:chOff x="0" y="0"/>
          <a:chExt cx="0" cy="0"/>
        </a:xfrm>
      </p:grpSpPr>
      <p:grpSp>
        <p:nvGrpSpPr>
          <p:cNvPr id="168" name="Google Shape;168;p22"/>
          <p:cNvGrpSpPr/>
          <p:nvPr/>
        </p:nvGrpSpPr>
        <p:grpSpPr>
          <a:xfrm>
            <a:off x="0" y="0"/>
            <a:ext cx="9144000" cy="5143500"/>
            <a:chOff x="0" y="0"/>
            <a:chExt cx="9144000" cy="5143500"/>
          </a:xfrm>
        </p:grpSpPr>
        <p:sp>
          <p:nvSpPr>
            <p:cNvPr id="169" name="Google Shape;169;p22"/>
            <p:cNvSpPr/>
            <p:nvPr/>
          </p:nvSpPr>
          <p:spPr>
            <a:xfrm>
              <a:off x="0" y="4995900"/>
              <a:ext cx="9144000" cy="147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170" name="Google Shape;170;p22"/>
            <p:cNvSpPr/>
            <p:nvPr/>
          </p:nvSpPr>
          <p:spPr>
            <a:xfrm>
              <a:off x="0" y="0"/>
              <a:ext cx="9144000" cy="32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_1">
    <p:spTree>
      <p:nvGrpSpPr>
        <p:cNvPr id="171" name="Shape 171"/>
        <p:cNvGrpSpPr/>
        <p:nvPr/>
      </p:nvGrpSpPr>
      <p:grpSpPr>
        <a:xfrm>
          <a:off x="0" y="0"/>
          <a:ext cx="0" cy="0"/>
          <a:chOff x="0" y="0"/>
          <a:chExt cx="0" cy="0"/>
        </a:xfrm>
      </p:grpSpPr>
      <p:grpSp>
        <p:nvGrpSpPr>
          <p:cNvPr id="172" name="Google Shape;172;p23"/>
          <p:cNvGrpSpPr/>
          <p:nvPr/>
        </p:nvGrpSpPr>
        <p:grpSpPr>
          <a:xfrm>
            <a:off x="0" y="0"/>
            <a:ext cx="9144000" cy="5143500"/>
            <a:chOff x="0" y="0"/>
            <a:chExt cx="9144000" cy="5143500"/>
          </a:xfrm>
        </p:grpSpPr>
        <p:sp>
          <p:nvSpPr>
            <p:cNvPr id="173" name="Google Shape;173;p23"/>
            <p:cNvSpPr/>
            <p:nvPr/>
          </p:nvSpPr>
          <p:spPr>
            <a:xfrm>
              <a:off x="0" y="0"/>
              <a:ext cx="9144000" cy="23331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174" name="Google Shape;174;p23"/>
            <p:cNvSpPr/>
            <p:nvPr/>
          </p:nvSpPr>
          <p:spPr>
            <a:xfrm>
              <a:off x="0" y="4995900"/>
              <a:ext cx="9144000" cy="147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0" name="Google Shape;20;p4"/>
          <p:cNvSpPr txBox="1"/>
          <p:nvPr>
            <p:ph idx="1" type="body"/>
          </p:nvPr>
        </p:nvSpPr>
        <p:spPr>
          <a:xfrm>
            <a:off x="4785000" y="1663325"/>
            <a:ext cx="3639000" cy="26268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a:solidFill>
                  <a:srgbClr val="434343"/>
                </a:solidFill>
              </a:defRPr>
            </a:lvl1pPr>
            <a:lvl2pPr indent="-304800" lvl="1" marL="914400" rtl="0">
              <a:lnSpc>
                <a:spcPct val="115000"/>
              </a:lnSpc>
              <a:spcBef>
                <a:spcPts val="0"/>
              </a:spcBef>
              <a:spcAft>
                <a:spcPts val="0"/>
              </a:spcAft>
              <a:buClr>
                <a:srgbClr val="434343"/>
              </a:buClr>
              <a:buSzPts val="1200"/>
              <a:buChar char="○"/>
              <a:defRPr>
                <a:solidFill>
                  <a:srgbClr val="434343"/>
                </a:solidFill>
              </a:defRPr>
            </a:lvl2pPr>
            <a:lvl3pPr indent="-304800" lvl="2" marL="1371600" rtl="0">
              <a:lnSpc>
                <a:spcPct val="115000"/>
              </a:lnSpc>
              <a:spcBef>
                <a:spcPts val="0"/>
              </a:spcBef>
              <a:spcAft>
                <a:spcPts val="0"/>
              </a:spcAft>
              <a:buClr>
                <a:srgbClr val="434343"/>
              </a:buClr>
              <a:buSzPts val="1200"/>
              <a:buChar char="■"/>
              <a:defRPr>
                <a:solidFill>
                  <a:srgbClr val="434343"/>
                </a:solidFill>
              </a:defRPr>
            </a:lvl3pPr>
            <a:lvl4pPr indent="-304800" lvl="3" marL="1828800" rtl="0">
              <a:lnSpc>
                <a:spcPct val="115000"/>
              </a:lnSpc>
              <a:spcBef>
                <a:spcPts val="0"/>
              </a:spcBef>
              <a:spcAft>
                <a:spcPts val="0"/>
              </a:spcAft>
              <a:buClr>
                <a:srgbClr val="434343"/>
              </a:buClr>
              <a:buSzPts val="1200"/>
              <a:buChar char="●"/>
              <a:defRPr>
                <a:solidFill>
                  <a:srgbClr val="434343"/>
                </a:solidFill>
              </a:defRPr>
            </a:lvl4pPr>
            <a:lvl5pPr indent="-304800" lvl="4" marL="2286000" rtl="0">
              <a:lnSpc>
                <a:spcPct val="115000"/>
              </a:lnSpc>
              <a:spcBef>
                <a:spcPts val="0"/>
              </a:spcBef>
              <a:spcAft>
                <a:spcPts val="0"/>
              </a:spcAft>
              <a:buClr>
                <a:srgbClr val="434343"/>
              </a:buClr>
              <a:buSzPts val="1200"/>
              <a:buChar char="○"/>
              <a:defRPr>
                <a:solidFill>
                  <a:srgbClr val="434343"/>
                </a:solidFill>
              </a:defRPr>
            </a:lvl5pPr>
            <a:lvl6pPr indent="-304800" lvl="5" marL="2743200" rtl="0">
              <a:lnSpc>
                <a:spcPct val="115000"/>
              </a:lnSpc>
              <a:spcBef>
                <a:spcPts val="0"/>
              </a:spcBef>
              <a:spcAft>
                <a:spcPts val="0"/>
              </a:spcAft>
              <a:buClr>
                <a:srgbClr val="434343"/>
              </a:buClr>
              <a:buSzPts val="1200"/>
              <a:buChar char="■"/>
              <a:defRPr>
                <a:solidFill>
                  <a:srgbClr val="434343"/>
                </a:solidFill>
              </a:defRPr>
            </a:lvl6pPr>
            <a:lvl7pPr indent="-304800" lvl="6" marL="3200400" rtl="0">
              <a:lnSpc>
                <a:spcPct val="115000"/>
              </a:lnSpc>
              <a:spcBef>
                <a:spcPts val="0"/>
              </a:spcBef>
              <a:spcAft>
                <a:spcPts val="0"/>
              </a:spcAft>
              <a:buClr>
                <a:srgbClr val="434343"/>
              </a:buClr>
              <a:buSzPts val="1200"/>
              <a:buChar char="●"/>
              <a:defRPr>
                <a:solidFill>
                  <a:srgbClr val="434343"/>
                </a:solidFill>
              </a:defRPr>
            </a:lvl7pPr>
            <a:lvl8pPr indent="-304800" lvl="7" marL="3657600" rtl="0">
              <a:lnSpc>
                <a:spcPct val="115000"/>
              </a:lnSpc>
              <a:spcBef>
                <a:spcPts val="0"/>
              </a:spcBef>
              <a:spcAft>
                <a:spcPts val="0"/>
              </a:spcAft>
              <a:buClr>
                <a:srgbClr val="434343"/>
              </a:buClr>
              <a:buSzPts val="1200"/>
              <a:buChar char="○"/>
              <a:defRPr>
                <a:solidFill>
                  <a:srgbClr val="434343"/>
                </a:solidFill>
              </a:defRPr>
            </a:lvl8pPr>
            <a:lvl9pPr indent="-304800" lvl="8" marL="4114800" rtl="0">
              <a:lnSpc>
                <a:spcPct val="115000"/>
              </a:lnSpc>
              <a:spcBef>
                <a:spcPts val="0"/>
              </a:spcBef>
              <a:spcAft>
                <a:spcPts val="0"/>
              </a:spcAft>
              <a:buClr>
                <a:srgbClr val="434343"/>
              </a:buClr>
              <a:buSzPts val="1200"/>
              <a:buChar char="■"/>
              <a:defRPr>
                <a:solidFill>
                  <a:srgbClr val="434343"/>
                </a:solidFill>
              </a:defRPr>
            </a:lvl9pPr>
          </a:lstStyle>
          <a:p/>
        </p:txBody>
      </p:sp>
      <p:grpSp>
        <p:nvGrpSpPr>
          <p:cNvPr id="21" name="Google Shape;21;p4"/>
          <p:cNvGrpSpPr/>
          <p:nvPr/>
        </p:nvGrpSpPr>
        <p:grpSpPr>
          <a:xfrm>
            <a:off x="0" y="0"/>
            <a:ext cx="9144000" cy="5143500"/>
            <a:chOff x="0" y="0"/>
            <a:chExt cx="9144000" cy="5143500"/>
          </a:xfrm>
        </p:grpSpPr>
        <p:sp>
          <p:nvSpPr>
            <p:cNvPr id="22" name="Google Shape;22;p4"/>
            <p:cNvSpPr/>
            <p:nvPr/>
          </p:nvSpPr>
          <p:spPr>
            <a:xfrm>
              <a:off x="0" y="4995900"/>
              <a:ext cx="9144000" cy="147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23" name="Google Shape;23;p4"/>
            <p:cNvSpPr/>
            <p:nvPr/>
          </p:nvSpPr>
          <p:spPr>
            <a:xfrm>
              <a:off x="0" y="0"/>
              <a:ext cx="9144000" cy="32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6" name="Google Shape;26;p5"/>
          <p:cNvSpPr txBox="1"/>
          <p:nvPr>
            <p:ph idx="1" type="subTitle"/>
          </p:nvPr>
        </p:nvSpPr>
        <p:spPr>
          <a:xfrm>
            <a:off x="5013650" y="3401051"/>
            <a:ext cx="3412800" cy="108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b="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27" name="Google Shape;27;p5"/>
          <p:cNvSpPr txBox="1"/>
          <p:nvPr>
            <p:ph idx="2" type="subTitle"/>
          </p:nvPr>
        </p:nvSpPr>
        <p:spPr>
          <a:xfrm>
            <a:off x="717550" y="3401051"/>
            <a:ext cx="3412800" cy="108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b="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28" name="Google Shape;28;p5"/>
          <p:cNvSpPr txBox="1"/>
          <p:nvPr>
            <p:ph idx="3" type="subTitle"/>
          </p:nvPr>
        </p:nvSpPr>
        <p:spPr>
          <a:xfrm>
            <a:off x="717550" y="2987350"/>
            <a:ext cx="3412800" cy="413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2000">
                <a:solidFill>
                  <a:schemeClr val="dk1"/>
                </a:solidFill>
                <a:latin typeface="Alata"/>
                <a:ea typeface="Alata"/>
                <a:cs typeface="Alata"/>
                <a:sym typeface="Alata"/>
              </a:defRPr>
            </a:lvl1pPr>
            <a:lvl2pPr lvl="1" rtl="0" algn="ctr">
              <a:lnSpc>
                <a:spcPct val="100000"/>
              </a:lnSpc>
              <a:spcBef>
                <a:spcPts val="0"/>
              </a:spcBef>
              <a:spcAft>
                <a:spcPts val="0"/>
              </a:spcAft>
              <a:buSzPts val="2400"/>
              <a:buFont typeface="Raleway"/>
              <a:buNone/>
              <a:defRPr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sz="2400">
                <a:latin typeface="Raleway"/>
                <a:ea typeface="Raleway"/>
                <a:cs typeface="Raleway"/>
                <a:sym typeface="Raleway"/>
              </a:defRPr>
            </a:lvl9pPr>
          </a:lstStyle>
          <a:p/>
        </p:txBody>
      </p:sp>
      <p:sp>
        <p:nvSpPr>
          <p:cNvPr id="29" name="Google Shape;29;p5"/>
          <p:cNvSpPr txBox="1"/>
          <p:nvPr>
            <p:ph idx="4" type="subTitle"/>
          </p:nvPr>
        </p:nvSpPr>
        <p:spPr>
          <a:xfrm>
            <a:off x="5013650" y="2987353"/>
            <a:ext cx="3412800" cy="413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2000">
                <a:solidFill>
                  <a:schemeClr val="dk1"/>
                </a:solidFill>
                <a:latin typeface="Alata"/>
                <a:ea typeface="Alata"/>
                <a:cs typeface="Alata"/>
                <a:sym typeface="Alata"/>
              </a:defRPr>
            </a:lvl1pPr>
            <a:lvl2pPr lvl="1" rtl="0" algn="ctr">
              <a:lnSpc>
                <a:spcPct val="100000"/>
              </a:lnSpc>
              <a:spcBef>
                <a:spcPts val="0"/>
              </a:spcBef>
              <a:spcAft>
                <a:spcPts val="0"/>
              </a:spcAft>
              <a:buSzPts val="2400"/>
              <a:buFont typeface="Raleway"/>
              <a:buNone/>
              <a:defRPr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sz="2400">
                <a:latin typeface="Raleway"/>
                <a:ea typeface="Raleway"/>
                <a:cs typeface="Raleway"/>
                <a:sym typeface="Raleway"/>
              </a:defRPr>
            </a:lvl9pPr>
          </a:lstStyle>
          <a:p/>
        </p:txBody>
      </p:sp>
      <p:grpSp>
        <p:nvGrpSpPr>
          <p:cNvPr id="30" name="Google Shape;30;p5"/>
          <p:cNvGrpSpPr/>
          <p:nvPr/>
        </p:nvGrpSpPr>
        <p:grpSpPr>
          <a:xfrm>
            <a:off x="0" y="0"/>
            <a:ext cx="9144000" cy="5143500"/>
            <a:chOff x="0" y="0"/>
            <a:chExt cx="9144000" cy="5143500"/>
          </a:xfrm>
        </p:grpSpPr>
        <p:sp>
          <p:nvSpPr>
            <p:cNvPr id="31" name="Google Shape;31;p5"/>
            <p:cNvSpPr/>
            <p:nvPr/>
          </p:nvSpPr>
          <p:spPr>
            <a:xfrm>
              <a:off x="0" y="4995900"/>
              <a:ext cx="9144000" cy="147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32" name="Google Shape;32;p5"/>
            <p:cNvSpPr/>
            <p:nvPr/>
          </p:nvSpPr>
          <p:spPr>
            <a:xfrm>
              <a:off x="0" y="0"/>
              <a:ext cx="9144000" cy="32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 name="Shape 33"/>
        <p:cNvGrpSpPr/>
        <p:nvPr/>
      </p:nvGrpSpPr>
      <p:grpSpPr>
        <a:xfrm>
          <a:off x="0" y="0"/>
          <a:ext cx="0" cy="0"/>
          <a:chOff x="0" y="0"/>
          <a:chExt cx="0" cy="0"/>
        </a:xfrm>
      </p:grpSpPr>
      <p:sp>
        <p:nvSpPr>
          <p:cNvPr id="34" name="Google Shape;34;p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35" name="Google Shape;35;p6"/>
          <p:cNvGrpSpPr/>
          <p:nvPr/>
        </p:nvGrpSpPr>
        <p:grpSpPr>
          <a:xfrm>
            <a:off x="0" y="0"/>
            <a:ext cx="9144000" cy="5143500"/>
            <a:chOff x="0" y="0"/>
            <a:chExt cx="9144000" cy="5143500"/>
          </a:xfrm>
        </p:grpSpPr>
        <p:sp>
          <p:nvSpPr>
            <p:cNvPr id="36" name="Google Shape;36;p6"/>
            <p:cNvSpPr/>
            <p:nvPr/>
          </p:nvSpPr>
          <p:spPr>
            <a:xfrm>
              <a:off x="0" y="0"/>
              <a:ext cx="9144000" cy="32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37" name="Google Shape;37;p6"/>
            <p:cNvSpPr/>
            <p:nvPr/>
          </p:nvSpPr>
          <p:spPr>
            <a:xfrm>
              <a:off x="0" y="4995900"/>
              <a:ext cx="9144000" cy="147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 name="Shape 38"/>
        <p:cNvGrpSpPr/>
        <p:nvPr/>
      </p:nvGrpSpPr>
      <p:grpSpPr>
        <a:xfrm>
          <a:off x="0" y="0"/>
          <a:ext cx="0" cy="0"/>
          <a:chOff x="0" y="0"/>
          <a:chExt cx="0" cy="0"/>
        </a:xfrm>
      </p:grpSpPr>
      <p:sp>
        <p:nvSpPr>
          <p:cNvPr id="39" name="Google Shape;39;p7"/>
          <p:cNvSpPr txBox="1"/>
          <p:nvPr>
            <p:ph type="title"/>
          </p:nvPr>
        </p:nvSpPr>
        <p:spPr>
          <a:xfrm>
            <a:off x="715100" y="985025"/>
            <a:ext cx="36348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0" name="Google Shape;40;p7"/>
          <p:cNvSpPr txBox="1"/>
          <p:nvPr>
            <p:ph idx="1" type="body"/>
          </p:nvPr>
        </p:nvSpPr>
        <p:spPr>
          <a:xfrm>
            <a:off x="715100" y="1850950"/>
            <a:ext cx="3634800" cy="25665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solidFill>
                  <a:srgbClr val="434343"/>
                </a:solidFill>
              </a:defRPr>
            </a:lvl1pPr>
            <a:lvl2pPr indent="-304800" lvl="1" marL="914400" rtl="0">
              <a:lnSpc>
                <a:spcPct val="115000"/>
              </a:lnSpc>
              <a:spcBef>
                <a:spcPts val="0"/>
              </a:spcBef>
              <a:spcAft>
                <a:spcPts val="0"/>
              </a:spcAft>
              <a:buSzPts val="1200"/>
              <a:buChar char="○"/>
              <a:defRPr>
                <a:solidFill>
                  <a:srgbClr val="434343"/>
                </a:solidFill>
              </a:defRPr>
            </a:lvl2pPr>
            <a:lvl3pPr indent="-304800" lvl="2" marL="1371600" rtl="0">
              <a:lnSpc>
                <a:spcPct val="115000"/>
              </a:lnSpc>
              <a:spcBef>
                <a:spcPts val="0"/>
              </a:spcBef>
              <a:spcAft>
                <a:spcPts val="0"/>
              </a:spcAft>
              <a:buSzPts val="1200"/>
              <a:buChar char="■"/>
              <a:defRPr>
                <a:solidFill>
                  <a:srgbClr val="434343"/>
                </a:solidFill>
              </a:defRPr>
            </a:lvl3pPr>
            <a:lvl4pPr indent="-304800" lvl="3" marL="1828800" rtl="0">
              <a:lnSpc>
                <a:spcPct val="115000"/>
              </a:lnSpc>
              <a:spcBef>
                <a:spcPts val="0"/>
              </a:spcBef>
              <a:spcAft>
                <a:spcPts val="0"/>
              </a:spcAft>
              <a:buSzPts val="1200"/>
              <a:buChar char="●"/>
              <a:defRPr>
                <a:solidFill>
                  <a:srgbClr val="434343"/>
                </a:solidFill>
              </a:defRPr>
            </a:lvl4pPr>
            <a:lvl5pPr indent="-304800" lvl="4" marL="2286000" rtl="0">
              <a:lnSpc>
                <a:spcPct val="115000"/>
              </a:lnSpc>
              <a:spcBef>
                <a:spcPts val="0"/>
              </a:spcBef>
              <a:spcAft>
                <a:spcPts val="0"/>
              </a:spcAft>
              <a:buSzPts val="1200"/>
              <a:buChar char="○"/>
              <a:defRPr>
                <a:solidFill>
                  <a:srgbClr val="434343"/>
                </a:solidFill>
              </a:defRPr>
            </a:lvl5pPr>
            <a:lvl6pPr indent="-304800" lvl="5" marL="2743200" rtl="0">
              <a:lnSpc>
                <a:spcPct val="115000"/>
              </a:lnSpc>
              <a:spcBef>
                <a:spcPts val="0"/>
              </a:spcBef>
              <a:spcAft>
                <a:spcPts val="0"/>
              </a:spcAft>
              <a:buSzPts val="1200"/>
              <a:buChar char="■"/>
              <a:defRPr>
                <a:solidFill>
                  <a:srgbClr val="434343"/>
                </a:solidFill>
              </a:defRPr>
            </a:lvl6pPr>
            <a:lvl7pPr indent="-304800" lvl="6" marL="3200400" rtl="0">
              <a:lnSpc>
                <a:spcPct val="115000"/>
              </a:lnSpc>
              <a:spcBef>
                <a:spcPts val="0"/>
              </a:spcBef>
              <a:spcAft>
                <a:spcPts val="0"/>
              </a:spcAft>
              <a:buSzPts val="1200"/>
              <a:buChar char="●"/>
              <a:defRPr>
                <a:solidFill>
                  <a:srgbClr val="434343"/>
                </a:solidFill>
              </a:defRPr>
            </a:lvl7pPr>
            <a:lvl8pPr indent="-304800" lvl="7" marL="3657600" rtl="0">
              <a:lnSpc>
                <a:spcPct val="115000"/>
              </a:lnSpc>
              <a:spcBef>
                <a:spcPts val="0"/>
              </a:spcBef>
              <a:spcAft>
                <a:spcPts val="0"/>
              </a:spcAft>
              <a:buSzPts val="1200"/>
              <a:buChar char="○"/>
              <a:defRPr>
                <a:solidFill>
                  <a:srgbClr val="434343"/>
                </a:solidFill>
              </a:defRPr>
            </a:lvl8pPr>
            <a:lvl9pPr indent="-304800" lvl="8" marL="4114800" rtl="0">
              <a:lnSpc>
                <a:spcPct val="115000"/>
              </a:lnSpc>
              <a:spcBef>
                <a:spcPts val="0"/>
              </a:spcBef>
              <a:spcAft>
                <a:spcPts val="0"/>
              </a:spcAft>
              <a:buSzPts val="1200"/>
              <a:buChar char="■"/>
              <a:defRPr>
                <a:solidFill>
                  <a:srgbClr val="434343"/>
                </a:solidFill>
              </a:defRPr>
            </a:lvl9pPr>
          </a:lstStyle>
          <a:p/>
        </p:txBody>
      </p:sp>
      <p:sp>
        <p:nvSpPr>
          <p:cNvPr id="41" name="Google Shape;41;p7"/>
          <p:cNvSpPr/>
          <p:nvPr>
            <p:ph idx="2" type="pic"/>
          </p:nvPr>
        </p:nvSpPr>
        <p:spPr>
          <a:xfrm>
            <a:off x="4768000" y="856050"/>
            <a:ext cx="3413400" cy="3431400"/>
          </a:xfrm>
          <a:prstGeom prst="ellipse">
            <a:avLst/>
          </a:prstGeom>
          <a:noFill/>
          <a:ln>
            <a:noFill/>
          </a:ln>
        </p:spPr>
      </p:sp>
      <p:grpSp>
        <p:nvGrpSpPr>
          <p:cNvPr id="42" name="Google Shape;42;p7"/>
          <p:cNvGrpSpPr/>
          <p:nvPr/>
        </p:nvGrpSpPr>
        <p:grpSpPr>
          <a:xfrm>
            <a:off x="0" y="0"/>
            <a:ext cx="9144000" cy="5143500"/>
            <a:chOff x="0" y="0"/>
            <a:chExt cx="9144000" cy="5143500"/>
          </a:xfrm>
        </p:grpSpPr>
        <p:sp>
          <p:nvSpPr>
            <p:cNvPr id="43" name="Google Shape;43;p7"/>
            <p:cNvSpPr/>
            <p:nvPr/>
          </p:nvSpPr>
          <p:spPr>
            <a:xfrm>
              <a:off x="0" y="4995900"/>
              <a:ext cx="9144000" cy="147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44" name="Google Shape;44;p7"/>
            <p:cNvSpPr/>
            <p:nvPr/>
          </p:nvSpPr>
          <p:spPr>
            <a:xfrm>
              <a:off x="0" y="0"/>
              <a:ext cx="9144000" cy="32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5" name="Shape 45"/>
        <p:cNvGrpSpPr/>
        <p:nvPr/>
      </p:nvGrpSpPr>
      <p:grpSpPr>
        <a:xfrm>
          <a:off x="0" y="0"/>
          <a:ext cx="0" cy="0"/>
          <a:chOff x="0" y="0"/>
          <a:chExt cx="0" cy="0"/>
        </a:xfrm>
      </p:grpSpPr>
      <p:grpSp>
        <p:nvGrpSpPr>
          <p:cNvPr id="46" name="Google Shape;46;p8"/>
          <p:cNvGrpSpPr/>
          <p:nvPr/>
        </p:nvGrpSpPr>
        <p:grpSpPr>
          <a:xfrm>
            <a:off x="0" y="0"/>
            <a:ext cx="9144000" cy="5143500"/>
            <a:chOff x="0" y="0"/>
            <a:chExt cx="9144000" cy="5143500"/>
          </a:xfrm>
        </p:grpSpPr>
        <p:sp>
          <p:nvSpPr>
            <p:cNvPr id="47" name="Google Shape;47;p8"/>
            <p:cNvSpPr/>
            <p:nvPr/>
          </p:nvSpPr>
          <p:spPr>
            <a:xfrm>
              <a:off x="0" y="0"/>
              <a:ext cx="9144000" cy="23331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48" name="Google Shape;48;p8"/>
            <p:cNvSpPr/>
            <p:nvPr/>
          </p:nvSpPr>
          <p:spPr>
            <a:xfrm>
              <a:off x="0" y="4995900"/>
              <a:ext cx="9144000" cy="147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sp>
        <p:nvSpPr>
          <p:cNvPr id="49" name="Google Shape;49;p8"/>
          <p:cNvSpPr txBox="1"/>
          <p:nvPr>
            <p:ph type="title"/>
          </p:nvPr>
        </p:nvSpPr>
        <p:spPr>
          <a:xfrm>
            <a:off x="2724150" y="1307100"/>
            <a:ext cx="3695700" cy="2529300"/>
          </a:xfrm>
          <a:prstGeom prst="rect">
            <a:avLst/>
          </a:prstGeom>
        </p:spPr>
        <p:txBody>
          <a:bodyPr anchorCtr="0" anchor="ctr" bIns="91425" lIns="91425" spcFirstLastPara="1" rIns="91425" wrap="square" tIns="91425">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0" name="Shape 50"/>
        <p:cNvGrpSpPr/>
        <p:nvPr/>
      </p:nvGrpSpPr>
      <p:grpSpPr>
        <a:xfrm>
          <a:off x="0" y="0"/>
          <a:ext cx="0" cy="0"/>
          <a:chOff x="0" y="0"/>
          <a:chExt cx="0" cy="0"/>
        </a:xfrm>
      </p:grpSpPr>
      <p:sp>
        <p:nvSpPr>
          <p:cNvPr id="51" name="Google Shape;51;p9"/>
          <p:cNvSpPr txBox="1"/>
          <p:nvPr>
            <p:ph type="title"/>
          </p:nvPr>
        </p:nvSpPr>
        <p:spPr>
          <a:xfrm>
            <a:off x="2201850" y="1584874"/>
            <a:ext cx="4740300" cy="841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45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2" name="Google Shape;52;p9"/>
          <p:cNvSpPr txBox="1"/>
          <p:nvPr>
            <p:ph idx="1" type="subTitle"/>
          </p:nvPr>
        </p:nvSpPr>
        <p:spPr>
          <a:xfrm>
            <a:off x="2201925" y="2427926"/>
            <a:ext cx="4740300" cy="1130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6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grpSp>
        <p:nvGrpSpPr>
          <p:cNvPr id="53" name="Google Shape;53;p9"/>
          <p:cNvGrpSpPr/>
          <p:nvPr/>
        </p:nvGrpSpPr>
        <p:grpSpPr>
          <a:xfrm>
            <a:off x="0" y="0"/>
            <a:ext cx="9144000" cy="5143500"/>
            <a:chOff x="0" y="0"/>
            <a:chExt cx="9144000" cy="5143500"/>
          </a:xfrm>
        </p:grpSpPr>
        <p:sp>
          <p:nvSpPr>
            <p:cNvPr id="54" name="Google Shape;54;p9"/>
            <p:cNvSpPr/>
            <p:nvPr/>
          </p:nvSpPr>
          <p:spPr>
            <a:xfrm>
              <a:off x="0" y="4995900"/>
              <a:ext cx="9144000" cy="147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55" name="Google Shape;55;p9"/>
            <p:cNvSpPr/>
            <p:nvPr/>
          </p:nvSpPr>
          <p:spPr>
            <a:xfrm>
              <a:off x="0" y="0"/>
              <a:ext cx="9144000" cy="32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6" name="Shape 56"/>
        <p:cNvGrpSpPr/>
        <p:nvPr/>
      </p:nvGrpSpPr>
      <p:grpSpPr>
        <a:xfrm>
          <a:off x="0" y="0"/>
          <a:ext cx="0" cy="0"/>
          <a:chOff x="0" y="0"/>
          <a:chExt cx="0" cy="0"/>
        </a:xfrm>
      </p:grpSpPr>
      <p:sp>
        <p:nvSpPr>
          <p:cNvPr id="57" name="Google Shape;57;p10"/>
          <p:cNvSpPr/>
          <p:nvPr>
            <p:ph idx="2" type="pic"/>
          </p:nvPr>
        </p:nvSpPr>
        <p:spPr>
          <a:xfrm>
            <a:off x="-6875" y="0"/>
            <a:ext cx="9144000" cy="5157300"/>
          </a:xfrm>
          <a:prstGeom prst="rect">
            <a:avLst/>
          </a:prstGeom>
          <a:noFill/>
          <a:ln>
            <a:noFill/>
          </a:ln>
        </p:spPr>
      </p:sp>
      <p:sp>
        <p:nvSpPr>
          <p:cNvPr id="58" name="Google Shape;58;p10"/>
          <p:cNvSpPr txBox="1"/>
          <p:nvPr>
            <p:ph type="title"/>
          </p:nvPr>
        </p:nvSpPr>
        <p:spPr>
          <a:xfrm>
            <a:off x="720000" y="4038000"/>
            <a:ext cx="7704000" cy="572700"/>
          </a:xfrm>
          <a:prstGeom prst="rect">
            <a:avLst/>
          </a:prstGeom>
          <a:solidFill>
            <a:schemeClr val="accent2"/>
          </a:solidFill>
        </p:spPr>
        <p:txBody>
          <a:bodyPr anchorCtr="0" anchor="ctr" bIns="91425" lIns="91425" spcFirstLastPara="1" rIns="91425" wrap="square" tIns="91425">
            <a:noAutofit/>
          </a:bodyPr>
          <a:lstStyle>
            <a:lvl1pPr lvl="0" rtl="0" algn="ctr">
              <a:spcBef>
                <a:spcPts val="0"/>
              </a:spcBef>
              <a:spcAft>
                <a:spcPts val="0"/>
              </a:spcAft>
              <a:buSzPts val="3500"/>
              <a:buNone/>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grpSp>
        <p:nvGrpSpPr>
          <p:cNvPr id="59" name="Google Shape;59;p10"/>
          <p:cNvGrpSpPr/>
          <p:nvPr/>
        </p:nvGrpSpPr>
        <p:grpSpPr>
          <a:xfrm>
            <a:off x="0" y="0"/>
            <a:ext cx="9144000" cy="5143500"/>
            <a:chOff x="0" y="0"/>
            <a:chExt cx="9144000" cy="5143500"/>
          </a:xfrm>
        </p:grpSpPr>
        <p:sp>
          <p:nvSpPr>
            <p:cNvPr id="60" name="Google Shape;60;p10"/>
            <p:cNvSpPr/>
            <p:nvPr/>
          </p:nvSpPr>
          <p:spPr>
            <a:xfrm>
              <a:off x="0" y="4995900"/>
              <a:ext cx="9144000" cy="147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61" name="Google Shape;61;p10"/>
            <p:cNvSpPr/>
            <p:nvPr/>
          </p:nvSpPr>
          <p:spPr>
            <a:xfrm>
              <a:off x="0" y="0"/>
              <a:ext cx="9144000" cy="32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23" Type="http://schemas.openxmlformats.org/officeDocument/2006/relationships/theme" Target="../theme/theme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5100" y="445025"/>
            <a:ext cx="77139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500"/>
              <a:buFont typeface="Alata"/>
              <a:buNone/>
              <a:defRPr sz="3500">
                <a:solidFill>
                  <a:schemeClr val="dk1"/>
                </a:solidFill>
                <a:latin typeface="Alata"/>
                <a:ea typeface="Alata"/>
                <a:cs typeface="Alata"/>
                <a:sym typeface="Alata"/>
              </a:defRPr>
            </a:lvl1pPr>
            <a:lvl2pPr lvl="1" rtl="0">
              <a:spcBef>
                <a:spcPts val="0"/>
              </a:spcBef>
              <a:spcAft>
                <a:spcPts val="0"/>
              </a:spcAft>
              <a:buClr>
                <a:schemeClr val="dk1"/>
              </a:buClr>
              <a:buSzPts val="3500"/>
              <a:buFont typeface="Alata"/>
              <a:buNone/>
              <a:defRPr sz="3500">
                <a:solidFill>
                  <a:schemeClr val="dk1"/>
                </a:solidFill>
                <a:latin typeface="Alata"/>
                <a:ea typeface="Alata"/>
                <a:cs typeface="Alata"/>
                <a:sym typeface="Alata"/>
              </a:defRPr>
            </a:lvl2pPr>
            <a:lvl3pPr lvl="2" rtl="0">
              <a:spcBef>
                <a:spcPts val="0"/>
              </a:spcBef>
              <a:spcAft>
                <a:spcPts val="0"/>
              </a:spcAft>
              <a:buClr>
                <a:schemeClr val="dk1"/>
              </a:buClr>
              <a:buSzPts val="3500"/>
              <a:buFont typeface="Alata"/>
              <a:buNone/>
              <a:defRPr sz="3500">
                <a:solidFill>
                  <a:schemeClr val="dk1"/>
                </a:solidFill>
                <a:latin typeface="Alata"/>
                <a:ea typeface="Alata"/>
                <a:cs typeface="Alata"/>
                <a:sym typeface="Alata"/>
              </a:defRPr>
            </a:lvl3pPr>
            <a:lvl4pPr lvl="3" rtl="0">
              <a:spcBef>
                <a:spcPts val="0"/>
              </a:spcBef>
              <a:spcAft>
                <a:spcPts val="0"/>
              </a:spcAft>
              <a:buClr>
                <a:schemeClr val="dk1"/>
              </a:buClr>
              <a:buSzPts val="3500"/>
              <a:buFont typeface="Alata"/>
              <a:buNone/>
              <a:defRPr sz="3500">
                <a:solidFill>
                  <a:schemeClr val="dk1"/>
                </a:solidFill>
                <a:latin typeface="Alata"/>
                <a:ea typeface="Alata"/>
                <a:cs typeface="Alata"/>
                <a:sym typeface="Alata"/>
              </a:defRPr>
            </a:lvl4pPr>
            <a:lvl5pPr lvl="4" rtl="0">
              <a:spcBef>
                <a:spcPts val="0"/>
              </a:spcBef>
              <a:spcAft>
                <a:spcPts val="0"/>
              </a:spcAft>
              <a:buClr>
                <a:schemeClr val="dk1"/>
              </a:buClr>
              <a:buSzPts val="3500"/>
              <a:buFont typeface="Alata"/>
              <a:buNone/>
              <a:defRPr sz="3500">
                <a:solidFill>
                  <a:schemeClr val="dk1"/>
                </a:solidFill>
                <a:latin typeface="Alata"/>
                <a:ea typeface="Alata"/>
                <a:cs typeface="Alata"/>
                <a:sym typeface="Alata"/>
              </a:defRPr>
            </a:lvl5pPr>
            <a:lvl6pPr lvl="5" rtl="0">
              <a:spcBef>
                <a:spcPts val="0"/>
              </a:spcBef>
              <a:spcAft>
                <a:spcPts val="0"/>
              </a:spcAft>
              <a:buClr>
                <a:schemeClr val="dk1"/>
              </a:buClr>
              <a:buSzPts val="3500"/>
              <a:buFont typeface="Alata"/>
              <a:buNone/>
              <a:defRPr sz="3500">
                <a:solidFill>
                  <a:schemeClr val="dk1"/>
                </a:solidFill>
                <a:latin typeface="Alata"/>
                <a:ea typeface="Alata"/>
                <a:cs typeface="Alata"/>
                <a:sym typeface="Alata"/>
              </a:defRPr>
            </a:lvl6pPr>
            <a:lvl7pPr lvl="6" rtl="0">
              <a:spcBef>
                <a:spcPts val="0"/>
              </a:spcBef>
              <a:spcAft>
                <a:spcPts val="0"/>
              </a:spcAft>
              <a:buClr>
                <a:schemeClr val="dk1"/>
              </a:buClr>
              <a:buSzPts val="3500"/>
              <a:buFont typeface="Alata"/>
              <a:buNone/>
              <a:defRPr sz="3500">
                <a:solidFill>
                  <a:schemeClr val="dk1"/>
                </a:solidFill>
                <a:latin typeface="Alata"/>
                <a:ea typeface="Alata"/>
                <a:cs typeface="Alata"/>
                <a:sym typeface="Alata"/>
              </a:defRPr>
            </a:lvl7pPr>
            <a:lvl8pPr lvl="7" rtl="0">
              <a:spcBef>
                <a:spcPts val="0"/>
              </a:spcBef>
              <a:spcAft>
                <a:spcPts val="0"/>
              </a:spcAft>
              <a:buClr>
                <a:schemeClr val="dk1"/>
              </a:buClr>
              <a:buSzPts val="3500"/>
              <a:buFont typeface="Alata"/>
              <a:buNone/>
              <a:defRPr sz="3500">
                <a:solidFill>
                  <a:schemeClr val="dk1"/>
                </a:solidFill>
                <a:latin typeface="Alata"/>
                <a:ea typeface="Alata"/>
                <a:cs typeface="Alata"/>
                <a:sym typeface="Alata"/>
              </a:defRPr>
            </a:lvl8pPr>
            <a:lvl9pPr lvl="8" rtl="0">
              <a:spcBef>
                <a:spcPts val="0"/>
              </a:spcBef>
              <a:spcAft>
                <a:spcPts val="0"/>
              </a:spcAft>
              <a:buClr>
                <a:schemeClr val="dk1"/>
              </a:buClr>
              <a:buSzPts val="3500"/>
              <a:buFont typeface="Alata"/>
              <a:buNone/>
              <a:defRPr sz="3500">
                <a:solidFill>
                  <a:schemeClr val="dk1"/>
                </a:solidFill>
                <a:latin typeface="Alata"/>
                <a:ea typeface="Alata"/>
                <a:cs typeface="Alata"/>
                <a:sym typeface="Alata"/>
              </a:defRPr>
            </a:lvl9pPr>
          </a:lstStyle>
          <a:p/>
        </p:txBody>
      </p:sp>
      <p:sp>
        <p:nvSpPr>
          <p:cNvPr id="7" name="Google Shape;7;p1"/>
          <p:cNvSpPr txBox="1"/>
          <p:nvPr>
            <p:ph idx="1" type="body"/>
          </p:nvPr>
        </p:nvSpPr>
        <p:spPr>
          <a:xfrm>
            <a:off x="715100" y="1152475"/>
            <a:ext cx="7713900" cy="3416400"/>
          </a:xfrm>
          <a:prstGeom prst="rect">
            <a:avLst/>
          </a:prstGeom>
          <a:noFill/>
          <a:ln>
            <a:noFill/>
          </a:ln>
        </p:spPr>
        <p:txBody>
          <a:bodyPr anchorCtr="0" anchor="t" bIns="91425" lIns="91425" spcFirstLastPara="1" rIns="91425" wrap="square" tIns="91425">
            <a:noAutofit/>
          </a:bodyPr>
          <a:lstStyle>
            <a:lvl1pPr indent="-304800" lvl="0" marL="457200">
              <a:lnSpc>
                <a:spcPct val="100000"/>
              </a:lnSpc>
              <a:spcBef>
                <a:spcPts val="0"/>
              </a:spcBef>
              <a:spcAft>
                <a:spcPts val="0"/>
              </a:spcAft>
              <a:buClr>
                <a:schemeClr val="dk1"/>
              </a:buClr>
              <a:buSzPts val="1200"/>
              <a:buFont typeface="Karla"/>
              <a:buChar char="●"/>
              <a:defRPr sz="1200">
                <a:solidFill>
                  <a:schemeClr val="dk1"/>
                </a:solidFill>
                <a:latin typeface="Karla"/>
                <a:ea typeface="Karla"/>
                <a:cs typeface="Karla"/>
                <a:sym typeface="Karla"/>
              </a:defRPr>
            </a:lvl1pPr>
            <a:lvl2pPr indent="-304800" lvl="1" marL="914400">
              <a:lnSpc>
                <a:spcPct val="100000"/>
              </a:lnSpc>
              <a:spcBef>
                <a:spcPts val="0"/>
              </a:spcBef>
              <a:spcAft>
                <a:spcPts val="0"/>
              </a:spcAft>
              <a:buClr>
                <a:schemeClr val="dk1"/>
              </a:buClr>
              <a:buSzPts val="1200"/>
              <a:buFont typeface="Karla"/>
              <a:buChar char="○"/>
              <a:defRPr sz="1200">
                <a:solidFill>
                  <a:schemeClr val="dk1"/>
                </a:solidFill>
                <a:latin typeface="Karla"/>
                <a:ea typeface="Karla"/>
                <a:cs typeface="Karla"/>
                <a:sym typeface="Karla"/>
              </a:defRPr>
            </a:lvl2pPr>
            <a:lvl3pPr indent="-304800" lvl="2" marL="1371600">
              <a:lnSpc>
                <a:spcPct val="100000"/>
              </a:lnSpc>
              <a:spcBef>
                <a:spcPts val="0"/>
              </a:spcBef>
              <a:spcAft>
                <a:spcPts val="0"/>
              </a:spcAft>
              <a:buClr>
                <a:schemeClr val="dk1"/>
              </a:buClr>
              <a:buSzPts val="1200"/>
              <a:buFont typeface="Karla"/>
              <a:buChar char="■"/>
              <a:defRPr sz="1200">
                <a:solidFill>
                  <a:schemeClr val="dk1"/>
                </a:solidFill>
                <a:latin typeface="Karla"/>
                <a:ea typeface="Karla"/>
                <a:cs typeface="Karla"/>
                <a:sym typeface="Karla"/>
              </a:defRPr>
            </a:lvl3pPr>
            <a:lvl4pPr indent="-304800" lvl="3" marL="1828800">
              <a:lnSpc>
                <a:spcPct val="100000"/>
              </a:lnSpc>
              <a:spcBef>
                <a:spcPts val="0"/>
              </a:spcBef>
              <a:spcAft>
                <a:spcPts val="0"/>
              </a:spcAft>
              <a:buClr>
                <a:schemeClr val="dk1"/>
              </a:buClr>
              <a:buSzPts val="1200"/>
              <a:buFont typeface="Karla"/>
              <a:buChar char="●"/>
              <a:defRPr sz="1200">
                <a:solidFill>
                  <a:schemeClr val="dk1"/>
                </a:solidFill>
                <a:latin typeface="Karla"/>
                <a:ea typeface="Karla"/>
                <a:cs typeface="Karla"/>
                <a:sym typeface="Karla"/>
              </a:defRPr>
            </a:lvl4pPr>
            <a:lvl5pPr indent="-304800" lvl="4" marL="2286000">
              <a:lnSpc>
                <a:spcPct val="100000"/>
              </a:lnSpc>
              <a:spcBef>
                <a:spcPts val="0"/>
              </a:spcBef>
              <a:spcAft>
                <a:spcPts val="0"/>
              </a:spcAft>
              <a:buClr>
                <a:schemeClr val="dk1"/>
              </a:buClr>
              <a:buSzPts val="1200"/>
              <a:buFont typeface="Karla"/>
              <a:buChar char="○"/>
              <a:defRPr sz="1200">
                <a:solidFill>
                  <a:schemeClr val="dk1"/>
                </a:solidFill>
                <a:latin typeface="Karla"/>
                <a:ea typeface="Karla"/>
                <a:cs typeface="Karla"/>
                <a:sym typeface="Karla"/>
              </a:defRPr>
            </a:lvl5pPr>
            <a:lvl6pPr indent="-304800" lvl="5" marL="2743200">
              <a:lnSpc>
                <a:spcPct val="100000"/>
              </a:lnSpc>
              <a:spcBef>
                <a:spcPts val="0"/>
              </a:spcBef>
              <a:spcAft>
                <a:spcPts val="0"/>
              </a:spcAft>
              <a:buClr>
                <a:schemeClr val="dk1"/>
              </a:buClr>
              <a:buSzPts val="1200"/>
              <a:buFont typeface="Karla"/>
              <a:buChar char="■"/>
              <a:defRPr sz="1200">
                <a:solidFill>
                  <a:schemeClr val="dk1"/>
                </a:solidFill>
                <a:latin typeface="Karla"/>
                <a:ea typeface="Karla"/>
                <a:cs typeface="Karla"/>
                <a:sym typeface="Karla"/>
              </a:defRPr>
            </a:lvl6pPr>
            <a:lvl7pPr indent="-304800" lvl="6" marL="3200400">
              <a:lnSpc>
                <a:spcPct val="100000"/>
              </a:lnSpc>
              <a:spcBef>
                <a:spcPts val="0"/>
              </a:spcBef>
              <a:spcAft>
                <a:spcPts val="0"/>
              </a:spcAft>
              <a:buClr>
                <a:schemeClr val="dk1"/>
              </a:buClr>
              <a:buSzPts val="1200"/>
              <a:buFont typeface="Karla"/>
              <a:buChar char="●"/>
              <a:defRPr sz="1200">
                <a:solidFill>
                  <a:schemeClr val="dk1"/>
                </a:solidFill>
                <a:latin typeface="Karla"/>
                <a:ea typeface="Karla"/>
                <a:cs typeface="Karla"/>
                <a:sym typeface="Karla"/>
              </a:defRPr>
            </a:lvl7pPr>
            <a:lvl8pPr indent="-304800" lvl="7" marL="3657600">
              <a:lnSpc>
                <a:spcPct val="100000"/>
              </a:lnSpc>
              <a:spcBef>
                <a:spcPts val="0"/>
              </a:spcBef>
              <a:spcAft>
                <a:spcPts val="0"/>
              </a:spcAft>
              <a:buClr>
                <a:schemeClr val="dk1"/>
              </a:buClr>
              <a:buSzPts val="1200"/>
              <a:buFont typeface="Karla"/>
              <a:buChar char="○"/>
              <a:defRPr sz="1200">
                <a:solidFill>
                  <a:schemeClr val="dk1"/>
                </a:solidFill>
                <a:latin typeface="Karla"/>
                <a:ea typeface="Karla"/>
                <a:cs typeface="Karla"/>
                <a:sym typeface="Karla"/>
              </a:defRPr>
            </a:lvl8pPr>
            <a:lvl9pPr indent="-304800" lvl="8" marL="4114800">
              <a:lnSpc>
                <a:spcPct val="100000"/>
              </a:lnSpc>
              <a:spcBef>
                <a:spcPts val="0"/>
              </a:spcBef>
              <a:spcAft>
                <a:spcPts val="0"/>
              </a:spcAft>
              <a:buClr>
                <a:schemeClr val="dk1"/>
              </a:buClr>
              <a:buSzPts val="1200"/>
              <a:buFont typeface="Karla"/>
              <a:buChar char="■"/>
              <a:defRPr sz="1200">
                <a:solidFill>
                  <a:schemeClr val="dk1"/>
                </a:solidFill>
                <a:latin typeface="Karla"/>
                <a:ea typeface="Karla"/>
                <a:cs typeface="Karla"/>
                <a:sym typeface="Karla"/>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transition spd="med">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jp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 Id="rId3"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 Id="rId3"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1" Type="http://schemas.openxmlformats.org/officeDocument/2006/relationships/hyperlink" Target="https://doi.org/10.1212/01.wnl.0000305961.68029.54" TargetMode="External"/><Relationship Id="rId10" Type="http://schemas.openxmlformats.org/officeDocument/2006/relationships/hyperlink" Target="https://doi.org/10.1111/ejn.15940" TargetMode="External"/><Relationship Id="rId12" Type="http://schemas.openxmlformats.org/officeDocument/2006/relationships/hyperlink" Target="https://doi.org/10.1212/01.wnl.0000305961.68029.54" TargetMode="External"/><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hyperlink" Target="https://doi.org/10.1007/s10143-012-0436-8" TargetMode="External"/><Relationship Id="rId4" Type="http://schemas.openxmlformats.org/officeDocument/2006/relationships/hyperlink" Target="https://doi.org/10.1007/s10143-012-0436-8" TargetMode="External"/><Relationship Id="rId9" Type="http://schemas.openxmlformats.org/officeDocument/2006/relationships/hyperlink" Target="https://doi.org/10.1111/ejn.15940" TargetMode="External"/><Relationship Id="rId5" Type="http://schemas.openxmlformats.org/officeDocument/2006/relationships/hyperlink" Target="https://doi.org/10.1016/j.neuroimage.2016.04.048" TargetMode="External"/><Relationship Id="rId6" Type="http://schemas.openxmlformats.org/officeDocument/2006/relationships/hyperlink" Target="https://doi.org/10.1016/j.neuroimage.2016.04.048" TargetMode="External"/><Relationship Id="rId7" Type="http://schemas.openxmlformats.org/officeDocument/2006/relationships/hyperlink" Target="https://doi.org/10.1227/01.NEU.0000367801.35654.EC" TargetMode="External"/><Relationship Id="rId8" Type="http://schemas.openxmlformats.org/officeDocument/2006/relationships/hyperlink" Target="https://doi.org/10.1227/01.NEU.0000367801.35654.EC"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11.png"/><Relationship Id="rId5" Type="http://schemas.openxmlformats.org/officeDocument/2006/relationships/image" Target="../media/image18.png"/><Relationship Id="rId6"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jp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4"/>
          <p:cNvSpPr/>
          <p:nvPr/>
        </p:nvSpPr>
        <p:spPr>
          <a:xfrm>
            <a:off x="0" y="0"/>
            <a:ext cx="9144000" cy="23331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180" name="Google Shape;180;p24"/>
          <p:cNvSpPr txBox="1"/>
          <p:nvPr>
            <p:ph type="ctrTitle"/>
          </p:nvPr>
        </p:nvSpPr>
        <p:spPr>
          <a:xfrm>
            <a:off x="1553650" y="2636038"/>
            <a:ext cx="6251100" cy="1489800"/>
          </a:xfrm>
          <a:prstGeom prst="rect">
            <a:avLst/>
          </a:prstGeom>
        </p:spPr>
        <p:txBody>
          <a:bodyPr anchorCtr="0" anchor="b" bIns="91425" lIns="91425" spcFirstLastPara="1" rIns="91425" wrap="square" tIns="91425">
            <a:noAutofit/>
          </a:bodyPr>
          <a:lstStyle/>
          <a:p>
            <a:pPr indent="0" lvl="0" marL="0" rtl="0" algn="ctr">
              <a:lnSpc>
                <a:spcPct val="100000"/>
              </a:lnSpc>
              <a:spcBef>
                <a:spcPts val="0"/>
              </a:spcBef>
              <a:spcAft>
                <a:spcPts val="0"/>
              </a:spcAft>
              <a:buNone/>
            </a:pPr>
            <a:r>
              <a:rPr lang="en" sz="5200">
                <a:solidFill>
                  <a:srgbClr val="000000"/>
                </a:solidFill>
              </a:rPr>
              <a:t>Data Visualization in Neuroscience</a:t>
            </a:r>
            <a:endParaRPr/>
          </a:p>
        </p:txBody>
      </p:sp>
      <p:sp>
        <p:nvSpPr>
          <p:cNvPr id="181" name="Google Shape;181;p24"/>
          <p:cNvSpPr txBox="1"/>
          <p:nvPr>
            <p:ph idx="1" type="subTitle"/>
          </p:nvPr>
        </p:nvSpPr>
        <p:spPr>
          <a:xfrm>
            <a:off x="747600" y="4085125"/>
            <a:ext cx="7648800" cy="409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300">
                <a:solidFill>
                  <a:srgbClr val="595959"/>
                </a:solidFill>
                <a:latin typeface="Alata"/>
                <a:ea typeface="Alata"/>
                <a:cs typeface="Alata"/>
                <a:sym typeface="Alata"/>
              </a:rPr>
              <a:t>Using Principal </a:t>
            </a:r>
            <a:r>
              <a:rPr lang="en" sz="2300">
                <a:solidFill>
                  <a:srgbClr val="595959"/>
                </a:solidFill>
                <a:latin typeface="Alata"/>
                <a:ea typeface="Alata"/>
                <a:cs typeface="Alata"/>
                <a:sym typeface="Alata"/>
              </a:rPr>
              <a:t>Component</a:t>
            </a:r>
            <a:r>
              <a:rPr lang="en" sz="2300">
                <a:solidFill>
                  <a:srgbClr val="595959"/>
                </a:solidFill>
                <a:latin typeface="Alata"/>
                <a:ea typeface="Alata"/>
                <a:cs typeface="Alata"/>
                <a:sym typeface="Alata"/>
              </a:rPr>
              <a:t> Analysis (PCA) to visualize </a:t>
            </a:r>
            <a:r>
              <a:rPr lang="en" sz="2300">
                <a:solidFill>
                  <a:srgbClr val="595959"/>
                </a:solidFill>
                <a:latin typeface="Alata"/>
                <a:ea typeface="Alata"/>
                <a:cs typeface="Alata"/>
                <a:sym typeface="Alata"/>
              </a:rPr>
              <a:t>structural</a:t>
            </a:r>
            <a:r>
              <a:rPr lang="en" sz="2300">
                <a:solidFill>
                  <a:srgbClr val="595959"/>
                </a:solidFill>
                <a:latin typeface="Alata"/>
                <a:ea typeface="Alata"/>
                <a:cs typeface="Alata"/>
                <a:sym typeface="Alata"/>
              </a:rPr>
              <a:t> connectivity</a:t>
            </a:r>
            <a:endParaRPr sz="2300">
              <a:solidFill>
                <a:srgbClr val="595959"/>
              </a:solidFill>
              <a:latin typeface="Alata"/>
              <a:ea typeface="Alata"/>
              <a:cs typeface="Alata"/>
              <a:sym typeface="Alata"/>
            </a:endParaRPr>
          </a:p>
          <a:p>
            <a:pPr indent="0" lvl="0" marL="0" rtl="0" algn="ctr">
              <a:spcBef>
                <a:spcPts val="0"/>
              </a:spcBef>
              <a:spcAft>
                <a:spcPts val="0"/>
              </a:spcAft>
              <a:buNone/>
            </a:pPr>
            <a:r>
              <a:t/>
            </a:r>
            <a:endParaRPr sz="900">
              <a:latin typeface="Alata"/>
              <a:ea typeface="Alata"/>
              <a:cs typeface="Alata"/>
              <a:sym typeface="Alata"/>
            </a:endParaRPr>
          </a:p>
        </p:txBody>
      </p:sp>
      <p:grpSp>
        <p:nvGrpSpPr>
          <p:cNvPr id="182" name="Google Shape;182;p24"/>
          <p:cNvGrpSpPr/>
          <p:nvPr/>
        </p:nvGrpSpPr>
        <p:grpSpPr>
          <a:xfrm>
            <a:off x="3780104" y="267450"/>
            <a:ext cx="1798200" cy="1798200"/>
            <a:chOff x="3780104" y="267450"/>
            <a:chExt cx="1798200" cy="1798200"/>
          </a:xfrm>
        </p:grpSpPr>
        <p:sp>
          <p:nvSpPr>
            <p:cNvPr id="183" name="Google Shape;183;p24"/>
            <p:cNvSpPr/>
            <p:nvPr/>
          </p:nvSpPr>
          <p:spPr>
            <a:xfrm>
              <a:off x="3780104" y="267450"/>
              <a:ext cx="1798200" cy="1798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nvGrpSpPr>
            <p:cNvPr id="184" name="Google Shape;184;p24"/>
            <p:cNvGrpSpPr/>
            <p:nvPr/>
          </p:nvGrpSpPr>
          <p:grpSpPr>
            <a:xfrm>
              <a:off x="4117049" y="529922"/>
              <a:ext cx="1124413" cy="1273171"/>
              <a:chOff x="635278" y="1020469"/>
              <a:chExt cx="2161501" cy="2447465"/>
            </a:xfrm>
          </p:grpSpPr>
          <p:sp>
            <p:nvSpPr>
              <p:cNvPr id="185" name="Google Shape;185;p24"/>
              <p:cNvSpPr/>
              <p:nvPr/>
            </p:nvSpPr>
            <p:spPr>
              <a:xfrm>
                <a:off x="1708384" y="2967909"/>
                <a:ext cx="987597" cy="500025"/>
              </a:xfrm>
              <a:custGeom>
                <a:rect b="b" l="l" r="r" t="t"/>
                <a:pathLst>
                  <a:path extrusionOk="0" h="883" w="1744">
                    <a:moveTo>
                      <a:pt x="1730" y="40"/>
                    </a:moveTo>
                    <a:cubicBezTo>
                      <a:pt x="1717" y="79"/>
                      <a:pt x="1506" y="487"/>
                      <a:pt x="1388" y="579"/>
                    </a:cubicBezTo>
                    <a:cubicBezTo>
                      <a:pt x="1388" y="579"/>
                      <a:pt x="1329" y="619"/>
                      <a:pt x="1289" y="625"/>
                    </a:cubicBezTo>
                    <a:cubicBezTo>
                      <a:pt x="1289" y="625"/>
                      <a:pt x="1243" y="718"/>
                      <a:pt x="1145" y="757"/>
                    </a:cubicBezTo>
                    <a:cubicBezTo>
                      <a:pt x="1046" y="796"/>
                      <a:pt x="691" y="882"/>
                      <a:pt x="658" y="803"/>
                    </a:cubicBezTo>
                    <a:cubicBezTo>
                      <a:pt x="658" y="803"/>
                      <a:pt x="612" y="868"/>
                      <a:pt x="421" y="822"/>
                    </a:cubicBezTo>
                    <a:cubicBezTo>
                      <a:pt x="230" y="776"/>
                      <a:pt x="40" y="592"/>
                      <a:pt x="0" y="388"/>
                    </a:cubicBezTo>
                    <a:lnTo>
                      <a:pt x="0" y="48"/>
                    </a:lnTo>
                    <a:cubicBezTo>
                      <a:pt x="67" y="27"/>
                      <a:pt x="100" y="83"/>
                      <a:pt x="252" y="134"/>
                    </a:cubicBezTo>
                    <a:cubicBezTo>
                      <a:pt x="351" y="168"/>
                      <a:pt x="391" y="207"/>
                      <a:pt x="407" y="231"/>
                    </a:cubicBezTo>
                    <a:cubicBezTo>
                      <a:pt x="412" y="239"/>
                      <a:pt x="423" y="241"/>
                      <a:pt x="431" y="235"/>
                    </a:cubicBezTo>
                    <a:cubicBezTo>
                      <a:pt x="486" y="194"/>
                      <a:pt x="657" y="165"/>
                      <a:pt x="718" y="147"/>
                    </a:cubicBezTo>
                    <a:cubicBezTo>
                      <a:pt x="756" y="135"/>
                      <a:pt x="775" y="137"/>
                      <a:pt x="785" y="140"/>
                    </a:cubicBezTo>
                    <a:cubicBezTo>
                      <a:pt x="789" y="142"/>
                      <a:pt x="795" y="140"/>
                      <a:pt x="798" y="136"/>
                    </a:cubicBezTo>
                    <a:cubicBezTo>
                      <a:pt x="815" y="107"/>
                      <a:pt x="878" y="85"/>
                      <a:pt x="971" y="76"/>
                    </a:cubicBezTo>
                    <a:cubicBezTo>
                      <a:pt x="1075" y="65"/>
                      <a:pt x="1085" y="124"/>
                      <a:pt x="1312" y="133"/>
                    </a:cubicBezTo>
                    <a:cubicBezTo>
                      <a:pt x="1538" y="142"/>
                      <a:pt x="1711" y="7"/>
                      <a:pt x="1711" y="7"/>
                    </a:cubicBezTo>
                    <a:cubicBezTo>
                      <a:pt x="1711" y="7"/>
                      <a:pt x="1743" y="0"/>
                      <a:pt x="1730" y="4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4"/>
              <p:cNvSpPr/>
              <p:nvPr/>
            </p:nvSpPr>
            <p:spPr>
              <a:xfrm>
                <a:off x="1708384" y="2967909"/>
                <a:ext cx="987597" cy="499459"/>
              </a:xfrm>
              <a:custGeom>
                <a:rect b="b" l="l" r="r" t="t"/>
                <a:pathLst>
                  <a:path extrusionOk="0" h="882" w="1744">
                    <a:moveTo>
                      <a:pt x="1711" y="7"/>
                    </a:moveTo>
                    <a:cubicBezTo>
                      <a:pt x="1711" y="7"/>
                      <a:pt x="1539" y="142"/>
                      <a:pt x="1312" y="132"/>
                    </a:cubicBezTo>
                    <a:cubicBezTo>
                      <a:pt x="1086" y="123"/>
                      <a:pt x="1075" y="64"/>
                      <a:pt x="971" y="75"/>
                    </a:cubicBezTo>
                    <a:cubicBezTo>
                      <a:pt x="878" y="84"/>
                      <a:pt x="815" y="107"/>
                      <a:pt x="798" y="135"/>
                    </a:cubicBezTo>
                    <a:cubicBezTo>
                      <a:pt x="795" y="140"/>
                      <a:pt x="790" y="141"/>
                      <a:pt x="785" y="140"/>
                    </a:cubicBezTo>
                    <a:cubicBezTo>
                      <a:pt x="775" y="136"/>
                      <a:pt x="756" y="135"/>
                      <a:pt x="718" y="146"/>
                    </a:cubicBezTo>
                    <a:cubicBezTo>
                      <a:pt x="657" y="164"/>
                      <a:pt x="486" y="194"/>
                      <a:pt x="431" y="234"/>
                    </a:cubicBezTo>
                    <a:cubicBezTo>
                      <a:pt x="423" y="240"/>
                      <a:pt x="412" y="238"/>
                      <a:pt x="407" y="230"/>
                    </a:cubicBezTo>
                    <a:cubicBezTo>
                      <a:pt x="391" y="206"/>
                      <a:pt x="351" y="167"/>
                      <a:pt x="252" y="133"/>
                    </a:cubicBezTo>
                    <a:cubicBezTo>
                      <a:pt x="100" y="82"/>
                      <a:pt x="67" y="27"/>
                      <a:pt x="0" y="47"/>
                    </a:cubicBezTo>
                    <a:lnTo>
                      <a:pt x="0" y="388"/>
                    </a:lnTo>
                    <a:cubicBezTo>
                      <a:pt x="40" y="592"/>
                      <a:pt x="230" y="776"/>
                      <a:pt x="421" y="821"/>
                    </a:cubicBezTo>
                    <a:cubicBezTo>
                      <a:pt x="612" y="868"/>
                      <a:pt x="658" y="802"/>
                      <a:pt x="658" y="802"/>
                    </a:cubicBezTo>
                    <a:cubicBezTo>
                      <a:pt x="691" y="881"/>
                      <a:pt x="1046" y="795"/>
                      <a:pt x="1145" y="756"/>
                    </a:cubicBezTo>
                    <a:cubicBezTo>
                      <a:pt x="1243" y="716"/>
                      <a:pt x="1289" y="624"/>
                      <a:pt x="1289" y="624"/>
                    </a:cubicBezTo>
                    <a:cubicBezTo>
                      <a:pt x="1329" y="618"/>
                      <a:pt x="1388" y="578"/>
                      <a:pt x="1388" y="578"/>
                    </a:cubicBezTo>
                    <a:cubicBezTo>
                      <a:pt x="1506" y="486"/>
                      <a:pt x="1717" y="78"/>
                      <a:pt x="1730" y="39"/>
                    </a:cubicBezTo>
                    <a:cubicBezTo>
                      <a:pt x="1743" y="0"/>
                      <a:pt x="1711" y="7"/>
                      <a:pt x="1711" y="7"/>
                    </a:cubicBezTo>
                    <a:moveTo>
                      <a:pt x="1664" y="94"/>
                    </a:moveTo>
                    <a:cubicBezTo>
                      <a:pt x="1652" y="132"/>
                      <a:pt x="1489" y="406"/>
                      <a:pt x="1350" y="528"/>
                    </a:cubicBezTo>
                    <a:cubicBezTo>
                      <a:pt x="1309" y="563"/>
                      <a:pt x="1260" y="562"/>
                      <a:pt x="1232" y="568"/>
                    </a:cubicBezTo>
                    <a:cubicBezTo>
                      <a:pt x="1221" y="570"/>
                      <a:pt x="1213" y="577"/>
                      <a:pt x="1207" y="586"/>
                    </a:cubicBezTo>
                    <a:cubicBezTo>
                      <a:pt x="1195" y="607"/>
                      <a:pt x="1177" y="651"/>
                      <a:pt x="1137" y="681"/>
                    </a:cubicBezTo>
                    <a:cubicBezTo>
                      <a:pt x="1088" y="718"/>
                      <a:pt x="934" y="753"/>
                      <a:pt x="821" y="769"/>
                    </a:cubicBezTo>
                    <a:cubicBezTo>
                      <a:pt x="737" y="781"/>
                      <a:pt x="679" y="760"/>
                      <a:pt x="657" y="750"/>
                    </a:cubicBezTo>
                    <a:cubicBezTo>
                      <a:pt x="650" y="746"/>
                      <a:pt x="642" y="746"/>
                      <a:pt x="636" y="750"/>
                    </a:cubicBezTo>
                    <a:cubicBezTo>
                      <a:pt x="572" y="780"/>
                      <a:pt x="431" y="762"/>
                      <a:pt x="431" y="762"/>
                    </a:cubicBezTo>
                    <a:cubicBezTo>
                      <a:pt x="197" y="733"/>
                      <a:pt x="73" y="499"/>
                      <a:pt x="39" y="406"/>
                    </a:cubicBezTo>
                    <a:cubicBezTo>
                      <a:pt x="12" y="331"/>
                      <a:pt x="29" y="163"/>
                      <a:pt x="36" y="101"/>
                    </a:cubicBezTo>
                    <a:cubicBezTo>
                      <a:pt x="38" y="89"/>
                      <a:pt x="50" y="82"/>
                      <a:pt x="61" y="86"/>
                    </a:cubicBezTo>
                    <a:cubicBezTo>
                      <a:pt x="102" y="103"/>
                      <a:pt x="188" y="139"/>
                      <a:pt x="243" y="159"/>
                    </a:cubicBezTo>
                    <a:cubicBezTo>
                      <a:pt x="292" y="177"/>
                      <a:pt x="338" y="213"/>
                      <a:pt x="362" y="234"/>
                    </a:cubicBezTo>
                    <a:cubicBezTo>
                      <a:pt x="372" y="243"/>
                      <a:pt x="375" y="258"/>
                      <a:pt x="368" y="270"/>
                    </a:cubicBezTo>
                    <a:cubicBezTo>
                      <a:pt x="304" y="374"/>
                      <a:pt x="328" y="484"/>
                      <a:pt x="328" y="484"/>
                    </a:cubicBezTo>
                    <a:cubicBezTo>
                      <a:pt x="306" y="516"/>
                      <a:pt x="294" y="598"/>
                      <a:pt x="308" y="607"/>
                    </a:cubicBezTo>
                    <a:cubicBezTo>
                      <a:pt x="322" y="616"/>
                      <a:pt x="355" y="547"/>
                      <a:pt x="355" y="547"/>
                    </a:cubicBezTo>
                    <a:cubicBezTo>
                      <a:pt x="355" y="547"/>
                      <a:pt x="379" y="579"/>
                      <a:pt x="427" y="597"/>
                    </a:cubicBezTo>
                    <a:cubicBezTo>
                      <a:pt x="474" y="615"/>
                      <a:pt x="535" y="593"/>
                      <a:pt x="489" y="584"/>
                    </a:cubicBezTo>
                    <a:cubicBezTo>
                      <a:pt x="444" y="575"/>
                      <a:pt x="388" y="527"/>
                      <a:pt x="380" y="458"/>
                    </a:cubicBezTo>
                    <a:cubicBezTo>
                      <a:pt x="373" y="389"/>
                      <a:pt x="410" y="295"/>
                      <a:pt x="453" y="262"/>
                    </a:cubicBezTo>
                    <a:cubicBezTo>
                      <a:pt x="496" y="229"/>
                      <a:pt x="754" y="183"/>
                      <a:pt x="781" y="189"/>
                    </a:cubicBezTo>
                    <a:cubicBezTo>
                      <a:pt x="807" y="196"/>
                      <a:pt x="843" y="268"/>
                      <a:pt x="866" y="251"/>
                    </a:cubicBezTo>
                    <a:cubicBezTo>
                      <a:pt x="889" y="234"/>
                      <a:pt x="822" y="170"/>
                      <a:pt x="844" y="156"/>
                    </a:cubicBezTo>
                    <a:cubicBezTo>
                      <a:pt x="866" y="142"/>
                      <a:pt x="953" y="123"/>
                      <a:pt x="1002" y="116"/>
                    </a:cubicBezTo>
                    <a:cubicBezTo>
                      <a:pt x="1033" y="111"/>
                      <a:pt x="1146" y="142"/>
                      <a:pt x="1257" y="159"/>
                    </a:cubicBezTo>
                    <a:cubicBezTo>
                      <a:pt x="1262" y="160"/>
                      <a:pt x="1266" y="166"/>
                      <a:pt x="1264" y="172"/>
                    </a:cubicBezTo>
                    <a:cubicBezTo>
                      <a:pt x="1239" y="234"/>
                      <a:pt x="1174" y="288"/>
                      <a:pt x="1136" y="313"/>
                    </a:cubicBezTo>
                    <a:cubicBezTo>
                      <a:pt x="1095" y="339"/>
                      <a:pt x="951" y="442"/>
                      <a:pt x="902" y="467"/>
                    </a:cubicBezTo>
                    <a:cubicBezTo>
                      <a:pt x="853" y="492"/>
                      <a:pt x="737" y="525"/>
                      <a:pt x="701" y="538"/>
                    </a:cubicBezTo>
                    <a:cubicBezTo>
                      <a:pt x="665" y="551"/>
                      <a:pt x="667" y="565"/>
                      <a:pt x="667" y="565"/>
                    </a:cubicBezTo>
                    <a:cubicBezTo>
                      <a:pt x="693" y="601"/>
                      <a:pt x="879" y="511"/>
                      <a:pt x="876" y="529"/>
                    </a:cubicBezTo>
                    <a:cubicBezTo>
                      <a:pt x="873" y="546"/>
                      <a:pt x="885" y="602"/>
                      <a:pt x="897" y="597"/>
                    </a:cubicBezTo>
                    <a:cubicBezTo>
                      <a:pt x="908" y="593"/>
                      <a:pt x="907" y="533"/>
                      <a:pt x="922" y="514"/>
                    </a:cubicBezTo>
                    <a:cubicBezTo>
                      <a:pt x="937" y="494"/>
                      <a:pt x="1103" y="397"/>
                      <a:pt x="1169" y="358"/>
                    </a:cubicBezTo>
                    <a:cubicBezTo>
                      <a:pt x="1235" y="319"/>
                      <a:pt x="1305" y="234"/>
                      <a:pt x="1319" y="205"/>
                    </a:cubicBezTo>
                    <a:cubicBezTo>
                      <a:pt x="1332" y="176"/>
                      <a:pt x="1361" y="168"/>
                      <a:pt x="1361" y="168"/>
                    </a:cubicBezTo>
                    <a:cubicBezTo>
                      <a:pt x="1360" y="168"/>
                      <a:pt x="1397" y="170"/>
                      <a:pt x="1432" y="163"/>
                    </a:cubicBezTo>
                    <a:cubicBezTo>
                      <a:pt x="1564" y="136"/>
                      <a:pt x="1675" y="57"/>
                      <a:pt x="1664" y="9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4"/>
              <p:cNvSpPr/>
              <p:nvPr/>
            </p:nvSpPr>
            <p:spPr>
              <a:xfrm>
                <a:off x="1744060" y="3034730"/>
                <a:ext cx="851689" cy="344298"/>
              </a:xfrm>
              <a:custGeom>
                <a:rect b="b" l="l" r="r" t="t"/>
                <a:pathLst>
                  <a:path extrusionOk="0" h="608" w="1504">
                    <a:moveTo>
                      <a:pt x="614" y="585"/>
                    </a:moveTo>
                    <a:cubicBezTo>
                      <a:pt x="597" y="577"/>
                      <a:pt x="577" y="577"/>
                      <a:pt x="559" y="585"/>
                    </a:cubicBezTo>
                    <a:cubicBezTo>
                      <a:pt x="518" y="605"/>
                      <a:pt x="413" y="601"/>
                      <a:pt x="367" y="596"/>
                    </a:cubicBezTo>
                    <a:cubicBezTo>
                      <a:pt x="278" y="585"/>
                      <a:pt x="196" y="536"/>
                      <a:pt x="127" y="450"/>
                    </a:cubicBezTo>
                    <a:cubicBezTo>
                      <a:pt x="64" y="373"/>
                      <a:pt x="29" y="287"/>
                      <a:pt x="17" y="253"/>
                    </a:cubicBezTo>
                    <a:cubicBezTo>
                      <a:pt x="0" y="209"/>
                      <a:pt x="2" y="116"/>
                      <a:pt x="9" y="27"/>
                    </a:cubicBezTo>
                    <a:cubicBezTo>
                      <a:pt x="10" y="11"/>
                      <a:pt x="27" y="0"/>
                      <a:pt x="42" y="7"/>
                    </a:cubicBezTo>
                    <a:cubicBezTo>
                      <a:pt x="84" y="24"/>
                      <a:pt x="133" y="43"/>
                      <a:pt x="169" y="56"/>
                    </a:cubicBezTo>
                    <a:cubicBezTo>
                      <a:pt x="196" y="66"/>
                      <a:pt x="222" y="83"/>
                      <a:pt x="243" y="98"/>
                    </a:cubicBezTo>
                    <a:cubicBezTo>
                      <a:pt x="258" y="109"/>
                      <a:pt x="263" y="128"/>
                      <a:pt x="255" y="145"/>
                    </a:cubicBezTo>
                    <a:cubicBezTo>
                      <a:pt x="224" y="214"/>
                      <a:pt x="222" y="280"/>
                      <a:pt x="225" y="319"/>
                    </a:cubicBezTo>
                    <a:cubicBezTo>
                      <a:pt x="226" y="330"/>
                      <a:pt x="224" y="341"/>
                      <a:pt x="220" y="351"/>
                    </a:cubicBezTo>
                    <a:cubicBezTo>
                      <a:pt x="205" y="390"/>
                      <a:pt x="199" y="440"/>
                      <a:pt x="204" y="466"/>
                    </a:cubicBezTo>
                    <a:cubicBezTo>
                      <a:pt x="210" y="494"/>
                      <a:pt x="230" y="508"/>
                      <a:pt x="251" y="508"/>
                    </a:cubicBezTo>
                    <a:cubicBezTo>
                      <a:pt x="258" y="508"/>
                      <a:pt x="271" y="508"/>
                      <a:pt x="289" y="490"/>
                    </a:cubicBezTo>
                    <a:cubicBezTo>
                      <a:pt x="299" y="479"/>
                      <a:pt x="315" y="477"/>
                      <a:pt x="329" y="484"/>
                    </a:cubicBezTo>
                    <a:cubicBezTo>
                      <a:pt x="337" y="487"/>
                      <a:pt x="344" y="491"/>
                      <a:pt x="353" y="494"/>
                    </a:cubicBezTo>
                    <a:cubicBezTo>
                      <a:pt x="400" y="512"/>
                      <a:pt x="480" y="507"/>
                      <a:pt x="485" y="457"/>
                    </a:cubicBezTo>
                    <a:cubicBezTo>
                      <a:pt x="485" y="447"/>
                      <a:pt x="485" y="415"/>
                      <a:pt x="437" y="406"/>
                    </a:cubicBezTo>
                    <a:cubicBezTo>
                      <a:pt x="410" y="400"/>
                      <a:pt x="366" y="367"/>
                      <a:pt x="360" y="314"/>
                    </a:cubicBezTo>
                    <a:cubicBezTo>
                      <a:pt x="353" y="258"/>
                      <a:pt x="386" y="177"/>
                      <a:pt x="417" y="155"/>
                    </a:cubicBezTo>
                    <a:cubicBezTo>
                      <a:pt x="442" y="136"/>
                      <a:pt x="611" y="99"/>
                      <a:pt x="688" y="90"/>
                    </a:cubicBezTo>
                    <a:cubicBezTo>
                      <a:pt x="703" y="88"/>
                      <a:pt x="718" y="94"/>
                      <a:pt x="727" y="106"/>
                    </a:cubicBezTo>
                    <a:cubicBezTo>
                      <a:pt x="746" y="127"/>
                      <a:pt x="768" y="154"/>
                      <a:pt x="799" y="154"/>
                    </a:cubicBezTo>
                    <a:cubicBezTo>
                      <a:pt x="810" y="154"/>
                      <a:pt x="820" y="150"/>
                      <a:pt x="830" y="144"/>
                    </a:cubicBezTo>
                    <a:cubicBezTo>
                      <a:pt x="859" y="122"/>
                      <a:pt x="852" y="90"/>
                      <a:pt x="840" y="64"/>
                    </a:cubicBezTo>
                    <a:cubicBezTo>
                      <a:pt x="835" y="52"/>
                      <a:pt x="842" y="37"/>
                      <a:pt x="855" y="34"/>
                    </a:cubicBezTo>
                    <a:cubicBezTo>
                      <a:pt x="970" y="6"/>
                      <a:pt x="976" y="20"/>
                      <a:pt x="1128" y="48"/>
                    </a:cubicBezTo>
                    <a:cubicBezTo>
                      <a:pt x="1138" y="50"/>
                      <a:pt x="1142" y="62"/>
                      <a:pt x="1135" y="69"/>
                    </a:cubicBezTo>
                    <a:cubicBezTo>
                      <a:pt x="1111" y="98"/>
                      <a:pt x="1080" y="124"/>
                      <a:pt x="1054" y="140"/>
                    </a:cubicBezTo>
                    <a:cubicBezTo>
                      <a:pt x="1012" y="167"/>
                      <a:pt x="870" y="269"/>
                      <a:pt x="824" y="293"/>
                    </a:cubicBezTo>
                    <a:cubicBezTo>
                      <a:pt x="779" y="316"/>
                      <a:pt x="664" y="348"/>
                      <a:pt x="627" y="361"/>
                    </a:cubicBezTo>
                    <a:cubicBezTo>
                      <a:pt x="565" y="384"/>
                      <a:pt x="566" y="421"/>
                      <a:pt x="568" y="432"/>
                    </a:cubicBezTo>
                    <a:cubicBezTo>
                      <a:pt x="572" y="461"/>
                      <a:pt x="598" y="474"/>
                      <a:pt x="632" y="474"/>
                    </a:cubicBezTo>
                    <a:cubicBezTo>
                      <a:pt x="670" y="474"/>
                      <a:pt x="726" y="455"/>
                      <a:pt x="768" y="441"/>
                    </a:cubicBezTo>
                    <a:cubicBezTo>
                      <a:pt x="775" y="439"/>
                      <a:pt x="783" y="443"/>
                      <a:pt x="785" y="450"/>
                    </a:cubicBezTo>
                    <a:cubicBezTo>
                      <a:pt x="789" y="462"/>
                      <a:pt x="794" y="474"/>
                      <a:pt x="801" y="482"/>
                    </a:cubicBezTo>
                    <a:cubicBezTo>
                      <a:pt x="815" y="498"/>
                      <a:pt x="836" y="502"/>
                      <a:pt x="853" y="494"/>
                    </a:cubicBezTo>
                    <a:cubicBezTo>
                      <a:pt x="879" y="483"/>
                      <a:pt x="883" y="457"/>
                      <a:pt x="887" y="430"/>
                    </a:cubicBezTo>
                    <a:cubicBezTo>
                      <a:pt x="889" y="421"/>
                      <a:pt x="891" y="405"/>
                      <a:pt x="894" y="399"/>
                    </a:cubicBezTo>
                    <a:cubicBezTo>
                      <a:pt x="907" y="388"/>
                      <a:pt x="959" y="353"/>
                      <a:pt x="1130" y="253"/>
                    </a:cubicBezTo>
                    <a:cubicBezTo>
                      <a:pt x="1203" y="210"/>
                      <a:pt x="1279" y="118"/>
                      <a:pt x="1295" y="83"/>
                    </a:cubicBezTo>
                    <a:cubicBezTo>
                      <a:pt x="1299" y="76"/>
                      <a:pt x="1305" y="71"/>
                      <a:pt x="1309" y="69"/>
                    </a:cubicBezTo>
                    <a:cubicBezTo>
                      <a:pt x="1353" y="69"/>
                      <a:pt x="1397" y="64"/>
                      <a:pt x="1478" y="34"/>
                    </a:cubicBezTo>
                    <a:cubicBezTo>
                      <a:pt x="1492" y="29"/>
                      <a:pt x="1503" y="44"/>
                      <a:pt x="1495" y="56"/>
                    </a:cubicBezTo>
                    <a:cubicBezTo>
                      <a:pt x="1390" y="217"/>
                      <a:pt x="1307" y="374"/>
                      <a:pt x="1168" y="401"/>
                    </a:cubicBezTo>
                    <a:cubicBezTo>
                      <a:pt x="1147" y="406"/>
                      <a:pt x="1128" y="419"/>
                      <a:pt x="1117" y="438"/>
                    </a:cubicBezTo>
                    <a:cubicBezTo>
                      <a:pt x="1047" y="562"/>
                      <a:pt x="1082" y="551"/>
                      <a:pt x="756" y="600"/>
                    </a:cubicBezTo>
                    <a:cubicBezTo>
                      <a:pt x="710" y="607"/>
                      <a:pt x="656" y="605"/>
                      <a:pt x="614" y="585"/>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4"/>
              <p:cNvSpPr/>
              <p:nvPr/>
            </p:nvSpPr>
            <p:spPr>
              <a:xfrm>
                <a:off x="893503" y="2961680"/>
                <a:ext cx="815447" cy="494929"/>
              </a:xfrm>
              <a:custGeom>
                <a:rect b="b" l="l" r="r" t="t"/>
                <a:pathLst>
                  <a:path extrusionOk="0" h="874" w="1440">
                    <a:moveTo>
                      <a:pt x="1439" y="399"/>
                    </a:moveTo>
                    <a:cubicBezTo>
                      <a:pt x="1393" y="754"/>
                      <a:pt x="1071" y="808"/>
                      <a:pt x="913" y="840"/>
                    </a:cubicBezTo>
                    <a:cubicBezTo>
                      <a:pt x="755" y="873"/>
                      <a:pt x="735" y="826"/>
                      <a:pt x="735" y="826"/>
                    </a:cubicBezTo>
                    <a:cubicBezTo>
                      <a:pt x="676" y="866"/>
                      <a:pt x="420" y="833"/>
                      <a:pt x="196" y="682"/>
                    </a:cubicBezTo>
                    <a:cubicBezTo>
                      <a:pt x="77" y="601"/>
                      <a:pt x="31" y="543"/>
                      <a:pt x="13" y="506"/>
                    </a:cubicBezTo>
                    <a:cubicBezTo>
                      <a:pt x="0" y="478"/>
                      <a:pt x="4" y="462"/>
                      <a:pt x="5" y="458"/>
                    </a:cubicBezTo>
                    <a:lnTo>
                      <a:pt x="5" y="458"/>
                    </a:lnTo>
                    <a:cubicBezTo>
                      <a:pt x="5" y="458"/>
                      <a:pt x="157" y="234"/>
                      <a:pt x="466" y="241"/>
                    </a:cubicBezTo>
                    <a:cubicBezTo>
                      <a:pt x="708" y="246"/>
                      <a:pt x="825" y="93"/>
                      <a:pt x="864" y="27"/>
                    </a:cubicBezTo>
                    <a:cubicBezTo>
                      <a:pt x="872" y="13"/>
                      <a:pt x="888" y="7"/>
                      <a:pt x="903" y="10"/>
                    </a:cubicBezTo>
                    <a:cubicBezTo>
                      <a:pt x="912" y="12"/>
                      <a:pt x="924" y="13"/>
                      <a:pt x="939" y="11"/>
                    </a:cubicBezTo>
                    <a:cubicBezTo>
                      <a:pt x="1006" y="1"/>
                      <a:pt x="1043" y="16"/>
                      <a:pt x="1093" y="3"/>
                    </a:cubicBezTo>
                    <a:cubicBezTo>
                      <a:pt x="1104" y="0"/>
                      <a:pt x="1115" y="1"/>
                      <a:pt x="1125" y="6"/>
                    </a:cubicBezTo>
                    <a:cubicBezTo>
                      <a:pt x="1141" y="15"/>
                      <a:pt x="1169" y="26"/>
                      <a:pt x="1209" y="30"/>
                    </a:cubicBezTo>
                    <a:cubicBezTo>
                      <a:pt x="1273" y="36"/>
                      <a:pt x="1320" y="70"/>
                      <a:pt x="1373" y="63"/>
                    </a:cubicBezTo>
                    <a:cubicBezTo>
                      <a:pt x="1402" y="60"/>
                      <a:pt x="1424" y="70"/>
                      <a:pt x="1439" y="57"/>
                    </a:cubicBezTo>
                    <a:cubicBezTo>
                      <a:pt x="1439" y="171"/>
                      <a:pt x="1439" y="96"/>
                      <a:pt x="1439" y="39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4"/>
              <p:cNvSpPr/>
              <p:nvPr/>
            </p:nvSpPr>
            <p:spPr>
              <a:xfrm>
                <a:off x="727016" y="1061808"/>
                <a:ext cx="981934" cy="1527823"/>
              </a:xfrm>
              <a:custGeom>
                <a:rect b="b" l="l" r="r" t="t"/>
                <a:pathLst>
                  <a:path extrusionOk="0" h="2698" w="1734">
                    <a:moveTo>
                      <a:pt x="1733" y="2697"/>
                    </a:moveTo>
                    <a:cubicBezTo>
                      <a:pt x="1705" y="2569"/>
                      <a:pt x="1635" y="2531"/>
                      <a:pt x="1556" y="2505"/>
                    </a:cubicBezTo>
                    <a:cubicBezTo>
                      <a:pt x="1477" y="2479"/>
                      <a:pt x="1279" y="2400"/>
                      <a:pt x="1227" y="2347"/>
                    </a:cubicBezTo>
                    <a:cubicBezTo>
                      <a:pt x="1174" y="2294"/>
                      <a:pt x="1101" y="2235"/>
                      <a:pt x="970" y="2190"/>
                    </a:cubicBezTo>
                    <a:cubicBezTo>
                      <a:pt x="838" y="2144"/>
                      <a:pt x="773" y="2125"/>
                      <a:pt x="668" y="1980"/>
                    </a:cubicBezTo>
                    <a:cubicBezTo>
                      <a:pt x="563" y="1835"/>
                      <a:pt x="464" y="1776"/>
                      <a:pt x="273" y="1645"/>
                    </a:cubicBezTo>
                    <a:cubicBezTo>
                      <a:pt x="83" y="1513"/>
                      <a:pt x="17" y="1309"/>
                      <a:pt x="17" y="1309"/>
                    </a:cubicBezTo>
                    <a:cubicBezTo>
                      <a:pt x="15" y="1303"/>
                      <a:pt x="13" y="1296"/>
                      <a:pt x="12" y="1290"/>
                    </a:cubicBezTo>
                    <a:lnTo>
                      <a:pt x="12" y="1289"/>
                    </a:lnTo>
                    <a:cubicBezTo>
                      <a:pt x="0" y="1218"/>
                      <a:pt x="42" y="1074"/>
                      <a:pt x="76" y="1013"/>
                    </a:cubicBezTo>
                    <a:cubicBezTo>
                      <a:pt x="109" y="954"/>
                      <a:pt x="148" y="961"/>
                      <a:pt x="148" y="961"/>
                    </a:cubicBezTo>
                    <a:cubicBezTo>
                      <a:pt x="148" y="961"/>
                      <a:pt x="115" y="914"/>
                      <a:pt x="194" y="717"/>
                    </a:cubicBezTo>
                    <a:cubicBezTo>
                      <a:pt x="272" y="519"/>
                      <a:pt x="342" y="518"/>
                      <a:pt x="342" y="518"/>
                    </a:cubicBezTo>
                    <a:cubicBezTo>
                      <a:pt x="325" y="471"/>
                      <a:pt x="352" y="420"/>
                      <a:pt x="382" y="380"/>
                    </a:cubicBezTo>
                    <a:cubicBezTo>
                      <a:pt x="463" y="269"/>
                      <a:pt x="570" y="177"/>
                      <a:pt x="691" y="111"/>
                    </a:cubicBezTo>
                    <a:lnTo>
                      <a:pt x="691" y="111"/>
                    </a:lnTo>
                    <a:cubicBezTo>
                      <a:pt x="722" y="94"/>
                      <a:pt x="754" y="79"/>
                      <a:pt x="786" y="66"/>
                    </a:cubicBezTo>
                    <a:cubicBezTo>
                      <a:pt x="843" y="43"/>
                      <a:pt x="914" y="38"/>
                      <a:pt x="972" y="58"/>
                    </a:cubicBezTo>
                    <a:cubicBezTo>
                      <a:pt x="979" y="34"/>
                      <a:pt x="1000" y="16"/>
                      <a:pt x="1024" y="8"/>
                    </a:cubicBezTo>
                    <a:cubicBezTo>
                      <a:pt x="1047" y="0"/>
                      <a:pt x="1073" y="0"/>
                      <a:pt x="1098" y="0"/>
                    </a:cubicBezTo>
                    <a:cubicBezTo>
                      <a:pt x="1210" y="4"/>
                      <a:pt x="1322" y="25"/>
                      <a:pt x="1428" y="63"/>
                    </a:cubicBezTo>
                    <a:cubicBezTo>
                      <a:pt x="1457" y="73"/>
                      <a:pt x="1486" y="85"/>
                      <a:pt x="1510" y="104"/>
                    </a:cubicBezTo>
                    <a:cubicBezTo>
                      <a:pt x="1533" y="124"/>
                      <a:pt x="1553" y="151"/>
                      <a:pt x="1553" y="181"/>
                    </a:cubicBezTo>
                    <a:cubicBezTo>
                      <a:pt x="1625" y="177"/>
                      <a:pt x="1674" y="288"/>
                      <a:pt x="1702" y="382"/>
                    </a:cubicBezTo>
                    <a:cubicBezTo>
                      <a:pt x="1723" y="451"/>
                      <a:pt x="1732" y="512"/>
                      <a:pt x="1732" y="512"/>
                    </a:cubicBezTo>
                    <a:cubicBezTo>
                      <a:pt x="1732" y="512"/>
                      <a:pt x="1732" y="2218"/>
                      <a:pt x="1733" y="269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4"/>
              <p:cNvSpPr/>
              <p:nvPr/>
            </p:nvSpPr>
            <p:spPr>
              <a:xfrm>
                <a:off x="635278" y="1802503"/>
                <a:ext cx="1073672" cy="1438351"/>
              </a:xfrm>
              <a:custGeom>
                <a:rect b="b" l="l" r="r" t="t"/>
                <a:pathLst>
                  <a:path extrusionOk="0" h="2540" w="1896">
                    <a:moveTo>
                      <a:pt x="1895" y="2105"/>
                    </a:moveTo>
                    <a:cubicBezTo>
                      <a:pt x="1879" y="2111"/>
                      <a:pt x="1858" y="2107"/>
                      <a:pt x="1829" y="2111"/>
                    </a:cubicBezTo>
                    <a:cubicBezTo>
                      <a:pt x="1776" y="2117"/>
                      <a:pt x="1727" y="2083"/>
                      <a:pt x="1665" y="2078"/>
                    </a:cubicBezTo>
                    <a:cubicBezTo>
                      <a:pt x="1626" y="2074"/>
                      <a:pt x="1599" y="2063"/>
                      <a:pt x="1583" y="2055"/>
                    </a:cubicBezTo>
                    <a:cubicBezTo>
                      <a:pt x="1571" y="2049"/>
                      <a:pt x="1558" y="2048"/>
                      <a:pt x="1546" y="2053"/>
                    </a:cubicBezTo>
                    <a:cubicBezTo>
                      <a:pt x="1495" y="2073"/>
                      <a:pt x="1509" y="2042"/>
                      <a:pt x="1395" y="2058"/>
                    </a:cubicBezTo>
                    <a:cubicBezTo>
                      <a:pt x="1380" y="2060"/>
                      <a:pt x="1368" y="2059"/>
                      <a:pt x="1359" y="2058"/>
                    </a:cubicBezTo>
                    <a:cubicBezTo>
                      <a:pt x="1344" y="2054"/>
                      <a:pt x="1328" y="2061"/>
                      <a:pt x="1320" y="2075"/>
                    </a:cubicBezTo>
                    <a:cubicBezTo>
                      <a:pt x="1281" y="2141"/>
                      <a:pt x="1164" y="2293"/>
                      <a:pt x="922" y="2288"/>
                    </a:cubicBezTo>
                    <a:cubicBezTo>
                      <a:pt x="613" y="2282"/>
                      <a:pt x="461" y="2505"/>
                      <a:pt x="461" y="2505"/>
                    </a:cubicBezTo>
                    <a:cubicBezTo>
                      <a:pt x="461" y="2505"/>
                      <a:pt x="402" y="2539"/>
                      <a:pt x="297" y="2387"/>
                    </a:cubicBezTo>
                    <a:cubicBezTo>
                      <a:pt x="191" y="2236"/>
                      <a:pt x="250" y="2143"/>
                      <a:pt x="250" y="2143"/>
                    </a:cubicBezTo>
                    <a:cubicBezTo>
                      <a:pt x="250" y="2143"/>
                      <a:pt x="191" y="2125"/>
                      <a:pt x="152" y="1999"/>
                    </a:cubicBezTo>
                    <a:cubicBezTo>
                      <a:pt x="112" y="1874"/>
                      <a:pt x="145" y="1841"/>
                      <a:pt x="145" y="1841"/>
                    </a:cubicBezTo>
                    <a:cubicBezTo>
                      <a:pt x="60" y="1827"/>
                      <a:pt x="47" y="1466"/>
                      <a:pt x="34" y="1387"/>
                    </a:cubicBezTo>
                    <a:cubicBezTo>
                      <a:pt x="20" y="1308"/>
                      <a:pt x="60" y="1242"/>
                      <a:pt x="60" y="1242"/>
                    </a:cubicBezTo>
                    <a:cubicBezTo>
                      <a:pt x="20" y="1203"/>
                      <a:pt x="34" y="999"/>
                      <a:pt x="34" y="855"/>
                    </a:cubicBezTo>
                    <a:cubicBezTo>
                      <a:pt x="34" y="710"/>
                      <a:pt x="93" y="724"/>
                      <a:pt x="93" y="724"/>
                    </a:cubicBezTo>
                    <a:cubicBezTo>
                      <a:pt x="0" y="612"/>
                      <a:pt x="106" y="165"/>
                      <a:pt x="125" y="86"/>
                    </a:cubicBezTo>
                    <a:cubicBezTo>
                      <a:pt x="127" y="81"/>
                      <a:pt x="128" y="76"/>
                      <a:pt x="129" y="72"/>
                    </a:cubicBezTo>
                    <a:cubicBezTo>
                      <a:pt x="149" y="6"/>
                      <a:pt x="178" y="0"/>
                      <a:pt x="178" y="0"/>
                    </a:cubicBezTo>
                    <a:cubicBezTo>
                      <a:pt x="178" y="0"/>
                      <a:pt x="244" y="204"/>
                      <a:pt x="435" y="336"/>
                    </a:cubicBezTo>
                    <a:cubicBezTo>
                      <a:pt x="625" y="467"/>
                      <a:pt x="724" y="526"/>
                      <a:pt x="829" y="671"/>
                    </a:cubicBezTo>
                    <a:cubicBezTo>
                      <a:pt x="934" y="816"/>
                      <a:pt x="1000" y="836"/>
                      <a:pt x="1132" y="881"/>
                    </a:cubicBezTo>
                    <a:cubicBezTo>
                      <a:pt x="1263" y="926"/>
                      <a:pt x="1336" y="985"/>
                      <a:pt x="1388" y="1038"/>
                    </a:cubicBezTo>
                    <a:cubicBezTo>
                      <a:pt x="1441" y="1091"/>
                      <a:pt x="1638" y="1170"/>
                      <a:pt x="1717" y="1196"/>
                    </a:cubicBezTo>
                    <a:cubicBezTo>
                      <a:pt x="1772" y="1214"/>
                      <a:pt x="1823" y="1239"/>
                      <a:pt x="1858" y="1295"/>
                    </a:cubicBezTo>
                    <a:cubicBezTo>
                      <a:pt x="1873" y="1320"/>
                      <a:pt x="1886" y="1350"/>
                      <a:pt x="1894" y="1388"/>
                    </a:cubicBezTo>
                    <a:cubicBezTo>
                      <a:pt x="1895" y="1610"/>
                      <a:pt x="1895" y="2105"/>
                      <a:pt x="1895" y="210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4"/>
              <p:cNvSpPr/>
              <p:nvPr/>
            </p:nvSpPr>
            <p:spPr>
              <a:xfrm>
                <a:off x="1702721" y="1020469"/>
                <a:ext cx="1019309" cy="1569162"/>
              </a:xfrm>
              <a:custGeom>
                <a:rect b="b" l="l" r="r" t="t"/>
                <a:pathLst>
                  <a:path extrusionOk="0" h="2771" w="1800">
                    <a:moveTo>
                      <a:pt x="1760" y="1415"/>
                    </a:moveTo>
                    <a:cubicBezTo>
                      <a:pt x="1648" y="1443"/>
                      <a:pt x="1555" y="1573"/>
                      <a:pt x="1516" y="1652"/>
                    </a:cubicBezTo>
                    <a:cubicBezTo>
                      <a:pt x="1476" y="1731"/>
                      <a:pt x="1470" y="1731"/>
                      <a:pt x="1404" y="1764"/>
                    </a:cubicBezTo>
                    <a:cubicBezTo>
                      <a:pt x="1339" y="1797"/>
                      <a:pt x="1312" y="1882"/>
                      <a:pt x="1312" y="1882"/>
                    </a:cubicBezTo>
                    <a:cubicBezTo>
                      <a:pt x="1187" y="2126"/>
                      <a:pt x="1029" y="2171"/>
                      <a:pt x="839" y="2224"/>
                    </a:cubicBezTo>
                    <a:cubicBezTo>
                      <a:pt x="648" y="2276"/>
                      <a:pt x="562" y="2381"/>
                      <a:pt x="470" y="2480"/>
                    </a:cubicBezTo>
                    <a:cubicBezTo>
                      <a:pt x="378" y="2578"/>
                      <a:pt x="214" y="2598"/>
                      <a:pt x="115" y="2637"/>
                    </a:cubicBezTo>
                    <a:cubicBezTo>
                      <a:pt x="31" y="2671"/>
                      <a:pt x="13" y="2751"/>
                      <a:pt x="9" y="2770"/>
                    </a:cubicBezTo>
                    <a:lnTo>
                      <a:pt x="8" y="585"/>
                    </a:lnTo>
                    <a:cubicBezTo>
                      <a:pt x="8" y="585"/>
                      <a:pt x="0" y="479"/>
                      <a:pt x="59" y="363"/>
                    </a:cubicBezTo>
                    <a:cubicBezTo>
                      <a:pt x="90" y="301"/>
                      <a:pt x="138" y="244"/>
                      <a:pt x="201" y="199"/>
                    </a:cubicBezTo>
                    <a:cubicBezTo>
                      <a:pt x="379" y="70"/>
                      <a:pt x="511" y="60"/>
                      <a:pt x="583" y="81"/>
                    </a:cubicBezTo>
                    <a:lnTo>
                      <a:pt x="583" y="81"/>
                    </a:lnTo>
                    <a:cubicBezTo>
                      <a:pt x="595" y="84"/>
                      <a:pt x="606" y="89"/>
                      <a:pt x="615" y="94"/>
                    </a:cubicBezTo>
                    <a:cubicBezTo>
                      <a:pt x="615" y="94"/>
                      <a:pt x="619" y="87"/>
                      <a:pt x="629" y="80"/>
                    </a:cubicBezTo>
                    <a:lnTo>
                      <a:pt x="629" y="80"/>
                    </a:lnTo>
                    <a:cubicBezTo>
                      <a:pt x="755" y="0"/>
                      <a:pt x="1207" y="183"/>
                      <a:pt x="1207" y="311"/>
                    </a:cubicBezTo>
                    <a:cubicBezTo>
                      <a:pt x="1207" y="311"/>
                      <a:pt x="1266" y="278"/>
                      <a:pt x="1358" y="436"/>
                    </a:cubicBezTo>
                    <a:cubicBezTo>
                      <a:pt x="1450" y="594"/>
                      <a:pt x="1424" y="600"/>
                      <a:pt x="1424" y="600"/>
                    </a:cubicBezTo>
                    <a:cubicBezTo>
                      <a:pt x="1424" y="600"/>
                      <a:pt x="1470" y="606"/>
                      <a:pt x="1529" y="705"/>
                    </a:cubicBezTo>
                    <a:cubicBezTo>
                      <a:pt x="1588" y="803"/>
                      <a:pt x="1680" y="962"/>
                      <a:pt x="1641" y="1027"/>
                    </a:cubicBezTo>
                    <a:cubicBezTo>
                      <a:pt x="1641" y="1027"/>
                      <a:pt x="1674" y="1014"/>
                      <a:pt x="1700" y="1067"/>
                    </a:cubicBezTo>
                    <a:cubicBezTo>
                      <a:pt x="1727" y="1119"/>
                      <a:pt x="1799" y="1362"/>
                      <a:pt x="1760" y="141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4"/>
              <p:cNvSpPr/>
              <p:nvPr/>
            </p:nvSpPr>
            <p:spPr>
              <a:xfrm>
                <a:off x="1708384" y="1819491"/>
                <a:ext cx="1088395" cy="1284889"/>
              </a:xfrm>
              <a:custGeom>
                <a:rect b="b" l="l" r="r" t="t"/>
                <a:pathLst>
                  <a:path extrusionOk="0" h="2269" w="1922">
                    <a:moveTo>
                      <a:pt x="1842" y="1581"/>
                    </a:moveTo>
                    <a:cubicBezTo>
                      <a:pt x="1842" y="1581"/>
                      <a:pt x="1875" y="1621"/>
                      <a:pt x="1842" y="1733"/>
                    </a:cubicBezTo>
                    <a:cubicBezTo>
                      <a:pt x="1809" y="1844"/>
                      <a:pt x="1802" y="1923"/>
                      <a:pt x="1711" y="2035"/>
                    </a:cubicBezTo>
                    <a:cubicBezTo>
                      <a:pt x="1711" y="2035"/>
                      <a:pt x="1539" y="2170"/>
                      <a:pt x="1312" y="2161"/>
                    </a:cubicBezTo>
                    <a:cubicBezTo>
                      <a:pt x="1086" y="2151"/>
                      <a:pt x="1075" y="2092"/>
                      <a:pt x="971" y="2103"/>
                    </a:cubicBezTo>
                    <a:cubicBezTo>
                      <a:pt x="878" y="2113"/>
                      <a:pt x="815" y="2135"/>
                      <a:pt x="798" y="2164"/>
                    </a:cubicBezTo>
                    <a:cubicBezTo>
                      <a:pt x="795" y="2168"/>
                      <a:pt x="790" y="2170"/>
                      <a:pt x="785" y="2168"/>
                    </a:cubicBezTo>
                    <a:cubicBezTo>
                      <a:pt x="775" y="2165"/>
                      <a:pt x="756" y="2163"/>
                      <a:pt x="718" y="2174"/>
                    </a:cubicBezTo>
                    <a:cubicBezTo>
                      <a:pt x="657" y="2192"/>
                      <a:pt x="486" y="2222"/>
                      <a:pt x="431" y="2262"/>
                    </a:cubicBezTo>
                    <a:cubicBezTo>
                      <a:pt x="423" y="2268"/>
                      <a:pt x="412" y="2266"/>
                      <a:pt x="407" y="2258"/>
                    </a:cubicBezTo>
                    <a:cubicBezTo>
                      <a:pt x="391" y="2235"/>
                      <a:pt x="351" y="2195"/>
                      <a:pt x="252" y="2162"/>
                    </a:cubicBezTo>
                    <a:cubicBezTo>
                      <a:pt x="100" y="2111"/>
                      <a:pt x="67" y="2055"/>
                      <a:pt x="0" y="2075"/>
                    </a:cubicBezTo>
                    <a:lnTo>
                      <a:pt x="0" y="1359"/>
                    </a:lnTo>
                    <a:cubicBezTo>
                      <a:pt x="3" y="1339"/>
                      <a:pt x="21" y="1260"/>
                      <a:pt x="105" y="1226"/>
                    </a:cubicBezTo>
                    <a:cubicBezTo>
                      <a:pt x="204" y="1186"/>
                      <a:pt x="368" y="1167"/>
                      <a:pt x="461" y="1068"/>
                    </a:cubicBezTo>
                    <a:cubicBezTo>
                      <a:pt x="553" y="969"/>
                      <a:pt x="638" y="864"/>
                      <a:pt x="829" y="812"/>
                    </a:cubicBezTo>
                    <a:cubicBezTo>
                      <a:pt x="1020" y="760"/>
                      <a:pt x="1178" y="714"/>
                      <a:pt x="1302" y="470"/>
                    </a:cubicBezTo>
                    <a:cubicBezTo>
                      <a:pt x="1302" y="470"/>
                      <a:pt x="1329" y="385"/>
                      <a:pt x="1395" y="352"/>
                    </a:cubicBezTo>
                    <a:cubicBezTo>
                      <a:pt x="1460" y="319"/>
                      <a:pt x="1466" y="319"/>
                      <a:pt x="1506" y="240"/>
                    </a:cubicBezTo>
                    <a:cubicBezTo>
                      <a:pt x="1545" y="161"/>
                      <a:pt x="1638" y="32"/>
                      <a:pt x="1750" y="3"/>
                    </a:cubicBezTo>
                    <a:cubicBezTo>
                      <a:pt x="1762" y="0"/>
                      <a:pt x="1782" y="3"/>
                      <a:pt x="1800" y="48"/>
                    </a:cubicBezTo>
                    <a:cubicBezTo>
                      <a:pt x="1801" y="51"/>
                      <a:pt x="1802" y="53"/>
                      <a:pt x="1803" y="56"/>
                    </a:cubicBezTo>
                    <a:cubicBezTo>
                      <a:pt x="1822" y="121"/>
                      <a:pt x="1842" y="253"/>
                      <a:pt x="1809" y="299"/>
                    </a:cubicBezTo>
                    <a:cubicBezTo>
                      <a:pt x="1809" y="299"/>
                      <a:pt x="1855" y="292"/>
                      <a:pt x="1868" y="404"/>
                    </a:cubicBezTo>
                    <a:cubicBezTo>
                      <a:pt x="1880" y="516"/>
                      <a:pt x="1921" y="726"/>
                      <a:pt x="1855" y="786"/>
                    </a:cubicBezTo>
                    <a:cubicBezTo>
                      <a:pt x="1855" y="786"/>
                      <a:pt x="1901" y="785"/>
                      <a:pt x="1901" y="955"/>
                    </a:cubicBezTo>
                    <a:cubicBezTo>
                      <a:pt x="1901" y="1126"/>
                      <a:pt x="1895" y="1172"/>
                      <a:pt x="1862" y="1192"/>
                    </a:cubicBezTo>
                    <a:cubicBezTo>
                      <a:pt x="1862" y="1192"/>
                      <a:pt x="1908" y="1199"/>
                      <a:pt x="1901" y="1285"/>
                    </a:cubicBezTo>
                    <a:cubicBezTo>
                      <a:pt x="1895" y="1371"/>
                      <a:pt x="1888" y="1548"/>
                      <a:pt x="1842" y="158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4"/>
              <p:cNvSpPr/>
              <p:nvPr/>
            </p:nvSpPr>
            <p:spPr>
              <a:xfrm>
                <a:off x="1707818" y="1819491"/>
                <a:ext cx="1088395" cy="1285456"/>
              </a:xfrm>
              <a:custGeom>
                <a:rect b="b" l="l" r="r" t="t"/>
                <a:pathLst>
                  <a:path extrusionOk="0" h="2270" w="1922">
                    <a:moveTo>
                      <a:pt x="1902" y="1285"/>
                    </a:moveTo>
                    <a:cubicBezTo>
                      <a:pt x="1909" y="1199"/>
                      <a:pt x="1862" y="1193"/>
                      <a:pt x="1862" y="1193"/>
                    </a:cubicBezTo>
                    <a:cubicBezTo>
                      <a:pt x="1895" y="1173"/>
                      <a:pt x="1902" y="1127"/>
                      <a:pt x="1902" y="956"/>
                    </a:cubicBezTo>
                    <a:cubicBezTo>
                      <a:pt x="1902" y="786"/>
                      <a:pt x="1856" y="786"/>
                      <a:pt x="1856" y="786"/>
                    </a:cubicBezTo>
                    <a:cubicBezTo>
                      <a:pt x="1921" y="727"/>
                      <a:pt x="1882" y="516"/>
                      <a:pt x="1869" y="405"/>
                    </a:cubicBezTo>
                    <a:cubicBezTo>
                      <a:pt x="1856" y="293"/>
                      <a:pt x="1810" y="300"/>
                      <a:pt x="1810" y="300"/>
                    </a:cubicBezTo>
                    <a:cubicBezTo>
                      <a:pt x="1843" y="253"/>
                      <a:pt x="1823" y="122"/>
                      <a:pt x="1803" y="56"/>
                    </a:cubicBezTo>
                    <a:cubicBezTo>
                      <a:pt x="1803" y="54"/>
                      <a:pt x="1802" y="51"/>
                      <a:pt x="1801" y="49"/>
                    </a:cubicBezTo>
                    <a:cubicBezTo>
                      <a:pt x="1783" y="3"/>
                      <a:pt x="1763" y="0"/>
                      <a:pt x="1751" y="4"/>
                    </a:cubicBezTo>
                    <a:cubicBezTo>
                      <a:pt x="1639" y="32"/>
                      <a:pt x="1546" y="162"/>
                      <a:pt x="1507" y="241"/>
                    </a:cubicBezTo>
                    <a:cubicBezTo>
                      <a:pt x="1467" y="319"/>
                      <a:pt x="1461" y="319"/>
                      <a:pt x="1395" y="352"/>
                    </a:cubicBezTo>
                    <a:cubicBezTo>
                      <a:pt x="1330" y="385"/>
                      <a:pt x="1303" y="471"/>
                      <a:pt x="1303" y="471"/>
                    </a:cubicBezTo>
                    <a:cubicBezTo>
                      <a:pt x="1178" y="714"/>
                      <a:pt x="1020" y="760"/>
                      <a:pt x="830" y="813"/>
                    </a:cubicBezTo>
                    <a:cubicBezTo>
                      <a:pt x="639" y="864"/>
                      <a:pt x="553" y="970"/>
                      <a:pt x="461" y="1068"/>
                    </a:cubicBezTo>
                    <a:cubicBezTo>
                      <a:pt x="369" y="1167"/>
                      <a:pt x="205" y="1187"/>
                      <a:pt x="106" y="1226"/>
                    </a:cubicBezTo>
                    <a:cubicBezTo>
                      <a:pt x="22" y="1260"/>
                      <a:pt x="4" y="1339"/>
                      <a:pt x="0" y="1359"/>
                    </a:cubicBezTo>
                    <a:lnTo>
                      <a:pt x="1" y="2076"/>
                    </a:lnTo>
                    <a:cubicBezTo>
                      <a:pt x="68" y="2055"/>
                      <a:pt x="100" y="2111"/>
                      <a:pt x="252" y="2162"/>
                    </a:cubicBezTo>
                    <a:cubicBezTo>
                      <a:pt x="352" y="2196"/>
                      <a:pt x="391" y="2235"/>
                      <a:pt x="407" y="2259"/>
                    </a:cubicBezTo>
                    <a:cubicBezTo>
                      <a:pt x="413" y="2267"/>
                      <a:pt x="424" y="2269"/>
                      <a:pt x="432" y="2263"/>
                    </a:cubicBezTo>
                    <a:cubicBezTo>
                      <a:pt x="487" y="2222"/>
                      <a:pt x="657" y="2193"/>
                      <a:pt x="718" y="2175"/>
                    </a:cubicBezTo>
                    <a:cubicBezTo>
                      <a:pt x="757" y="2163"/>
                      <a:pt x="776" y="2165"/>
                      <a:pt x="785" y="2168"/>
                    </a:cubicBezTo>
                    <a:cubicBezTo>
                      <a:pt x="790" y="2170"/>
                      <a:pt x="795" y="2168"/>
                      <a:pt x="798" y="2164"/>
                    </a:cubicBezTo>
                    <a:cubicBezTo>
                      <a:pt x="815" y="2135"/>
                      <a:pt x="879" y="2113"/>
                      <a:pt x="971" y="2104"/>
                    </a:cubicBezTo>
                    <a:cubicBezTo>
                      <a:pt x="1075" y="2093"/>
                      <a:pt x="1086" y="2152"/>
                      <a:pt x="1313" y="2161"/>
                    </a:cubicBezTo>
                    <a:cubicBezTo>
                      <a:pt x="1539" y="2170"/>
                      <a:pt x="1711" y="2035"/>
                      <a:pt x="1711" y="2035"/>
                    </a:cubicBezTo>
                    <a:cubicBezTo>
                      <a:pt x="1803" y="1924"/>
                      <a:pt x="1810" y="1845"/>
                      <a:pt x="1842" y="1733"/>
                    </a:cubicBezTo>
                    <a:cubicBezTo>
                      <a:pt x="1875" y="1621"/>
                      <a:pt x="1842" y="1582"/>
                      <a:pt x="1842" y="1582"/>
                    </a:cubicBezTo>
                    <a:cubicBezTo>
                      <a:pt x="1889" y="1548"/>
                      <a:pt x="1896" y="1371"/>
                      <a:pt x="1902" y="1285"/>
                    </a:cubicBezTo>
                    <a:moveTo>
                      <a:pt x="952" y="1982"/>
                    </a:moveTo>
                    <a:cubicBezTo>
                      <a:pt x="931" y="2065"/>
                      <a:pt x="803" y="2115"/>
                      <a:pt x="683" y="2141"/>
                    </a:cubicBezTo>
                    <a:cubicBezTo>
                      <a:pt x="594" y="2161"/>
                      <a:pt x="493" y="2185"/>
                      <a:pt x="447" y="2196"/>
                    </a:cubicBezTo>
                    <a:cubicBezTo>
                      <a:pt x="432" y="2200"/>
                      <a:pt x="416" y="2196"/>
                      <a:pt x="404" y="2186"/>
                    </a:cubicBezTo>
                    <a:cubicBezTo>
                      <a:pt x="329" y="2126"/>
                      <a:pt x="103" y="2065"/>
                      <a:pt x="42" y="2019"/>
                    </a:cubicBezTo>
                    <a:cubicBezTo>
                      <a:pt x="14" y="1998"/>
                      <a:pt x="26" y="1908"/>
                      <a:pt x="26" y="1908"/>
                    </a:cubicBezTo>
                    <a:cubicBezTo>
                      <a:pt x="26" y="1908"/>
                      <a:pt x="34" y="1866"/>
                      <a:pt x="62" y="1884"/>
                    </a:cubicBezTo>
                    <a:cubicBezTo>
                      <a:pt x="91" y="1901"/>
                      <a:pt x="156" y="1908"/>
                      <a:pt x="234" y="1915"/>
                    </a:cubicBezTo>
                    <a:cubicBezTo>
                      <a:pt x="311" y="1923"/>
                      <a:pt x="321" y="1887"/>
                      <a:pt x="321" y="1887"/>
                    </a:cubicBezTo>
                    <a:cubicBezTo>
                      <a:pt x="295" y="1858"/>
                      <a:pt x="223" y="1870"/>
                      <a:pt x="143" y="1856"/>
                    </a:cubicBezTo>
                    <a:cubicBezTo>
                      <a:pt x="64" y="1843"/>
                      <a:pt x="35" y="1794"/>
                      <a:pt x="26" y="1770"/>
                    </a:cubicBezTo>
                    <a:cubicBezTo>
                      <a:pt x="17" y="1746"/>
                      <a:pt x="13" y="1411"/>
                      <a:pt x="52" y="1319"/>
                    </a:cubicBezTo>
                    <a:cubicBezTo>
                      <a:pt x="90" y="1228"/>
                      <a:pt x="273" y="1210"/>
                      <a:pt x="330" y="1193"/>
                    </a:cubicBezTo>
                    <a:cubicBezTo>
                      <a:pt x="386" y="1177"/>
                      <a:pt x="460" y="1133"/>
                      <a:pt x="523" y="1046"/>
                    </a:cubicBezTo>
                    <a:cubicBezTo>
                      <a:pt x="586" y="960"/>
                      <a:pt x="738" y="872"/>
                      <a:pt x="738" y="872"/>
                    </a:cubicBezTo>
                    <a:cubicBezTo>
                      <a:pt x="809" y="827"/>
                      <a:pt x="986" y="798"/>
                      <a:pt x="1120" y="730"/>
                    </a:cubicBezTo>
                    <a:cubicBezTo>
                      <a:pt x="1253" y="663"/>
                      <a:pt x="1309" y="520"/>
                      <a:pt x="1333" y="473"/>
                    </a:cubicBezTo>
                    <a:cubicBezTo>
                      <a:pt x="1356" y="426"/>
                      <a:pt x="1378" y="394"/>
                      <a:pt x="1449" y="359"/>
                    </a:cubicBezTo>
                    <a:cubicBezTo>
                      <a:pt x="1520" y="324"/>
                      <a:pt x="1559" y="214"/>
                      <a:pt x="1590" y="162"/>
                    </a:cubicBezTo>
                    <a:cubicBezTo>
                      <a:pt x="1620" y="110"/>
                      <a:pt x="1743" y="14"/>
                      <a:pt x="1772" y="44"/>
                    </a:cubicBezTo>
                    <a:cubicBezTo>
                      <a:pt x="1801" y="74"/>
                      <a:pt x="1809" y="254"/>
                      <a:pt x="1787" y="288"/>
                    </a:cubicBezTo>
                    <a:cubicBezTo>
                      <a:pt x="1765" y="322"/>
                      <a:pt x="1709" y="344"/>
                      <a:pt x="1681" y="349"/>
                    </a:cubicBezTo>
                    <a:cubicBezTo>
                      <a:pt x="1653" y="353"/>
                      <a:pt x="1651" y="367"/>
                      <a:pt x="1651" y="367"/>
                    </a:cubicBezTo>
                    <a:cubicBezTo>
                      <a:pt x="1719" y="399"/>
                      <a:pt x="1804" y="349"/>
                      <a:pt x="1804" y="349"/>
                    </a:cubicBezTo>
                    <a:cubicBezTo>
                      <a:pt x="1812" y="354"/>
                      <a:pt x="1828" y="372"/>
                      <a:pt x="1851" y="482"/>
                    </a:cubicBezTo>
                    <a:cubicBezTo>
                      <a:pt x="1874" y="592"/>
                      <a:pt x="1860" y="742"/>
                      <a:pt x="1839" y="766"/>
                    </a:cubicBezTo>
                    <a:cubicBezTo>
                      <a:pt x="1818" y="790"/>
                      <a:pt x="1680" y="811"/>
                      <a:pt x="1595" y="832"/>
                    </a:cubicBezTo>
                    <a:cubicBezTo>
                      <a:pt x="1509" y="853"/>
                      <a:pt x="1436" y="934"/>
                      <a:pt x="1354" y="955"/>
                    </a:cubicBezTo>
                    <a:cubicBezTo>
                      <a:pt x="1272" y="976"/>
                      <a:pt x="1138" y="973"/>
                      <a:pt x="1042" y="1014"/>
                    </a:cubicBezTo>
                    <a:cubicBezTo>
                      <a:pt x="946" y="1056"/>
                      <a:pt x="895" y="1222"/>
                      <a:pt x="895" y="1222"/>
                    </a:cubicBezTo>
                    <a:cubicBezTo>
                      <a:pt x="877" y="1218"/>
                      <a:pt x="836" y="1222"/>
                      <a:pt x="836" y="1222"/>
                    </a:cubicBezTo>
                    <a:cubicBezTo>
                      <a:pt x="776" y="1223"/>
                      <a:pt x="585" y="1349"/>
                      <a:pt x="540" y="1396"/>
                    </a:cubicBezTo>
                    <a:cubicBezTo>
                      <a:pt x="495" y="1443"/>
                      <a:pt x="381" y="1499"/>
                      <a:pt x="344" y="1513"/>
                    </a:cubicBezTo>
                    <a:cubicBezTo>
                      <a:pt x="307" y="1527"/>
                      <a:pt x="236" y="1552"/>
                      <a:pt x="264" y="1563"/>
                    </a:cubicBezTo>
                    <a:cubicBezTo>
                      <a:pt x="292" y="1573"/>
                      <a:pt x="419" y="1558"/>
                      <a:pt x="529" y="1475"/>
                    </a:cubicBezTo>
                    <a:cubicBezTo>
                      <a:pt x="638" y="1392"/>
                      <a:pt x="744" y="1348"/>
                      <a:pt x="803" y="1314"/>
                    </a:cubicBezTo>
                    <a:cubicBezTo>
                      <a:pt x="862" y="1281"/>
                      <a:pt x="896" y="1307"/>
                      <a:pt x="896" y="1307"/>
                    </a:cubicBezTo>
                    <a:cubicBezTo>
                      <a:pt x="894" y="1385"/>
                      <a:pt x="956" y="1525"/>
                      <a:pt x="953" y="1563"/>
                    </a:cubicBezTo>
                    <a:cubicBezTo>
                      <a:pt x="949" y="1601"/>
                      <a:pt x="960" y="1697"/>
                      <a:pt x="960" y="1697"/>
                    </a:cubicBezTo>
                    <a:cubicBezTo>
                      <a:pt x="929" y="1686"/>
                      <a:pt x="813" y="1694"/>
                      <a:pt x="813" y="1694"/>
                    </a:cubicBezTo>
                    <a:lnTo>
                      <a:pt x="786" y="1638"/>
                    </a:lnTo>
                    <a:cubicBezTo>
                      <a:pt x="752" y="1567"/>
                      <a:pt x="717" y="1575"/>
                      <a:pt x="717" y="1575"/>
                    </a:cubicBezTo>
                    <a:cubicBezTo>
                      <a:pt x="700" y="1617"/>
                      <a:pt x="756" y="1698"/>
                      <a:pt x="748" y="1741"/>
                    </a:cubicBezTo>
                    <a:cubicBezTo>
                      <a:pt x="739" y="1784"/>
                      <a:pt x="655" y="1836"/>
                      <a:pt x="620" y="1877"/>
                    </a:cubicBezTo>
                    <a:cubicBezTo>
                      <a:pt x="584" y="1918"/>
                      <a:pt x="597" y="1924"/>
                      <a:pt x="597" y="1924"/>
                    </a:cubicBezTo>
                    <a:cubicBezTo>
                      <a:pt x="716" y="1902"/>
                      <a:pt x="806" y="1774"/>
                      <a:pt x="825" y="1763"/>
                    </a:cubicBezTo>
                    <a:cubicBezTo>
                      <a:pt x="843" y="1752"/>
                      <a:pt x="965" y="1765"/>
                      <a:pt x="981" y="1782"/>
                    </a:cubicBezTo>
                    <a:cubicBezTo>
                      <a:pt x="995" y="1799"/>
                      <a:pt x="972" y="1899"/>
                      <a:pt x="952" y="1982"/>
                    </a:cubicBezTo>
                    <a:moveTo>
                      <a:pt x="990" y="1447"/>
                    </a:moveTo>
                    <a:cubicBezTo>
                      <a:pt x="978" y="1427"/>
                      <a:pt x="937" y="1347"/>
                      <a:pt x="952" y="1278"/>
                    </a:cubicBezTo>
                    <a:cubicBezTo>
                      <a:pt x="966" y="1210"/>
                      <a:pt x="1010" y="1084"/>
                      <a:pt x="1075" y="1058"/>
                    </a:cubicBezTo>
                    <a:cubicBezTo>
                      <a:pt x="1141" y="1032"/>
                      <a:pt x="1261" y="1015"/>
                      <a:pt x="1314" y="1017"/>
                    </a:cubicBezTo>
                    <a:cubicBezTo>
                      <a:pt x="1367" y="1018"/>
                      <a:pt x="1480" y="993"/>
                      <a:pt x="1537" y="943"/>
                    </a:cubicBezTo>
                    <a:cubicBezTo>
                      <a:pt x="1606" y="882"/>
                      <a:pt x="1682" y="867"/>
                      <a:pt x="1734" y="859"/>
                    </a:cubicBezTo>
                    <a:cubicBezTo>
                      <a:pt x="1785" y="852"/>
                      <a:pt x="1850" y="828"/>
                      <a:pt x="1850" y="828"/>
                    </a:cubicBezTo>
                    <a:cubicBezTo>
                      <a:pt x="1850" y="828"/>
                      <a:pt x="1902" y="982"/>
                      <a:pt x="1856" y="1155"/>
                    </a:cubicBezTo>
                    <a:cubicBezTo>
                      <a:pt x="1856" y="1155"/>
                      <a:pt x="1712" y="1160"/>
                      <a:pt x="1670" y="1229"/>
                    </a:cubicBezTo>
                    <a:cubicBezTo>
                      <a:pt x="1628" y="1298"/>
                      <a:pt x="1466" y="1342"/>
                      <a:pt x="1426" y="1354"/>
                    </a:cubicBezTo>
                    <a:cubicBezTo>
                      <a:pt x="1386" y="1366"/>
                      <a:pt x="1195" y="1339"/>
                      <a:pt x="1108" y="1376"/>
                    </a:cubicBezTo>
                    <a:cubicBezTo>
                      <a:pt x="1021" y="1412"/>
                      <a:pt x="1001" y="1466"/>
                      <a:pt x="990" y="1447"/>
                    </a:cubicBezTo>
                    <a:moveTo>
                      <a:pt x="1708" y="1975"/>
                    </a:moveTo>
                    <a:cubicBezTo>
                      <a:pt x="1708" y="1975"/>
                      <a:pt x="1589" y="2089"/>
                      <a:pt x="1426" y="2086"/>
                    </a:cubicBezTo>
                    <a:cubicBezTo>
                      <a:pt x="1263" y="2084"/>
                      <a:pt x="1018" y="2080"/>
                      <a:pt x="1017" y="2051"/>
                    </a:cubicBezTo>
                    <a:cubicBezTo>
                      <a:pt x="1016" y="2023"/>
                      <a:pt x="1067" y="1877"/>
                      <a:pt x="1056" y="1792"/>
                    </a:cubicBezTo>
                    <a:cubicBezTo>
                      <a:pt x="1056" y="1792"/>
                      <a:pt x="1052" y="1775"/>
                      <a:pt x="1118" y="1780"/>
                    </a:cubicBezTo>
                    <a:cubicBezTo>
                      <a:pt x="1185" y="1785"/>
                      <a:pt x="1579" y="1849"/>
                      <a:pt x="1698" y="1770"/>
                    </a:cubicBezTo>
                    <a:cubicBezTo>
                      <a:pt x="1816" y="1691"/>
                      <a:pt x="1820" y="1641"/>
                      <a:pt x="1829" y="1647"/>
                    </a:cubicBezTo>
                    <a:cubicBezTo>
                      <a:pt x="1840" y="1652"/>
                      <a:pt x="1803" y="1877"/>
                      <a:pt x="1708" y="1975"/>
                    </a:cubicBezTo>
                    <a:moveTo>
                      <a:pt x="1831" y="1550"/>
                    </a:moveTo>
                    <a:cubicBezTo>
                      <a:pt x="1811" y="1604"/>
                      <a:pt x="1698" y="1690"/>
                      <a:pt x="1657" y="1713"/>
                    </a:cubicBezTo>
                    <a:cubicBezTo>
                      <a:pt x="1615" y="1737"/>
                      <a:pt x="1536" y="1743"/>
                      <a:pt x="1515" y="1741"/>
                    </a:cubicBezTo>
                    <a:cubicBezTo>
                      <a:pt x="1493" y="1738"/>
                      <a:pt x="1530" y="1638"/>
                      <a:pt x="1550" y="1569"/>
                    </a:cubicBezTo>
                    <a:cubicBezTo>
                      <a:pt x="1570" y="1500"/>
                      <a:pt x="1549" y="1461"/>
                      <a:pt x="1537" y="1510"/>
                    </a:cubicBezTo>
                    <a:cubicBezTo>
                      <a:pt x="1524" y="1559"/>
                      <a:pt x="1464" y="1709"/>
                      <a:pt x="1435" y="1733"/>
                    </a:cubicBezTo>
                    <a:cubicBezTo>
                      <a:pt x="1406" y="1757"/>
                      <a:pt x="1266" y="1728"/>
                      <a:pt x="1189" y="1709"/>
                    </a:cubicBezTo>
                    <a:cubicBezTo>
                      <a:pt x="1112" y="1690"/>
                      <a:pt x="1043" y="1698"/>
                      <a:pt x="1043" y="1698"/>
                    </a:cubicBezTo>
                    <a:cubicBezTo>
                      <a:pt x="1043" y="1698"/>
                      <a:pt x="1021" y="1581"/>
                      <a:pt x="1024" y="1550"/>
                    </a:cubicBezTo>
                    <a:cubicBezTo>
                      <a:pt x="1027" y="1519"/>
                      <a:pt x="1061" y="1477"/>
                      <a:pt x="1154" y="1447"/>
                    </a:cubicBezTo>
                    <a:cubicBezTo>
                      <a:pt x="1246" y="1416"/>
                      <a:pt x="1405" y="1428"/>
                      <a:pt x="1471" y="1414"/>
                    </a:cubicBezTo>
                    <a:cubicBezTo>
                      <a:pt x="1536" y="1400"/>
                      <a:pt x="1660" y="1339"/>
                      <a:pt x="1693" y="1311"/>
                    </a:cubicBezTo>
                    <a:cubicBezTo>
                      <a:pt x="1726" y="1283"/>
                      <a:pt x="1827" y="1200"/>
                      <a:pt x="1863" y="1239"/>
                    </a:cubicBezTo>
                    <a:cubicBezTo>
                      <a:pt x="1899" y="1279"/>
                      <a:pt x="1851" y="1496"/>
                      <a:pt x="1831" y="155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4"/>
              <p:cNvSpPr/>
              <p:nvPr/>
            </p:nvSpPr>
            <p:spPr>
              <a:xfrm>
                <a:off x="1590597" y="2980933"/>
                <a:ext cx="10759" cy="2831"/>
              </a:xfrm>
              <a:custGeom>
                <a:rect b="b" l="l" r="r" t="t"/>
                <a:pathLst>
                  <a:path extrusionOk="0" h="5" w="19">
                    <a:moveTo>
                      <a:pt x="0" y="0"/>
                    </a:moveTo>
                    <a:cubicBezTo>
                      <a:pt x="6" y="1"/>
                      <a:pt x="12" y="3"/>
                      <a:pt x="18" y="4"/>
                    </a:cubicBezTo>
                    <a:cubicBezTo>
                      <a:pt x="12" y="3"/>
                      <a:pt x="6" y="1"/>
                      <a:pt x="0" y="0"/>
                    </a:cubicBezTo>
                    <a:close/>
                  </a:path>
                </a:pathLst>
              </a:custGeom>
              <a:solidFill>
                <a:srgbClr val="58AD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4"/>
              <p:cNvSpPr/>
              <p:nvPr/>
            </p:nvSpPr>
            <p:spPr>
              <a:xfrm>
                <a:off x="737209" y="1914060"/>
                <a:ext cx="947957" cy="1096318"/>
              </a:xfrm>
              <a:custGeom>
                <a:rect b="b" l="l" r="r" t="t"/>
                <a:pathLst>
                  <a:path extrusionOk="0" h="1936" w="1674">
                    <a:moveTo>
                      <a:pt x="803" y="1913"/>
                    </a:moveTo>
                    <a:cubicBezTo>
                      <a:pt x="749" y="1855"/>
                      <a:pt x="758" y="1766"/>
                      <a:pt x="761" y="1707"/>
                    </a:cubicBezTo>
                    <a:cubicBezTo>
                      <a:pt x="762" y="1691"/>
                      <a:pt x="766" y="1675"/>
                      <a:pt x="773" y="1660"/>
                    </a:cubicBezTo>
                    <a:cubicBezTo>
                      <a:pt x="817" y="1574"/>
                      <a:pt x="849" y="1467"/>
                      <a:pt x="861" y="1360"/>
                    </a:cubicBezTo>
                    <a:cubicBezTo>
                      <a:pt x="864" y="1335"/>
                      <a:pt x="896" y="1327"/>
                      <a:pt x="910" y="1349"/>
                    </a:cubicBezTo>
                    <a:cubicBezTo>
                      <a:pt x="931" y="1382"/>
                      <a:pt x="947" y="1419"/>
                      <a:pt x="955" y="1469"/>
                    </a:cubicBezTo>
                    <a:cubicBezTo>
                      <a:pt x="960" y="1495"/>
                      <a:pt x="967" y="1521"/>
                      <a:pt x="976" y="1546"/>
                    </a:cubicBezTo>
                    <a:cubicBezTo>
                      <a:pt x="1004" y="1618"/>
                      <a:pt x="1058" y="1765"/>
                      <a:pt x="1047" y="1782"/>
                    </a:cubicBezTo>
                    <a:cubicBezTo>
                      <a:pt x="989" y="1876"/>
                      <a:pt x="823" y="1935"/>
                      <a:pt x="803" y="1913"/>
                    </a:cubicBezTo>
                    <a:moveTo>
                      <a:pt x="1481" y="1745"/>
                    </a:moveTo>
                    <a:cubicBezTo>
                      <a:pt x="1484" y="1652"/>
                      <a:pt x="1475" y="1591"/>
                      <a:pt x="1461" y="1523"/>
                    </a:cubicBezTo>
                    <a:cubicBezTo>
                      <a:pt x="1455" y="1492"/>
                      <a:pt x="1454" y="1430"/>
                      <a:pt x="1462" y="1389"/>
                    </a:cubicBezTo>
                    <a:cubicBezTo>
                      <a:pt x="1464" y="1376"/>
                      <a:pt x="1478" y="1370"/>
                      <a:pt x="1489" y="1376"/>
                    </a:cubicBezTo>
                    <a:cubicBezTo>
                      <a:pt x="1566" y="1422"/>
                      <a:pt x="1592" y="1334"/>
                      <a:pt x="1576" y="1278"/>
                    </a:cubicBezTo>
                    <a:cubicBezTo>
                      <a:pt x="1556" y="1209"/>
                      <a:pt x="1524" y="1172"/>
                      <a:pt x="1500" y="1155"/>
                    </a:cubicBezTo>
                    <a:cubicBezTo>
                      <a:pt x="1359" y="1058"/>
                      <a:pt x="1284" y="1080"/>
                      <a:pt x="1161" y="1005"/>
                    </a:cubicBezTo>
                    <a:cubicBezTo>
                      <a:pt x="1101" y="968"/>
                      <a:pt x="1062" y="944"/>
                      <a:pt x="992" y="944"/>
                    </a:cubicBezTo>
                    <a:cubicBezTo>
                      <a:pt x="932" y="944"/>
                      <a:pt x="872" y="965"/>
                      <a:pt x="852" y="956"/>
                    </a:cubicBezTo>
                    <a:cubicBezTo>
                      <a:pt x="731" y="897"/>
                      <a:pt x="479" y="768"/>
                      <a:pt x="375" y="687"/>
                    </a:cubicBezTo>
                    <a:cubicBezTo>
                      <a:pt x="272" y="606"/>
                      <a:pt x="215" y="472"/>
                      <a:pt x="46" y="428"/>
                    </a:cubicBezTo>
                    <a:cubicBezTo>
                      <a:pt x="31" y="424"/>
                      <a:pt x="19" y="413"/>
                      <a:pt x="16" y="398"/>
                    </a:cubicBezTo>
                    <a:cubicBezTo>
                      <a:pt x="0" y="341"/>
                      <a:pt x="0" y="143"/>
                      <a:pt x="20" y="15"/>
                    </a:cubicBezTo>
                    <a:cubicBezTo>
                      <a:pt x="22" y="4"/>
                      <a:pt x="37" y="0"/>
                      <a:pt x="44" y="9"/>
                    </a:cubicBezTo>
                    <a:cubicBezTo>
                      <a:pt x="189" y="200"/>
                      <a:pt x="477" y="334"/>
                      <a:pt x="597" y="499"/>
                    </a:cubicBezTo>
                    <a:cubicBezTo>
                      <a:pt x="712" y="657"/>
                      <a:pt x="793" y="686"/>
                      <a:pt x="928" y="732"/>
                    </a:cubicBezTo>
                    <a:cubicBezTo>
                      <a:pt x="1024" y="765"/>
                      <a:pt x="1093" y="805"/>
                      <a:pt x="1163" y="874"/>
                    </a:cubicBezTo>
                    <a:cubicBezTo>
                      <a:pt x="1270" y="981"/>
                      <a:pt x="1546" y="1046"/>
                      <a:pt x="1597" y="1088"/>
                    </a:cubicBezTo>
                    <a:cubicBezTo>
                      <a:pt x="1607" y="1096"/>
                      <a:pt x="1613" y="1110"/>
                      <a:pt x="1614" y="1123"/>
                    </a:cubicBezTo>
                    <a:cubicBezTo>
                      <a:pt x="1619" y="1268"/>
                      <a:pt x="1673" y="1651"/>
                      <a:pt x="1595" y="1774"/>
                    </a:cubicBezTo>
                    <a:cubicBezTo>
                      <a:pt x="1578" y="1799"/>
                      <a:pt x="1479" y="1793"/>
                      <a:pt x="1481" y="1745"/>
                    </a:cubicBezTo>
                    <a:moveTo>
                      <a:pt x="1195" y="1725"/>
                    </a:moveTo>
                    <a:cubicBezTo>
                      <a:pt x="1145" y="1635"/>
                      <a:pt x="1142" y="1552"/>
                      <a:pt x="1128" y="1475"/>
                    </a:cubicBezTo>
                    <a:cubicBezTo>
                      <a:pt x="1114" y="1389"/>
                      <a:pt x="1100" y="1308"/>
                      <a:pt x="1041" y="1233"/>
                    </a:cubicBezTo>
                    <a:cubicBezTo>
                      <a:pt x="990" y="1168"/>
                      <a:pt x="916" y="1169"/>
                      <a:pt x="853" y="1169"/>
                    </a:cubicBezTo>
                    <a:cubicBezTo>
                      <a:pt x="834" y="1169"/>
                      <a:pt x="823" y="1121"/>
                      <a:pt x="846" y="1117"/>
                    </a:cubicBezTo>
                    <a:cubicBezTo>
                      <a:pt x="936" y="1100"/>
                      <a:pt x="994" y="1116"/>
                      <a:pt x="1071" y="1161"/>
                    </a:cubicBezTo>
                    <a:cubicBezTo>
                      <a:pt x="1108" y="1183"/>
                      <a:pt x="1149" y="1208"/>
                      <a:pt x="1206" y="1230"/>
                    </a:cubicBezTo>
                    <a:cubicBezTo>
                      <a:pt x="1267" y="1253"/>
                      <a:pt x="1294" y="1305"/>
                      <a:pt x="1287" y="1388"/>
                    </a:cubicBezTo>
                    <a:cubicBezTo>
                      <a:pt x="1283" y="1438"/>
                      <a:pt x="1282" y="1499"/>
                      <a:pt x="1284" y="1524"/>
                    </a:cubicBezTo>
                    <a:cubicBezTo>
                      <a:pt x="1291" y="1592"/>
                      <a:pt x="1314" y="1649"/>
                      <a:pt x="1302" y="1714"/>
                    </a:cubicBezTo>
                    <a:cubicBezTo>
                      <a:pt x="1297" y="1737"/>
                      <a:pt x="1211" y="1755"/>
                      <a:pt x="1195" y="1725"/>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4"/>
              <p:cNvSpPr/>
              <p:nvPr/>
            </p:nvSpPr>
            <p:spPr>
              <a:xfrm>
                <a:off x="712292" y="2267986"/>
                <a:ext cx="365252" cy="833564"/>
              </a:xfrm>
              <a:custGeom>
                <a:rect b="b" l="l" r="r" t="t"/>
                <a:pathLst>
                  <a:path extrusionOk="0" h="1472" w="645">
                    <a:moveTo>
                      <a:pt x="270" y="1440"/>
                    </a:moveTo>
                    <a:cubicBezTo>
                      <a:pt x="257" y="1413"/>
                      <a:pt x="272" y="1386"/>
                      <a:pt x="296" y="1379"/>
                    </a:cubicBezTo>
                    <a:cubicBezTo>
                      <a:pt x="336" y="1367"/>
                      <a:pt x="378" y="1351"/>
                      <a:pt x="410" y="1336"/>
                    </a:cubicBezTo>
                    <a:cubicBezTo>
                      <a:pt x="450" y="1318"/>
                      <a:pt x="539" y="1251"/>
                      <a:pt x="526" y="1193"/>
                    </a:cubicBezTo>
                    <a:cubicBezTo>
                      <a:pt x="523" y="1176"/>
                      <a:pt x="507" y="1147"/>
                      <a:pt x="448" y="1147"/>
                    </a:cubicBezTo>
                    <a:cubicBezTo>
                      <a:pt x="429" y="1147"/>
                      <a:pt x="397" y="1156"/>
                      <a:pt x="354" y="1174"/>
                    </a:cubicBezTo>
                    <a:cubicBezTo>
                      <a:pt x="311" y="1193"/>
                      <a:pt x="261" y="1213"/>
                      <a:pt x="220" y="1218"/>
                    </a:cubicBezTo>
                    <a:cubicBezTo>
                      <a:pt x="215" y="1219"/>
                      <a:pt x="209" y="1216"/>
                      <a:pt x="205" y="1213"/>
                    </a:cubicBezTo>
                    <a:cubicBezTo>
                      <a:pt x="170" y="1185"/>
                      <a:pt x="150" y="1139"/>
                      <a:pt x="139" y="1102"/>
                    </a:cubicBezTo>
                    <a:cubicBezTo>
                      <a:pt x="133" y="1081"/>
                      <a:pt x="142" y="1060"/>
                      <a:pt x="161" y="1050"/>
                    </a:cubicBezTo>
                    <a:cubicBezTo>
                      <a:pt x="189" y="1034"/>
                      <a:pt x="220" y="1017"/>
                      <a:pt x="247" y="998"/>
                    </a:cubicBezTo>
                    <a:cubicBezTo>
                      <a:pt x="261" y="989"/>
                      <a:pt x="276" y="983"/>
                      <a:pt x="292" y="981"/>
                    </a:cubicBezTo>
                    <a:cubicBezTo>
                      <a:pt x="365" y="969"/>
                      <a:pt x="421" y="946"/>
                      <a:pt x="461" y="924"/>
                    </a:cubicBezTo>
                    <a:cubicBezTo>
                      <a:pt x="478" y="915"/>
                      <a:pt x="499" y="915"/>
                      <a:pt x="516" y="926"/>
                    </a:cubicBezTo>
                    <a:cubicBezTo>
                      <a:pt x="548" y="946"/>
                      <a:pt x="600" y="980"/>
                      <a:pt x="613" y="994"/>
                    </a:cubicBezTo>
                    <a:cubicBezTo>
                      <a:pt x="627" y="1011"/>
                      <a:pt x="633" y="1034"/>
                      <a:pt x="630" y="1056"/>
                    </a:cubicBezTo>
                    <a:cubicBezTo>
                      <a:pt x="622" y="1119"/>
                      <a:pt x="624" y="1189"/>
                      <a:pt x="639" y="1263"/>
                    </a:cubicBezTo>
                    <a:cubicBezTo>
                      <a:pt x="644" y="1290"/>
                      <a:pt x="627" y="1317"/>
                      <a:pt x="600" y="1324"/>
                    </a:cubicBezTo>
                    <a:cubicBezTo>
                      <a:pt x="485" y="1353"/>
                      <a:pt x="416" y="1403"/>
                      <a:pt x="373" y="1434"/>
                    </a:cubicBezTo>
                    <a:cubicBezTo>
                      <a:pt x="367" y="1438"/>
                      <a:pt x="348" y="1449"/>
                      <a:pt x="330" y="1460"/>
                    </a:cubicBezTo>
                    <a:cubicBezTo>
                      <a:pt x="308" y="1471"/>
                      <a:pt x="280" y="1462"/>
                      <a:pt x="270" y="1440"/>
                    </a:cubicBezTo>
                    <a:moveTo>
                      <a:pt x="69" y="827"/>
                    </a:moveTo>
                    <a:cubicBezTo>
                      <a:pt x="45" y="808"/>
                      <a:pt x="0" y="591"/>
                      <a:pt x="32" y="540"/>
                    </a:cubicBezTo>
                    <a:cubicBezTo>
                      <a:pt x="45" y="519"/>
                      <a:pt x="105" y="541"/>
                      <a:pt x="119" y="541"/>
                    </a:cubicBezTo>
                    <a:cubicBezTo>
                      <a:pt x="147" y="540"/>
                      <a:pt x="185" y="517"/>
                      <a:pt x="199" y="537"/>
                    </a:cubicBezTo>
                    <a:cubicBezTo>
                      <a:pt x="222" y="569"/>
                      <a:pt x="229" y="613"/>
                      <a:pt x="253" y="650"/>
                    </a:cubicBezTo>
                    <a:cubicBezTo>
                      <a:pt x="295" y="713"/>
                      <a:pt x="340" y="769"/>
                      <a:pt x="344" y="788"/>
                    </a:cubicBezTo>
                    <a:cubicBezTo>
                      <a:pt x="336" y="833"/>
                      <a:pt x="235" y="800"/>
                      <a:pt x="203" y="804"/>
                    </a:cubicBezTo>
                    <a:cubicBezTo>
                      <a:pt x="164" y="811"/>
                      <a:pt x="88" y="839"/>
                      <a:pt x="69" y="827"/>
                    </a:cubicBezTo>
                    <a:moveTo>
                      <a:pt x="162" y="377"/>
                    </a:moveTo>
                    <a:cubicBezTo>
                      <a:pt x="161" y="387"/>
                      <a:pt x="150" y="394"/>
                      <a:pt x="141" y="390"/>
                    </a:cubicBezTo>
                    <a:cubicBezTo>
                      <a:pt x="105" y="375"/>
                      <a:pt x="75" y="361"/>
                      <a:pt x="68" y="355"/>
                    </a:cubicBezTo>
                    <a:cubicBezTo>
                      <a:pt x="26" y="318"/>
                      <a:pt x="6" y="11"/>
                      <a:pt x="49" y="0"/>
                    </a:cubicBezTo>
                    <a:cubicBezTo>
                      <a:pt x="114" y="0"/>
                      <a:pt x="198" y="74"/>
                      <a:pt x="202" y="105"/>
                    </a:cubicBezTo>
                    <a:cubicBezTo>
                      <a:pt x="210" y="156"/>
                      <a:pt x="170" y="270"/>
                      <a:pt x="162" y="377"/>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4"/>
              <p:cNvSpPr/>
              <p:nvPr/>
            </p:nvSpPr>
            <p:spPr>
              <a:xfrm>
                <a:off x="886141" y="2408990"/>
                <a:ext cx="249731" cy="322213"/>
              </a:xfrm>
              <a:custGeom>
                <a:rect b="b" l="l" r="r" t="t"/>
                <a:pathLst>
                  <a:path extrusionOk="0" h="569" w="441">
                    <a:moveTo>
                      <a:pt x="413" y="544"/>
                    </a:moveTo>
                    <a:cubicBezTo>
                      <a:pt x="409" y="560"/>
                      <a:pt x="390" y="568"/>
                      <a:pt x="376" y="558"/>
                    </a:cubicBezTo>
                    <a:cubicBezTo>
                      <a:pt x="343" y="537"/>
                      <a:pt x="308" y="519"/>
                      <a:pt x="273" y="500"/>
                    </a:cubicBezTo>
                    <a:cubicBezTo>
                      <a:pt x="100" y="405"/>
                      <a:pt x="0" y="197"/>
                      <a:pt x="38" y="23"/>
                    </a:cubicBezTo>
                    <a:cubicBezTo>
                      <a:pt x="41" y="8"/>
                      <a:pt x="58" y="0"/>
                      <a:pt x="71" y="8"/>
                    </a:cubicBezTo>
                    <a:cubicBezTo>
                      <a:pt x="157" y="55"/>
                      <a:pt x="320" y="123"/>
                      <a:pt x="384" y="165"/>
                    </a:cubicBezTo>
                    <a:cubicBezTo>
                      <a:pt x="390" y="169"/>
                      <a:pt x="394" y="175"/>
                      <a:pt x="397" y="182"/>
                    </a:cubicBezTo>
                    <a:cubicBezTo>
                      <a:pt x="435" y="298"/>
                      <a:pt x="440" y="422"/>
                      <a:pt x="413" y="544"/>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4"/>
              <p:cNvSpPr/>
              <p:nvPr/>
            </p:nvSpPr>
            <p:spPr>
              <a:xfrm>
                <a:off x="922383" y="2445232"/>
                <a:ext cx="197633" cy="184041"/>
              </a:xfrm>
              <a:custGeom>
                <a:rect b="b" l="l" r="r" t="t"/>
                <a:pathLst>
                  <a:path extrusionOk="0" h="325" w="349">
                    <a:moveTo>
                      <a:pt x="335" y="313"/>
                    </a:moveTo>
                    <a:cubicBezTo>
                      <a:pt x="327" y="324"/>
                      <a:pt x="189" y="224"/>
                      <a:pt x="153" y="210"/>
                    </a:cubicBezTo>
                    <a:cubicBezTo>
                      <a:pt x="56" y="170"/>
                      <a:pt x="0" y="83"/>
                      <a:pt x="22" y="10"/>
                    </a:cubicBezTo>
                    <a:cubicBezTo>
                      <a:pt x="23" y="4"/>
                      <a:pt x="33" y="0"/>
                      <a:pt x="40" y="4"/>
                    </a:cubicBezTo>
                    <a:cubicBezTo>
                      <a:pt x="115" y="35"/>
                      <a:pt x="266" y="68"/>
                      <a:pt x="302" y="130"/>
                    </a:cubicBezTo>
                    <a:cubicBezTo>
                      <a:pt x="324" y="178"/>
                      <a:pt x="348" y="296"/>
                      <a:pt x="335" y="313"/>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4"/>
              <p:cNvSpPr/>
              <p:nvPr/>
            </p:nvSpPr>
            <p:spPr>
              <a:xfrm>
                <a:off x="894635" y="2961680"/>
                <a:ext cx="814881" cy="494362"/>
              </a:xfrm>
              <a:custGeom>
                <a:rect b="b" l="l" r="r" t="t"/>
                <a:pathLst>
                  <a:path extrusionOk="0" h="873" w="1439">
                    <a:moveTo>
                      <a:pt x="1437" y="399"/>
                    </a:moveTo>
                    <a:cubicBezTo>
                      <a:pt x="1438" y="224"/>
                      <a:pt x="1437" y="59"/>
                      <a:pt x="1437" y="58"/>
                    </a:cubicBezTo>
                    <a:cubicBezTo>
                      <a:pt x="1422" y="61"/>
                      <a:pt x="1400" y="60"/>
                      <a:pt x="1371" y="64"/>
                    </a:cubicBezTo>
                    <a:cubicBezTo>
                      <a:pt x="1319" y="70"/>
                      <a:pt x="1270" y="37"/>
                      <a:pt x="1207" y="31"/>
                    </a:cubicBezTo>
                    <a:cubicBezTo>
                      <a:pt x="1166" y="27"/>
                      <a:pt x="1138" y="15"/>
                      <a:pt x="1123" y="7"/>
                    </a:cubicBezTo>
                    <a:cubicBezTo>
                      <a:pt x="1113" y="1"/>
                      <a:pt x="1101" y="1"/>
                      <a:pt x="1090" y="3"/>
                    </a:cubicBezTo>
                    <a:cubicBezTo>
                      <a:pt x="1036" y="17"/>
                      <a:pt x="1012" y="0"/>
                      <a:pt x="937" y="11"/>
                    </a:cubicBezTo>
                    <a:cubicBezTo>
                      <a:pt x="921" y="13"/>
                      <a:pt x="910" y="13"/>
                      <a:pt x="901" y="11"/>
                    </a:cubicBezTo>
                    <a:cubicBezTo>
                      <a:pt x="886" y="7"/>
                      <a:pt x="870" y="14"/>
                      <a:pt x="862" y="28"/>
                    </a:cubicBezTo>
                    <a:cubicBezTo>
                      <a:pt x="824" y="92"/>
                      <a:pt x="713" y="237"/>
                      <a:pt x="486" y="241"/>
                    </a:cubicBezTo>
                    <a:cubicBezTo>
                      <a:pt x="470" y="242"/>
                      <a:pt x="459" y="241"/>
                      <a:pt x="443" y="241"/>
                    </a:cubicBezTo>
                    <a:cubicBezTo>
                      <a:pt x="148" y="244"/>
                      <a:pt x="3" y="458"/>
                      <a:pt x="3" y="458"/>
                    </a:cubicBezTo>
                    <a:lnTo>
                      <a:pt x="3" y="458"/>
                    </a:lnTo>
                    <a:cubicBezTo>
                      <a:pt x="3" y="459"/>
                      <a:pt x="2" y="460"/>
                      <a:pt x="1" y="465"/>
                    </a:cubicBezTo>
                    <a:cubicBezTo>
                      <a:pt x="0" y="478"/>
                      <a:pt x="5" y="494"/>
                      <a:pt x="11" y="506"/>
                    </a:cubicBezTo>
                    <a:lnTo>
                      <a:pt x="11" y="506"/>
                    </a:lnTo>
                    <a:cubicBezTo>
                      <a:pt x="28" y="543"/>
                      <a:pt x="74" y="601"/>
                      <a:pt x="193" y="682"/>
                    </a:cubicBezTo>
                    <a:cubicBezTo>
                      <a:pt x="417" y="833"/>
                      <a:pt x="672" y="868"/>
                      <a:pt x="732" y="828"/>
                    </a:cubicBezTo>
                    <a:cubicBezTo>
                      <a:pt x="732" y="828"/>
                      <a:pt x="752" y="872"/>
                      <a:pt x="910" y="840"/>
                    </a:cubicBezTo>
                    <a:cubicBezTo>
                      <a:pt x="1069" y="807"/>
                      <a:pt x="1391" y="754"/>
                      <a:pt x="1437" y="399"/>
                    </a:cubicBezTo>
                    <a:moveTo>
                      <a:pt x="1268" y="636"/>
                    </a:moveTo>
                    <a:cubicBezTo>
                      <a:pt x="1162" y="730"/>
                      <a:pt x="822" y="802"/>
                      <a:pt x="777" y="781"/>
                    </a:cubicBezTo>
                    <a:cubicBezTo>
                      <a:pt x="721" y="755"/>
                      <a:pt x="712" y="709"/>
                      <a:pt x="689" y="638"/>
                    </a:cubicBezTo>
                    <a:cubicBezTo>
                      <a:pt x="688" y="635"/>
                      <a:pt x="669" y="600"/>
                      <a:pt x="665" y="600"/>
                    </a:cubicBezTo>
                    <a:cubicBezTo>
                      <a:pt x="662" y="601"/>
                      <a:pt x="665" y="631"/>
                      <a:pt x="665" y="635"/>
                    </a:cubicBezTo>
                    <a:cubicBezTo>
                      <a:pt x="673" y="690"/>
                      <a:pt x="703" y="745"/>
                      <a:pt x="683" y="769"/>
                    </a:cubicBezTo>
                    <a:cubicBezTo>
                      <a:pt x="668" y="787"/>
                      <a:pt x="592" y="793"/>
                      <a:pt x="480" y="756"/>
                    </a:cubicBezTo>
                    <a:cubicBezTo>
                      <a:pt x="232" y="673"/>
                      <a:pt x="110" y="587"/>
                      <a:pt x="53" y="517"/>
                    </a:cubicBezTo>
                    <a:cubicBezTo>
                      <a:pt x="45" y="508"/>
                      <a:pt x="28" y="474"/>
                      <a:pt x="49" y="447"/>
                    </a:cubicBezTo>
                    <a:cubicBezTo>
                      <a:pt x="72" y="418"/>
                      <a:pt x="165" y="337"/>
                      <a:pt x="300" y="289"/>
                    </a:cubicBezTo>
                    <a:cubicBezTo>
                      <a:pt x="366" y="265"/>
                      <a:pt x="407" y="261"/>
                      <a:pt x="435" y="264"/>
                    </a:cubicBezTo>
                    <a:cubicBezTo>
                      <a:pt x="454" y="267"/>
                      <a:pt x="470" y="279"/>
                      <a:pt x="479" y="296"/>
                    </a:cubicBezTo>
                    <a:cubicBezTo>
                      <a:pt x="512" y="362"/>
                      <a:pt x="507" y="360"/>
                      <a:pt x="527" y="411"/>
                    </a:cubicBezTo>
                    <a:cubicBezTo>
                      <a:pt x="541" y="448"/>
                      <a:pt x="568" y="480"/>
                      <a:pt x="589" y="503"/>
                    </a:cubicBezTo>
                    <a:cubicBezTo>
                      <a:pt x="597" y="510"/>
                      <a:pt x="593" y="523"/>
                      <a:pt x="583" y="526"/>
                    </a:cubicBezTo>
                    <a:cubicBezTo>
                      <a:pt x="495" y="551"/>
                      <a:pt x="383" y="540"/>
                      <a:pt x="381" y="540"/>
                    </a:cubicBezTo>
                    <a:cubicBezTo>
                      <a:pt x="372" y="539"/>
                      <a:pt x="311" y="533"/>
                      <a:pt x="310" y="542"/>
                    </a:cubicBezTo>
                    <a:cubicBezTo>
                      <a:pt x="309" y="551"/>
                      <a:pt x="360" y="569"/>
                      <a:pt x="369" y="571"/>
                    </a:cubicBezTo>
                    <a:cubicBezTo>
                      <a:pt x="448" y="594"/>
                      <a:pt x="587" y="588"/>
                      <a:pt x="664" y="537"/>
                    </a:cubicBezTo>
                    <a:cubicBezTo>
                      <a:pt x="743" y="484"/>
                      <a:pt x="889" y="452"/>
                      <a:pt x="1010" y="450"/>
                    </a:cubicBezTo>
                    <a:cubicBezTo>
                      <a:pt x="1019" y="450"/>
                      <a:pt x="1086" y="446"/>
                      <a:pt x="1082" y="424"/>
                    </a:cubicBezTo>
                    <a:cubicBezTo>
                      <a:pt x="1081" y="415"/>
                      <a:pt x="1015" y="407"/>
                      <a:pt x="1007" y="407"/>
                    </a:cubicBezTo>
                    <a:cubicBezTo>
                      <a:pt x="908" y="407"/>
                      <a:pt x="765" y="440"/>
                      <a:pt x="647" y="499"/>
                    </a:cubicBezTo>
                    <a:cubicBezTo>
                      <a:pt x="642" y="501"/>
                      <a:pt x="635" y="500"/>
                      <a:pt x="631" y="497"/>
                    </a:cubicBezTo>
                    <a:cubicBezTo>
                      <a:pt x="610" y="478"/>
                      <a:pt x="575" y="441"/>
                      <a:pt x="558" y="399"/>
                    </a:cubicBezTo>
                    <a:cubicBezTo>
                      <a:pt x="543" y="362"/>
                      <a:pt x="531" y="323"/>
                      <a:pt x="517" y="293"/>
                    </a:cubicBezTo>
                    <a:cubicBezTo>
                      <a:pt x="517" y="293"/>
                      <a:pt x="510" y="260"/>
                      <a:pt x="555" y="261"/>
                    </a:cubicBezTo>
                    <a:cubicBezTo>
                      <a:pt x="600" y="262"/>
                      <a:pt x="719" y="256"/>
                      <a:pt x="802" y="162"/>
                    </a:cubicBezTo>
                    <a:cubicBezTo>
                      <a:pt x="847" y="112"/>
                      <a:pt x="872" y="81"/>
                      <a:pt x="885" y="64"/>
                    </a:cubicBezTo>
                    <a:cubicBezTo>
                      <a:pt x="894" y="53"/>
                      <a:pt x="907" y="46"/>
                      <a:pt x="921" y="45"/>
                    </a:cubicBezTo>
                    <a:cubicBezTo>
                      <a:pt x="970" y="40"/>
                      <a:pt x="1091" y="31"/>
                      <a:pt x="1132" y="46"/>
                    </a:cubicBezTo>
                    <a:cubicBezTo>
                      <a:pt x="1327" y="115"/>
                      <a:pt x="1408" y="66"/>
                      <a:pt x="1411" y="135"/>
                    </a:cubicBezTo>
                    <a:cubicBezTo>
                      <a:pt x="1424" y="425"/>
                      <a:pt x="1379" y="539"/>
                      <a:pt x="1268" y="63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4"/>
              <p:cNvSpPr/>
              <p:nvPr/>
            </p:nvSpPr>
            <p:spPr>
              <a:xfrm>
                <a:off x="926914" y="3010946"/>
                <a:ext cx="749758" cy="383372"/>
              </a:xfrm>
              <a:custGeom>
                <a:rect b="b" l="l" r="r" t="t"/>
                <a:pathLst>
                  <a:path extrusionOk="0" h="677" w="1324">
                    <a:moveTo>
                      <a:pt x="472" y="659"/>
                    </a:moveTo>
                    <a:cubicBezTo>
                      <a:pt x="192" y="580"/>
                      <a:pt x="0" y="465"/>
                      <a:pt x="13" y="404"/>
                    </a:cubicBezTo>
                    <a:cubicBezTo>
                      <a:pt x="20" y="369"/>
                      <a:pt x="111" y="295"/>
                      <a:pt x="253" y="244"/>
                    </a:cubicBezTo>
                    <a:cubicBezTo>
                      <a:pt x="284" y="233"/>
                      <a:pt x="335" y="217"/>
                      <a:pt x="369" y="222"/>
                    </a:cubicBezTo>
                    <a:cubicBezTo>
                      <a:pt x="375" y="223"/>
                      <a:pt x="381" y="226"/>
                      <a:pt x="384" y="232"/>
                    </a:cubicBezTo>
                    <a:cubicBezTo>
                      <a:pt x="408" y="278"/>
                      <a:pt x="479" y="416"/>
                      <a:pt x="437" y="419"/>
                    </a:cubicBezTo>
                    <a:cubicBezTo>
                      <a:pt x="361" y="425"/>
                      <a:pt x="317" y="416"/>
                      <a:pt x="276" y="416"/>
                    </a:cubicBezTo>
                    <a:cubicBezTo>
                      <a:pt x="260" y="416"/>
                      <a:pt x="214" y="416"/>
                      <a:pt x="210" y="456"/>
                    </a:cubicBezTo>
                    <a:cubicBezTo>
                      <a:pt x="204" y="504"/>
                      <a:pt x="298" y="526"/>
                      <a:pt x="313" y="529"/>
                    </a:cubicBezTo>
                    <a:cubicBezTo>
                      <a:pt x="378" y="546"/>
                      <a:pt x="505" y="524"/>
                      <a:pt x="552" y="512"/>
                    </a:cubicBezTo>
                    <a:cubicBezTo>
                      <a:pt x="561" y="510"/>
                      <a:pt x="571" y="516"/>
                      <a:pt x="572" y="526"/>
                    </a:cubicBezTo>
                    <a:cubicBezTo>
                      <a:pt x="574" y="538"/>
                      <a:pt x="577" y="551"/>
                      <a:pt x="577" y="553"/>
                    </a:cubicBezTo>
                    <a:cubicBezTo>
                      <a:pt x="582" y="590"/>
                      <a:pt x="591" y="612"/>
                      <a:pt x="600" y="644"/>
                    </a:cubicBezTo>
                    <a:cubicBezTo>
                      <a:pt x="603" y="655"/>
                      <a:pt x="595" y="667"/>
                      <a:pt x="584" y="669"/>
                    </a:cubicBezTo>
                    <a:cubicBezTo>
                      <a:pt x="550" y="676"/>
                      <a:pt x="505" y="668"/>
                      <a:pt x="472" y="659"/>
                    </a:cubicBezTo>
                    <a:moveTo>
                      <a:pt x="741" y="658"/>
                    </a:moveTo>
                    <a:cubicBezTo>
                      <a:pt x="740" y="658"/>
                      <a:pt x="733" y="658"/>
                      <a:pt x="728" y="653"/>
                    </a:cubicBezTo>
                    <a:cubicBezTo>
                      <a:pt x="695" y="624"/>
                      <a:pt x="659" y="542"/>
                      <a:pt x="646" y="487"/>
                    </a:cubicBezTo>
                    <a:cubicBezTo>
                      <a:pt x="644" y="479"/>
                      <a:pt x="647" y="470"/>
                      <a:pt x="654" y="466"/>
                    </a:cubicBezTo>
                    <a:cubicBezTo>
                      <a:pt x="699" y="435"/>
                      <a:pt x="848" y="399"/>
                      <a:pt x="947" y="398"/>
                    </a:cubicBezTo>
                    <a:cubicBezTo>
                      <a:pt x="979" y="397"/>
                      <a:pt x="1062" y="396"/>
                      <a:pt x="1061" y="342"/>
                    </a:cubicBezTo>
                    <a:cubicBezTo>
                      <a:pt x="1060" y="293"/>
                      <a:pt x="983" y="285"/>
                      <a:pt x="945" y="286"/>
                    </a:cubicBezTo>
                    <a:cubicBezTo>
                      <a:pt x="798" y="288"/>
                      <a:pt x="664" y="338"/>
                      <a:pt x="598" y="367"/>
                    </a:cubicBezTo>
                    <a:cubicBezTo>
                      <a:pt x="590" y="371"/>
                      <a:pt x="580" y="369"/>
                      <a:pt x="574" y="362"/>
                    </a:cubicBezTo>
                    <a:cubicBezTo>
                      <a:pt x="545" y="330"/>
                      <a:pt x="526" y="282"/>
                      <a:pt x="512" y="244"/>
                    </a:cubicBezTo>
                    <a:cubicBezTo>
                      <a:pt x="508" y="231"/>
                      <a:pt x="516" y="216"/>
                      <a:pt x="530" y="216"/>
                    </a:cubicBezTo>
                    <a:cubicBezTo>
                      <a:pt x="704" y="220"/>
                      <a:pt x="756" y="113"/>
                      <a:pt x="833" y="37"/>
                    </a:cubicBezTo>
                    <a:cubicBezTo>
                      <a:pt x="857" y="12"/>
                      <a:pt x="890" y="0"/>
                      <a:pt x="923" y="0"/>
                    </a:cubicBezTo>
                    <a:cubicBezTo>
                      <a:pt x="1020" y="0"/>
                      <a:pt x="1209" y="6"/>
                      <a:pt x="1299" y="48"/>
                    </a:cubicBezTo>
                    <a:cubicBezTo>
                      <a:pt x="1306" y="51"/>
                      <a:pt x="1311" y="58"/>
                      <a:pt x="1311" y="66"/>
                    </a:cubicBezTo>
                    <a:cubicBezTo>
                      <a:pt x="1323" y="345"/>
                      <a:pt x="1276" y="440"/>
                      <a:pt x="1181" y="523"/>
                    </a:cubicBezTo>
                    <a:cubicBezTo>
                      <a:pt x="1095" y="600"/>
                      <a:pt x="822" y="658"/>
                      <a:pt x="741" y="658"/>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4"/>
              <p:cNvSpPr/>
              <p:nvPr/>
            </p:nvSpPr>
            <p:spPr>
              <a:xfrm>
                <a:off x="815356" y="2811049"/>
                <a:ext cx="249731" cy="119485"/>
              </a:xfrm>
              <a:custGeom>
                <a:rect b="b" l="l" r="r" t="t"/>
                <a:pathLst>
                  <a:path extrusionOk="0" h="211" w="441">
                    <a:moveTo>
                      <a:pt x="79" y="95"/>
                    </a:moveTo>
                    <a:cubicBezTo>
                      <a:pt x="79" y="95"/>
                      <a:pt x="263" y="0"/>
                      <a:pt x="324" y="29"/>
                    </a:cubicBezTo>
                    <a:cubicBezTo>
                      <a:pt x="385" y="58"/>
                      <a:pt x="440" y="198"/>
                      <a:pt x="410" y="204"/>
                    </a:cubicBezTo>
                    <a:cubicBezTo>
                      <a:pt x="380" y="210"/>
                      <a:pt x="364" y="76"/>
                      <a:pt x="299" y="94"/>
                    </a:cubicBezTo>
                    <a:cubicBezTo>
                      <a:pt x="233" y="112"/>
                      <a:pt x="0" y="171"/>
                      <a:pt x="79" y="9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4"/>
              <p:cNvSpPr/>
              <p:nvPr/>
            </p:nvSpPr>
            <p:spPr>
              <a:xfrm>
                <a:off x="734377" y="2576609"/>
                <a:ext cx="126847" cy="114955"/>
              </a:xfrm>
              <a:custGeom>
                <a:rect b="b" l="l" r="r" t="t"/>
                <a:pathLst>
                  <a:path extrusionOk="0" h="203" w="224">
                    <a:moveTo>
                      <a:pt x="29" y="34"/>
                    </a:moveTo>
                    <a:cubicBezTo>
                      <a:pt x="31" y="32"/>
                      <a:pt x="123" y="0"/>
                      <a:pt x="144" y="25"/>
                    </a:cubicBezTo>
                    <a:cubicBezTo>
                      <a:pt x="164" y="50"/>
                      <a:pt x="212" y="131"/>
                      <a:pt x="218" y="167"/>
                    </a:cubicBezTo>
                    <a:cubicBezTo>
                      <a:pt x="223" y="202"/>
                      <a:pt x="139" y="126"/>
                      <a:pt x="98" y="116"/>
                    </a:cubicBezTo>
                    <a:cubicBezTo>
                      <a:pt x="56" y="105"/>
                      <a:pt x="0" y="65"/>
                      <a:pt x="29" y="34"/>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4"/>
              <p:cNvSpPr/>
              <p:nvPr/>
            </p:nvSpPr>
            <p:spPr>
              <a:xfrm>
                <a:off x="732679" y="2284408"/>
                <a:ext cx="79846" cy="122316"/>
              </a:xfrm>
              <a:custGeom>
                <a:rect b="b" l="l" r="r" t="t"/>
                <a:pathLst>
                  <a:path extrusionOk="0" h="216" w="141">
                    <a:moveTo>
                      <a:pt x="38" y="15"/>
                    </a:moveTo>
                    <a:cubicBezTo>
                      <a:pt x="38" y="15"/>
                      <a:pt x="130" y="42"/>
                      <a:pt x="132" y="87"/>
                    </a:cubicBezTo>
                    <a:cubicBezTo>
                      <a:pt x="133" y="132"/>
                      <a:pt x="140" y="215"/>
                      <a:pt x="123" y="215"/>
                    </a:cubicBezTo>
                    <a:cubicBezTo>
                      <a:pt x="105" y="215"/>
                      <a:pt x="0" y="0"/>
                      <a:pt x="38" y="1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4"/>
              <p:cNvSpPr/>
              <p:nvPr/>
            </p:nvSpPr>
            <p:spPr>
              <a:xfrm>
                <a:off x="863490" y="3004151"/>
                <a:ext cx="135908" cy="67387"/>
              </a:xfrm>
              <a:custGeom>
                <a:rect b="b" l="l" r="r" t="t"/>
                <a:pathLst>
                  <a:path extrusionOk="0" h="119" w="240">
                    <a:moveTo>
                      <a:pt x="44" y="93"/>
                    </a:moveTo>
                    <a:cubicBezTo>
                      <a:pt x="47" y="92"/>
                      <a:pt x="152" y="56"/>
                      <a:pt x="196" y="28"/>
                    </a:cubicBezTo>
                    <a:cubicBezTo>
                      <a:pt x="239" y="0"/>
                      <a:pt x="210" y="47"/>
                      <a:pt x="128" y="82"/>
                    </a:cubicBezTo>
                    <a:cubicBezTo>
                      <a:pt x="45" y="118"/>
                      <a:pt x="0" y="110"/>
                      <a:pt x="44" y="93"/>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4"/>
              <p:cNvSpPr/>
              <p:nvPr/>
            </p:nvSpPr>
            <p:spPr>
              <a:xfrm>
                <a:off x="1201561" y="2697227"/>
                <a:ext cx="100798" cy="194234"/>
              </a:xfrm>
              <a:custGeom>
                <a:rect b="b" l="l" r="r" t="t"/>
                <a:pathLst>
                  <a:path extrusionOk="0" h="343" w="178">
                    <a:moveTo>
                      <a:pt x="20" y="212"/>
                    </a:moveTo>
                    <a:cubicBezTo>
                      <a:pt x="20" y="212"/>
                      <a:pt x="56" y="101"/>
                      <a:pt x="62" y="53"/>
                    </a:cubicBezTo>
                    <a:cubicBezTo>
                      <a:pt x="68" y="6"/>
                      <a:pt x="74" y="0"/>
                      <a:pt x="93" y="42"/>
                    </a:cubicBezTo>
                    <a:cubicBezTo>
                      <a:pt x="113" y="85"/>
                      <a:pt x="177" y="251"/>
                      <a:pt x="177" y="296"/>
                    </a:cubicBezTo>
                    <a:cubicBezTo>
                      <a:pt x="177" y="342"/>
                      <a:pt x="132" y="278"/>
                      <a:pt x="83" y="281"/>
                    </a:cubicBezTo>
                    <a:cubicBezTo>
                      <a:pt x="34" y="284"/>
                      <a:pt x="0" y="277"/>
                      <a:pt x="20" y="21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4"/>
              <p:cNvSpPr/>
              <p:nvPr/>
            </p:nvSpPr>
            <p:spPr>
              <a:xfrm>
                <a:off x="1272913" y="2559054"/>
                <a:ext cx="172716" cy="214620"/>
              </a:xfrm>
              <a:custGeom>
                <a:rect b="b" l="l" r="r" t="t"/>
                <a:pathLst>
                  <a:path extrusionOk="0" h="379" w="305">
                    <a:moveTo>
                      <a:pt x="51" y="14"/>
                    </a:moveTo>
                    <a:cubicBezTo>
                      <a:pt x="51" y="14"/>
                      <a:pt x="271" y="92"/>
                      <a:pt x="289" y="148"/>
                    </a:cubicBezTo>
                    <a:cubicBezTo>
                      <a:pt x="296" y="172"/>
                      <a:pt x="288" y="213"/>
                      <a:pt x="291" y="250"/>
                    </a:cubicBezTo>
                    <a:cubicBezTo>
                      <a:pt x="294" y="300"/>
                      <a:pt x="304" y="346"/>
                      <a:pt x="287" y="358"/>
                    </a:cubicBezTo>
                    <a:cubicBezTo>
                      <a:pt x="255" y="378"/>
                      <a:pt x="258" y="173"/>
                      <a:pt x="211" y="131"/>
                    </a:cubicBezTo>
                    <a:cubicBezTo>
                      <a:pt x="181" y="104"/>
                      <a:pt x="0" y="0"/>
                      <a:pt x="51" y="14"/>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4"/>
              <p:cNvSpPr/>
              <p:nvPr/>
            </p:nvSpPr>
            <p:spPr>
              <a:xfrm>
                <a:off x="755896" y="1968990"/>
                <a:ext cx="671611" cy="502857"/>
              </a:xfrm>
              <a:custGeom>
                <a:rect b="b" l="l" r="r" t="t"/>
                <a:pathLst>
                  <a:path extrusionOk="0" h="888" w="1186">
                    <a:moveTo>
                      <a:pt x="41" y="31"/>
                    </a:moveTo>
                    <a:cubicBezTo>
                      <a:pt x="41" y="31"/>
                      <a:pt x="202" y="183"/>
                      <a:pt x="311" y="245"/>
                    </a:cubicBezTo>
                    <a:cubicBezTo>
                      <a:pt x="420" y="307"/>
                      <a:pt x="543" y="450"/>
                      <a:pt x="588" y="499"/>
                    </a:cubicBezTo>
                    <a:cubicBezTo>
                      <a:pt x="632" y="547"/>
                      <a:pt x="708" y="621"/>
                      <a:pt x="858" y="671"/>
                    </a:cubicBezTo>
                    <a:cubicBezTo>
                      <a:pt x="1007" y="721"/>
                      <a:pt x="1094" y="769"/>
                      <a:pt x="1144" y="834"/>
                    </a:cubicBezTo>
                    <a:cubicBezTo>
                      <a:pt x="1185" y="887"/>
                      <a:pt x="1071" y="803"/>
                      <a:pt x="983" y="758"/>
                    </a:cubicBezTo>
                    <a:cubicBezTo>
                      <a:pt x="960" y="747"/>
                      <a:pt x="937" y="738"/>
                      <a:pt x="912" y="732"/>
                    </a:cubicBezTo>
                    <a:cubicBezTo>
                      <a:pt x="860" y="718"/>
                      <a:pt x="711" y="676"/>
                      <a:pt x="624" y="607"/>
                    </a:cubicBezTo>
                    <a:cubicBezTo>
                      <a:pt x="517" y="523"/>
                      <a:pt x="375" y="385"/>
                      <a:pt x="312" y="343"/>
                    </a:cubicBezTo>
                    <a:cubicBezTo>
                      <a:pt x="249" y="301"/>
                      <a:pt x="56" y="221"/>
                      <a:pt x="24" y="163"/>
                    </a:cubicBezTo>
                    <a:cubicBezTo>
                      <a:pt x="0" y="121"/>
                      <a:pt x="7" y="0"/>
                      <a:pt x="41" y="3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4"/>
              <p:cNvSpPr/>
              <p:nvPr/>
            </p:nvSpPr>
            <p:spPr>
              <a:xfrm>
                <a:off x="1572476" y="2719311"/>
                <a:ext cx="75882" cy="107593"/>
              </a:xfrm>
              <a:custGeom>
                <a:rect b="b" l="l" r="r" t="t"/>
                <a:pathLst>
                  <a:path extrusionOk="0" h="190" w="134">
                    <a:moveTo>
                      <a:pt x="15" y="5"/>
                    </a:moveTo>
                    <a:cubicBezTo>
                      <a:pt x="26" y="0"/>
                      <a:pt x="37" y="11"/>
                      <a:pt x="45" y="17"/>
                    </a:cubicBezTo>
                    <a:cubicBezTo>
                      <a:pt x="60" y="28"/>
                      <a:pt x="81" y="30"/>
                      <a:pt x="98" y="23"/>
                    </a:cubicBezTo>
                    <a:cubicBezTo>
                      <a:pt x="115" y="16"/>
                      <a:pt x="128" y="18"/>
                      <a:pt x="128" y="40"/>
                    </a:cubicBezTo>
                    <a:cubicBezTo>
                      <a:pt x="128" y="165"/>
                      <a:pt x="133" y="149"/>
                      <a:pt x="128" y="165"/>
                    </a:cubicBezTo>
                    <a:cubicBezTo>
                      <a:pt x="122" y="189"/>
                      <a:pt x="66" y="181"/>
                      <a:pt x="41" y="159"/>
                    </a:cubicBezTo>
                    <a:cubicBezTo>
                      <a:pt x="17" y="137"/>
                      <a:pt x="0" y="27"/>
                      <a:pt x="15" y="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4"/>
              <p:cNvSpPr/>
              <p:nvPr/>
            </p:nvSpPr>
            <p:spPr>
              <a:xfrm>
                <a:off x="635844" y="1803069"/>
                <a:ext cx="1073672" cy="1430423"/>
              </a:xfrm>
              <a:custGeom>
                <a:rect b="b" l="l" r="r" t="t"/>
                <a:pathLst>
                  <a:path extrusionOk="0" h="2526" w="1896">
                    <a:moveTo>
                      <a:pt x="1894" y="1388"/>
                    </a:moveTo>
                    <a:cubicBezTo>
                      <a:pt x="1892" y="1378"/>
                      <a:pt x="1889" y="1366"/>
                      <a:pt x="1886" y="1358"/>
                    </a:cubicBezTo>
                    <a:cubicBezTo>
                      <a:pt x="1857" y="1264"/>
                      <a:pt x="1803" y="1225"/>
                      <a:pt x="1717" y="1196"/>
                    </a:cubicBezTo>
                    <a:cubicBezTo>
                      <a:pt x="1638" y="1170"/>
                      <a:pt x="1440" y="1091"/>
                      <a:pt x="1388" y="1038"/>
                    </a:cubicBezTo>
                    <a:cubicBezTo>
                      <a:pt x="1335" y="985"/>
                      <a:pt x="1262" y="926"/>
                      <a:pt x="1131" y="881"/>
                    </a:cubicBezTo>
                    <a:cubicBezTo>
                      <a:pt x="999" y="835"/>
                      <a:pt x="934" y="816"/>
                      <a:pt x="829" y="671"/>
                    </a:cubicBezTo>
                    <a:cubicBezTo>
                      <a:pt x="724" y="526"/>
                      <a:pt x="625" y="467"/>
                      <a:pt x="434" y="336"/>
                    </a:cubicBezTo>
                    <a:cubicBezTo>
                      <a:pt x="244" y="204"/>
                      <a:pt x="178" y="0"/>
                      <a:pt x="178" y="0"/>
                    </a:cubicBezTo>
                    <a:cubicBezTo>
                      <a:pt x="169" y="2"/>
                      <a:pt x="159" y="13"/>
                      <a:pt x="153" y="21"/>
                    </a:cubicBezTo>
                    <a:cubicBezTo>
                      <a:pt x="142" y="35"/>
                      <a:pt x="134" y="55"/>
                      <a:pt x="129" y="72"/>
                    </a:cubicBezTo>
                    <a:lnTo>
                      <a:pt x="129" y="72"/>
                    </a:lnTo>
                    <a:cubicBezTo>
                      <a:pt x="128" y="76"/>
                      <a:pt x="126" y="81"/>
                      <a:pt x="125" y="86"/>
                    </a:cubicBezTo>
                    <a:cubicBezTo>
                      <a:pt x="106" y="165"/>
                      <a:pt x="0" y="612"/>
                      <a:pt x="92" y="724"/>
                    </a:cubicBezTo>
                    <a:cubicBezTo>
                      <a:pt x="92" y="724"/>
                      <a:pt x="33" y="710"/>
                      <a:pt x="33" y="855"/>
                    </a:cubicBezTo>
                    <a:cubicBezTo>
                      <a:pt x="33" y="999"/>
                      <a:pt x="20" y="1203"/>
                      <a:pt x="60" y="1242"/>
                    </a:cubicBezTo>
                    <a:cubicBezTo>
                      <a:pt x="60" y="1242"/>
                      <a:pt x="19" y="1308"/>
                      <a:pt x="33" y="1387"/>
                    </a:cubicBezTo>
                    <a:cubicBezTo>
                      <a:pt x="46" y="1466"/>
                      <a:pt x="60" y="1827"/>
                      <a:pt x="145" y="1840"/>
                    </a:cubicBezTo>
                    <a:cubicBezTo>
                      <a:pt x="145" y="1840"/>
                      <a:pt x="112" y="1873"/>
                      <a:pt x="152" y="1998"/>
                    </a:cubicBezTo>
                    <a:cubicBezTo>
                      <a:pt x="191" y="2123"/>
                      <a:pt x="250" y="2143"/>
                      <a:pt x="250" y="2143"/>
                    </a:cubicBezTo>
                    <a:cubicBezTo>
                      <a:pt x="250" y="2143"/>
                      <a:pt x="191" y="2235"/>
                      <a:pt x="296" y="2386"/>
                    </a:cubicBezTo>
                    <a:cubicBezTo>
                      <a:pt x="319" y="2419"/>
                      <a:pt x="340" y="2443"/>
                      <a:pt x="358" y="2461"/>
                    </a:cubicBezTo>
                    <a:cubicBezTo>
                      <a:pt x="424" y="2525"/>
                      <a:pt x="461" y="2505"/>
                      <a:pt x="461" y="2505"/>
                    </a:cubicBezTo>
                    <a:cubicBezTo>
                      <a:pt x="461" y="2505"/>
                      <a:pt x="612" y="2281"/>
                      <a:pt x="922" y="2288"/>
                    </a:cubicBezTo>
                    <a:cubicBezTo>
                      <a:pt x="1164" y="2293"/>
                      <a:pt x="1281" y="2140"/>
                      <a:pt x="1320" y="2074"/>
                    </a:cubicBezTo>
                    <a:cubicBezTo>
                      <a:pt x="1328" y="2061"/>
                      <a:pt x="1344" y="2054"/>
                      <a:pt x="1359" y="2057"/>
                    </a:cubicBezTo>
                    <a:cubicBezTo>
                      <a:pt x="1420" y="2071"/>
                      <a:pt x="1495" y="2065"/>
                      <a:pt x="1548" y="2050"/>
                    </a:cubicBezTo>
                    <a:cubicBezTo>
                      <a:pt x="1559" y="2047"/>
                      <a:pt x="1570" y="2048"/>
                      <a:pt x="1581" y="2054"/>
                    </a:cubicBezTo>
                    <a:cubicBezTo>
                      <a:pt x="1644" y="2087"/>
                      <a:pt x="1838" y="2140"/>
                      <a:pt x="1895" y="2105"/>
                    </a:cubicBezTo>
                    <a:cubicBezTo>
                      <a:pt x="1894" y="2104"/>
                      <a:pt x="1894" y="1612"/>
                      <a:pt x="1894" y="1388"/>
                    </a:cubicBezTo>
                    <a:moveTo>
                      <a:pt x="818" y="2218"/>
                    </a:moveTo>
                    <a:cubicBezTo>
                      <a:pt x="648" y="2238"/>
                      <a:pt x="570" y="2305"/>
                      <a:pt x="516" y="2343"/>
                    </a:cubicBezTo>
                    <a:cubicBezTo>
                      <a:pt x="454" y="2387"/>
                      <a:pt x="382" y="2408"/>
                      <a:pt x="338" y="2342"/>
                    </a:cubicBezTo>
                    <a:cubicBezTo>
                      <a:pt x="282" y="2258"/>
                      <a:pt x="288" y="2207"/>
                      <a:pt x="306" y="2178"/>
                    </a:cubicBezTo>
                    <a:cubicBezTo>
                      <a:pt x="311" y="2169"/>
                      <a:pt x="321" y="2163"/>
                      <a:pt x="332" y="2162"/>
                    </a:cubicBezTo>
                    <a:cubicBezTo>
                      <a:pt x="355" y="2160"/>
                      <a:pt x="380" y="2153"/>
                      <a:pt x="409" y="2144"/>
                    </a:cubicBezTo>
                    <a:cubicBezTo>
                      <a:pt x="431" y="2137"/>
                      <a:pt x="568" y="2087"/>
                      <a:pt x="567" y="2059"/>
                    </a:cubicBezTo>
                    <a:cubicBezTo>
                      <a:pt x="565" y="2052"/>
                      <a:pt x="506" y="2077"/>
                      <a:pt x="499" y="2080"/>
                    </a:cubicBezTo>
                    <a:cubicBezTo>
                      <a:pt x="458" y="2098"/>
                      <a:pt x="402" y="2109"/>
                      <a:pt x="350" y="2115"/>
                    </a:cubicBezTo>
                    <a:cubicBezTo>
                      <a:pt x="325" y="2118"/>
                      <a:pt x="299" y="2111"/>
                      <a:pt x="280" y="2095"/>
                    </a:cubicBezTo>
                    <a:cubicBezTo>
                      <a:pt x="189" y="2021"/>
                      <a:pt x="171" y="1887"/>
                      <a:pt x="171" y="1887"/>
                    </a:cubicBezTo>
                    <a:cubicBezTo>
                      <a:pt x="169" y="1851"/>
                      <a:pt x="212" y="1840"/>
                      <a:pt x="242" y="1837"/>
                    </a:cubicBezTo>
                    <a:cubicBezTo>
                      <a:pt x="247" y="1836"/>
                      <a:pt x="249" y="1826"/>
                      <a:pt x="243" y="1826"/>
                    </a:cubicBezTo>
                    <a:cubicBezTo>
                      <a:pt x="117" y="1822"/>
                      <a:pt x="106" y="1631"/>
                      <a:pt x="106" y="1631"/>
                    </a:cubicBezTo>
                    <a:cubicBezTo>
                      <a:pt x="61" y="1270"/>
                      <a:pt x="123" y="1285"/>
                      <a:pt x="123" y="1285"/>
                    </a:cubicBezTo>
                    <a:cubicBezTo>
                      <a:pt x="184" y="1304"/>
                      <a:pt x="268" y="1328"/>
                      <a:pt x="273" y="1312"/>
                    </a:cubicBezTo>
                    <a:cubicBezTo>
                      <a:pt x="277" y="1297"/>
                      <a:pt x="147" y="1274"/>
                      <a:pt x="123" y="1234"/>
                    </a:cubicBezTo>
                    <a:cubicBezTo>
                      <a:pt x="94" y="1185"/>
                      <a:pt x="81" y="987"/>
                      <a:pt x="89" y="864"/>
                    </a:cubicBezTo>
                    <a:cubicBezTo>
                      <a:pt x="92" y="828"/>
                      <a:pt x="99" y="802"/>
                      <a:pt x="109" y="784"/>
                    </a:cubicBezTo>
                    <a:cubicBezTo>
                      <a:pt x="117" y="768"/>
                      <a:pt x="134" y="759"/>
                      <a:pt x="152" y="762"/>
                    </a:cubicBezTo>
                    <a:cubicBezTo>
                      <a:pt x="187" y="768"/>
                      <a:pt x="230" y="781"/>
                      <a:pt x="260" y="797"/>
                    </a:cubicBezTo>
                    <a:cubicBezTo>
                      <a:pt x="306" y="819"/>
                      <a:pt x="347" y="869"/>
                      <a:pt x="392" y="918"/>
                    </a:cubicBezTo>
                    <a:cubicBezTo>
                      <a:pt x="403" y="931"/>
                      <a:pt x="405" y="950"/>
                      <a:pt x="395" y="965"/>
                    </a:cubicBezTo>
                    <a:cubicBezTo>
                      <a:pt x="365" y="1012"/>
                      <a:pt x="351" y="1072"/>
                      <a:pt x="347" y="1131"/>
                    </a:cubicBezTo>
                    <a:cubicBezTo>
                      <a:pt x="335" y="1326"/>
                      <a:pt x="397" y="1499"/>
                      <a:pt x="554" y="1627"/>
                    </a:cubicBezTo>
                    <a:cubicBezTo>
                      <a:pt x="562" y="1634"/>
                      <a:pt x="565" y="1645"/>
                      <a:pt x="557" y="1651"/>
                    </a:cubicBezTo>
                    <a:cubicBezTo>
                      <a:pt x="512" y="1684"/>
                      <a:pt x="456" y="1715"/>
                      <a:pt x="373" y="1725"/>
                    </a:cubicBezTo>
                    <a:cubicBezTo>
                      <a:pt x="360" y="1727"/>
                      <a:pt x="347" y="1724"/>
                      <a:pt x="336" y="1717"/>
                    </a:cubicBezTo>
                    <a:cubicBezTo>
                      <a:pt x="321" y="1709"/>
                      <a:pt x="302" y="1699"/>
                      <a:pt x="286" y="1694"/>
                    </a:cubicBezTo>
                    <a:cubicBezTo>
                      <a:pt x="283" y="1693"/>
                      <a:pt x="281" y="1696"/>
                      <a:pt x="282" y="1698"/>
                    </a:cubicBezTo>
                    <a:cubicBezTo>
                      <a:pt x="291" y="1709"/>
                      <a:pt x="302" y="1720"/>
                      <a:pt x="313" y="1730"/>
                    </a:cubicBezTo>
                    <a:cubicBezTo>
                      <a:pt x="321" y="1737"/>
                      <a:pt x="321" y="1748"/>
                      <a:pt x="314" y="1756"/>
                    </a:cubicBezTo>
                    <a:cubicBezTo>
                      <a:pt x="304" y="1766"/>
                      <a:pt x="294" y="1777"/>
                      <a:pt x="286" y="1789"/>
                    </a:cubicBezTo>
                    <a:cubicBezTo>
                      <a:pt x="283" y="1793"/>
                      <a:pt x="288" y="1799"/>
                      <a:pt x="293" y="1796"/>
                    </a:cubicBezTo>
                    <a:cubicBezTo>
                      <a:pt x="309" y="1788"/>
                      <a:pt x="327" y="1776"/>
                      <a:pt x="341" y="1765"/>
                    </a:cubicBezTo>
                    <a:cubicBezTo>
                      <a:pt x="349" y="1758"/>
                      <a:pt x="360" y="1754"/>
                      <a:pt x="370" y="1752"/>
                    </a:cubicBezTo>
                    <a:cubicBezTo>
                      <a:pt x="490" y="1739"/>
                      <a:pt x="566" y="1704"/>
                      <a:pt x="599" y="1678"/>
                    </a:cubicBezTo>
                    <a:cubicBezTo>
                      <a:pt x="604" y="1673"/>
                      <a:pt x="612" y="1673"/>
                      <a:pt x="618" y="1677"/>
                    </a:cubicBezTo>
                    <a:cubicBezTo>
                      <a:pt x="670" y="1714"/>
                      <a:pt x="701" y="1727"/>
                      <a:pt x="715" y="1735"/>
                    </a:cubicBezTo>
                    <a:cubicBezTo>
                      <a:pt x="767" y="1769"/>
                      <a:pt x="804" y="1802"/>
                      <a:pt x="823" y="1852"/>
                    </a:cubicBezTo>
                    <a:cubicBezTo>
                      <a:pt x="825" y="1859"/>
                      <a:pt x="826" y="1866"/>
                      <a:pt x="824" y="1873"/>
                    </a:cubicBezTo>
                    <a:cubicBezTo>
                      <a:pt x="802" y="1971"/>
                      <a:pt x="818" y="2076"/>
                      <a:pt x="848" y="2172"/>
                    </a:cubicBezTo>
                    <a:cubicBezTo>
                      <a:pt x="855" y="2193"/>
                      <a:pt x="841" y="2216"/>
                      <a:pt x="818" y="2218"/>
                    </a:cubicBezTo>
                    <a:moveTo>
                      <a:pt x="837" y="1784"/>
                    </a:moveTo>
                    <a:cubicBezTo>
                      <a:pt x="792" y="1715"/>
                      <a:pt x="740" y="1696"/>
                      <a:pt x="668" y="1647"/>
                    </a:cubicBezTo>
                    <a:cubicBezTo>
                      <a:pt x="462" y="1506"/>
                      <a:pt x="324" y="1253"/>
                      <a:pt x="436" y="1016"/>
                    </a:cubicBezTo>
                    <a:cubicBezTo>
                      <a:pt x="446" y="996"/>
                      <a:pt x="456" y="984"/>
                      <a:pt x="473" y="998"/>
                    </a:cubicBezTo>
                    <a:cubicBezTo>
                      <a:pt x="546" y="1055"/>
                      <a:pt x="766" y="1163"/>
                      <a:pt x="856" y="1203"/>
                    </a:cubicBezTo>
                    <a:cubicBezTo>
                      <a:pt x="868" y="1208"/>
                      <a:pt x="878" y="1218"/>
                      <a:pt x="882" y="1231"/>
                    </a:cubicBezTo>
                    <a:cubicBezTo>
                      <a:pt x="948" y="1411"/>
                      <a:pt x="937" y="1607"/>
                      <a:pt x="864" y="1783"/>
                    </a:cubicBezTo>
                    <a:cubicBezTo>
                      <a:pt x="859" y="1794"/>
                      <a:pt x="843" y="1795"/>
                      <a:pt x="837" y="1784"/>
                    </a:cubicBezTo>
                    <a:moveTo>
                      <a:pt x="1839" y="2048"/>
                    </a:moveTo>
                    <a:cubicBezTo>
                      <a:pt x="1835" y="2058"/>
                      <a:pt x="1825" y="2064"/>
                      <a:pt x="1814" y="2062"/>
                    </a:cubicBezTo>
                    <a:cubicBezTo>
                      <a:pt x="1792" y="2058"/>
                      <a:pt x="1764" y="2048"/>
                      <a:pt x="1737" y="2044"/>
                    </a:cubicBezTo>
                    <a:cubicBezTo>
                      <a:pt x="1698" y="2038"/>
                      <a:pt x="1661" y="2041"/>
                      <a:pt x="1634" y="2032"/>
                    </a:cubicBezTo>
                    <a:cubicBezTo>
                      <a:pt x="1601" y="2021"/>
                      <a:pt x="1580" y="1987"/>
                      <a:pt x="1582" y="1952"/>
                    </a:cubicBezTo>
                    <a:cubicBezTo>
                      <a:pt x="1588" y="1882"/>
                      <a:pt x="1569" y="1822"/>
                      <a:pt x="1564" y="1752"/>
                    </a:cubicBezTo>
                    <a:cubicBezTo>
                      <a:pt x="1561" y="1709"/>
                      <a:pt x="1565" y="1548"/>
                      <a:pt x="1557" y="1503"/>
                    </a:cubicBezTo>
                    <a:cubicBezTo>
                      <a:pt x="1532" y="1503"/>
                      <a:pt x="1527" y="1652"/>
                      <a:pt x="1530" y="1731"/>
                    </a:cubicBezTo>
                    <a:cubicBezTo>
                      <a:pt x="1531" y="1776"/>
                      <a:pt x="1548" y="1861"/>
                      <a:pt x="1535" y="1957"/>
                    </a:cubicBezTo>
                    <a:cubicBezTo>
                      <a:pt x="1533" y="1971"/>
                      <a:pt x="1525" y="1984"/>
                      <a:pt x="1513" y="1990"/>
                    </a:cubicBezTo>
                    <a:cubicBezTo>
                      <a:pt x="1467" y="2016"/>
                      <a:pt x="1398" y="2022"/>
                      <a:pt x="1353" y="2009"/>
                    </a:cubicBezTo>
                    <a:cubicBezTo>
                      <a:pt x="1337" y="2005"/>
                      <a:pt x="1323" y="1993"/>
                      <a:pt x="1316" y="1978"/>
                    </a:cubicBezTo>
                    <a:cubicBezTo>
                      <a:pt x="1203" y="1767"/>
                      <a:pt x="1255" y="1615"/>
                      <a:pt x="1158" y="1492"/>
                    </a:cubicBezTo>
                    <a:cubicBezTo>
                      <a:pt x="1154" y="1486"/>
                      <a:pt x="1090" y="1430"/>
                      <a:pt x="1084" y="1435"/>
                    </a:cubicBezTo>
                    <a:cubicBezTo>
                      <a:pt x="1079" y="1439"/>
                      <a:pt x="1133" y="1503"/>
                      <a:pt x="1138" y="1508"/>
                    </a:cubicBezTo>
                    <a:cubicBezTo>
                      <a:pt x="1226" y="1613"/>
                      <a:pt x="1183" y="1748"/>
                      <a:pt x="1273" y="1970"/>
                    </a:cubicBezTo>
                    <a:cubicBezTo>
                      <a:pt x="1282" y="1990"/>
                      <a:pt x="1279" y="2013"/>
                      <a:pt x="1265" y="2031"/>
                    </a:cubicBezTo>
                    <a:cubicBezTo>
                      <a:pt x="1213" y="2097"/>
                      <a:pt x="1108" y="2190"/>
                      <a:pt x="961" y="2209"/>
                    </a:cubicBezTo>
                    <a:cubicBezTo>
                      <a:pt x="946" y="2211"/>
                      <a:pt x="931" y="2202"/>
                      <a:pt x="924" y="2188"/>
                    </a:cubicBezTo>
                    <a:cubicBezTo>
                      <a:pt x="887" y="2109"/>
                      <a:pt x="859" y="2007"/>
                      <a:pt x="862" y="1919"/>
                    </a:cubicBezTo>
                    <a:cubicBezTo>
                      <a:pt x="863" y="1892"/>
                      <a:pt x="870" y="1866"/>
                      <a:pt x="882" y="1843"/>
                    </a:cubicBezTo>
                    <a:cubicBezTo>
                      <a:pt x="900" y="1807"/>
                      <a:pt x="919" y="1760"/>
                      <a:pt x="934" y="1708"/>
                    </a:cubicBezTo>
                    <a:cubicBezTo>
                      <a:pt x="976" y="1565"/>
                      <a:pt x="980" y="1417"/>
                      <a:pt x="940" y="1275"/>
                    </a:cubicBezTo>
                    <a:cubicBezTo>
                      <a:pt x="937" y="1265"/>
                      <a:pt x="949" y="1256"/>
                      <a:pt x="957" y="1262"/>
                    </a:cubicBezTo>
                    <a:cubicBezTo>
                      <a:pt x="1055" y="1323"/>
                      <a:pt x="1137" y="1250"/>
                      <a:pt x="1227" y="1297"/>
                    </a:cubicBezTo>
                    <a:cubicBezTo>
                      <a:pt x="1279" y="1324"/>
                      <a:pt x="1327" y="1360"/>
                      <a:pt x="1405" y="1390"/>
                    </a:cubicBezTo>
                    <a:cubicBezTo>
                      <a:pt x="1485" y="1420"/>
                      <a:pt x="1501" y="1410"/>
                      <a:pt x="1568" y="1437"/>
                    </a:cubicBezTo>
                    <a:cubicBezTo>
                      <a:pt x="1612" y="1455"/>
                      <a:pt x="1712" y="1549"/>
                      <a:pt x="1708" y="1535"/>
                    </a:cubicBezTo>
                    <a:cubicBezTo>
                      <a:pt x="1695" y="1489"/>
                      <a:pt x="1649" y="1440"/>
                      <a:pt x="1632" y="1429"/>
                    </a:cubicBezTo>
                    <a:cubicBezTo>
                      <a:pt x="1564" y="1382"/>
                      <a:pt x="1497" y="1374"/>
                      <a:pt x="1470" y="1365"/>
                    </a:cubicBezTo>
                    <a:cubicBezTo>
                      <a:pt x="1356" y="1334"/>
                      <a:pt x="1269" y="1255"/>
                      <a:pt x="1215" y="1239"/>
                    </a:cubicBezTo>
                    <a:cubicBezTo>
                      <a:pt x="1132" y="1213"/>
                      <a:pt x="1066" y="1260"/>
                      <a:pt x="1003" y="1230"/>
                    </a:cubicBezTo>
                    <a:cubicBezTo>
                      <a:pt x="981" y="1219"/>
                      <a:pt x="964" y="1201"/>
                      <a:pt x="938" y="1184"/>
                    </a:cubicBezTo>
                    <a:cubicBezTo>
                      <a:pt x="914" y="1169"/>
                      <a:pt x="917" y="1172"/>
                      <a:pt x="801" y="1114"/>
                    </a:cubicBezTo>
                    <a:cubicBezTo>
                      <a:pt x="730" y="1078"/>
                      <a:pt x="578" y="992"/>
                      <a:pt x="516" y="943"/>
                    </a:cubicBezTo>
                    <a:cubicBezTo>
                      <a:pt x="400" y="853"/>
                      <a:pt x="339" y="737"/>
                      <a:pt x="176" y="707"/>
                    </a:cubicBezTo>
                    <a:cubicBezTo>
                      <a:pt x="156" y="703"/>
                      <a:pt x="139" y="689"/>
                      <a:pt x="131" y="670"/>
                    </a:cubicBezTo>
                    <a:cubicBezTo>
                      <a:pt x="104" y="600"/>
                      <a:pt x="86" y="486"/>
                      <a:pt x="108" y="315"/>
                    </a:cubicBezTo>
                    <a:cubicBezTo>
                      <a:pt x="127" y="166"/>
                      <a:pt x="151" y="75"/>
                      <a:pt x="152" y="75"/>
                    </a:cubicBezTo>
                    <a:cubicBezTo>
                      <a:pt x="152" y="75"/>
                      <a:pt x="169" y="31"/>
                      <a:pt x="190" y="75"/>
                    </a:cubicBezTo>
                    <a:cubicBezTo>
                      <a:pt x="210" y="118"/>
                      <a:pt x="257" y="240"/>
                      <a:pt x="439" y="369"/>
                    </a:cubicBezTo>
                    <a:cubicBezTo>
                      <a:pt x="621" y="498"/>
                      <a:pt x="732" y="549"/>
                      <a:pt x="799" y="674"/>
                    </a:cubicBezTo>
                    <a:cubicBezTo>
                      <a:pt x="865" y="799"/>
                      <a:pt x="969" y="860"/>
                      <a:pt x="1024" y="877"/>
                    </a:cubicBezTo>
                    <a:cubicBezTo>
                      <a:pt x="1079" y="893"/>
                      <a:pt x="1261" y="939"/>
                      <a:pt x="1373" y="1057"/>
                    </a:cubicBezTo>
                    <a:cubicBezTo>
                      <a:pt x="1452" y="1142"/>
                      <a:pt x="1632" y="1171"/>
                      <a:pt x="1753" y="1232"/>
                    </a:cubicBezTo>
                    <a:cubicBezTo>
                      <a:pt x="1818" y="1265"/>
                      <a:pt x="1860" y="1332"/>
                      <a:pt x="1862" y="1405"/>
                    </a:cubicBezTo>
                    <a:cubicBezTo>
                      <a:pt x="1867" y="1593"/>
                      <a:pt x="1873" y="1961"/>
                      <a:pt x="1839" y="2048"/>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4"/>
              <p:cNvSpPr/>
              <p:nvPr/>
            </p:nvSpPr>
            <p:spPr>
              <a:xfrm>
                <a:off x="727016" y="1124099"/>
                <a:ext cx="981934" cy="1465533"/>
              </a:xfrm>
              <a:custGeom>
                <a:rect b="b" l="l" r="r" t="t"/>
                <a:pathLst>
                  <a:path extrusionOk="0" h="2588" w="1734">
                    <a:moveTo>
                      <a:pt x="1732" y="402"/>
                    </a:moveTo>
                    <a:cubicBezTo>
                      <a:pt x="1723" y="347"/>
                      <a:pt x="1702" y="273"/>
                      <a:pt x="1701" y="272"/>
                    </a:cubicBezTo>
                    <a:cubicBezTo>
                      <a:pt x="1711" y="311"/>
                      <a:pt x="1712" y="369"/>
                      <a:pt x="1710" y="446"/>
                    </a:cubicBezTo>
                    <a:cubicBezTo>
                      <a:pt x="1643" y="438"/>
                      <a:pt x="1559" y="493"/>
                      <a:pt x="1559" y="493"/>
                    </a:cubicBezTo>
                    <a:cubicBezTo>
                      <a:pt x="1555" y="392"/>
                      <a:pt x="1460" y="316"/>
                      <a:pt x="1431" y="294"/>
                    </a:cubicBezTo>
                    <a:cubicBezTo>
                      <a:pt x="1424" y="289"/>
                      <a:pt x="1420" y="283"/>
                      <a:pt x="1418" y="276"/>
                    </a:cubicBezTo>
                    <a:cubicBezTo>
                      <a:pt x="1399" y="217"/>
                      <a:pt x="1399" y="132"/>
                      <a:pt x="1367" y="138"/>
                    </a:cubicBezTo>
                    <a:cubicBezTo>
                      <a:pt x="1349" y="142"/>
                      <a:pt x="1364" y="183"/>
                      <a:pt x="1369" y="223"/>
                    </a:cubicBezTo>
                    <a:cubicBezTo>
                      <a:pt x="1372" y="248"/>
                      <a:pt x="1370" y="272"/>
                      <a:pt x="1368" y="285"/>
                    </a:cubicBezTo>
                    <a:cubicBezTo>
                      <a:pt x="1367" y="290"/>
                      <a:pt x="1365" y="295"/>
                      <a:pt x="1361" y="299"/>
                    </a:cubicBezTo>
                    <a:cubicBezTo>
                      <a:pt x="1316" y="340"/>
                      <a:pt x="1283" y="409"/>
                      <a:pt x="1270" y="441"/>
                    </a:cubicBezTo>
                    <a:cubicBezTo>
                      <a:pt x="1266" y="449"/>
                      <a:pt x="1256" y="452"/>
                      <a:pt x="1248" y="447"/>
                    </a:cubicBezTo>
                    <a:cubicBezTo>
                      <a:pt x="1160" y="386"/>
                      <a:pt x="1052" y="368"/>
                      <a:pt x="1046" y="398"/>
                    </a:cubicBezTo>
                    <a:cubicBezTo>
                      <a:pt x="1043" y="414"/>
                      <a:pt x="1118" y="431"/>
                      <a:pt x="1173" y="465"/>
                    </a:cubicBezTo>
                    <a:cubicBezTo>
                      <a:pt x="1221" y="495"/>
                      <a:pt x="1249" y="542"/>
                      <a:pt x="1249" y="542"/>
                    </a:cubicBezTo>
                    <a:cubicBezTo>
                      <a:pt x="1256" y="618"/>
                      <a:pt x="1172" y="776"/>
                      <a:pt x="1138" y="837"/>
                    </a:cubicBezTo>
                    <a:cubicBezTo>
                      <a:pt x="1130" y="851"/>
                      <a:pt x="1115" y="861"/>
                      <a:pt x="1098" y="862"/>
                    </a:cubicBezTo>
                    <a:cubicBezTo>
                      <a:pt x="1018" y="866"/>
                      <a:pt x="904" y="882"/>
                      <a:pt x="864" y="888"/>
                    </a:cubicBezTo>
                    <a:cubicBezTo>
                      <a:pt x="856" y="889"/>
                      <a:pt x="847" y="886"/>
                      <a:pt x="841" y="879"/>
                    </a:cubicBezTo>
                    <a:cubicBezTo>
                      <a:pt x="729" y="753"/>
                      <a:pt x="575" y="658"/>
                      <a:pt x="562" y="696"/>
                    </a:cubicBezTo>
                    <a:cubicBezTo>
                      <a:pt x="556" y="716"/>
                      <a:pt x="649" y="771"/>
                      <a:pt x="720" y="837"/>
                    </a:cubicBezTo>
                    <a:cubicBezTo>
                      <a:pt x="771" y="883"/>
                      <a:pt x="810" y="935"/>
                      <a:pt x="828" y="962"/>
                    </a:cubicBezTo>
                    <a:cubicBezTo>
                      <a:pt x="835" y="971"/>
                      <a:pt x="847" y="975"/>
                      <a:pt x="858" y="972"/>
                    </a:cubicBezTo>
                    <a:cubicBezTo>
                      <a:pt x="953" y="940"/>
                      <a:pt x="1110" y="932"/>
                      <a:pt x="1125" y="932"/>
                    </a:cubicBezTo>
                    <a:cubicBezTo>
                      <a:pt x="1140" y="932"/>
                      <a:pt x="1185" y="1007"/>
                      <a:pt x="1195" y="1172"/>
                    </a:cubicBezTo>
                    <a:cubicBezTo>
                      <a:pt x="1206" y="1338"/>
                      <a:pt x="1114" y="1452"/>
                      <a:pt x="1098" y="1518"/>
                    </a:cubicBezTo>
                    <a:cubicBezTo>
                      <a:pt x="1081" y="1583"/>
                      <a:pt x="975" y="1524"/>
                      <a:pt x="921" y="1464"/>
                    </a:cubicBezTo>
                    <a:cubicBezTo>
                      <a:pt x="868" y="1403"/>
                      <a:pt x="724" y="1242"/>
                      <a:pt x="624" y="1188"/>
                    </a:cubicBezTo>
                    <a:cubicBezTo>
                      <a:pt x="524" y="1133"/>
                      <a:pt x="364" y="992"/>
                      <a:pt x="278" y="895"/>
                    </a:cubicBezTo>
                    <a:cubicBezTo>
                      <a:pt x="217" y="827"/>
                      <a:pt x="207" y="797"/>
                      <a:pt x="211" y="761"/>
                    </a:cubicBezTo>
                    <a:cubicBezTo>
                      <a:pt x="235" y="675"/>
                      <a:pt x="289" y="555"/>
                      <a:pt x="323" y="497"/>
                    </a:cubicBezTo>
                    <a:cubicBezTo>
                      <a:pt x="332" y="483"/>
                      <a:pt x="346" y="472"/>
                      <a:pt x="362" y="468"/>
                    </a:cubicBezTo>
                    <a:cubicBezTo>
                      <a:pt x="370" y="467"/>
                      <a:pt x="381" y="465"/>
                      <a:pt x="393" y="466"/>
                    </a:cubicBezTo>
                    <a:cubicBezTo>
                      <a:pt x="439" y="469"/>
                      <a:pt x="545" y="423"/>
                      <a:pt x="606" y="369"/>
                    </a:cubicBezTo>
                    <a:cubicBezTo>
                      <a:pt x="648" y="333"/>
                      <a:pt x="677" y="308"/>
                      <a:pt x="709" y="291"/>
                    </a:cubicBezTo>
                    <a:cubicBezTo>
                      <a:pt x="712" y="290"/>
                      <a:pt x="717" y="291"/>
                      <a:pt x="719" y="293"/>
                    </a:cubicBezTo>
                    <a:cubicBezTo>
                      <a:pt x="725" y="300"/>
                      <a:pt x="735" y="316"/>
                      <a:pt x="739" y="344"/>
                    </a:cubicBezTo>
                    <a:cubicBezTo>
                      <a:pt x="774" y="559"/>
                      <a:pt x="884" y="644"/>
                      <a:pt x="904" y="625"/>
                    </a:cubicBezTo>
                    <a:cubicBezTo>
                      <a:pt x="923" y="605"/>
                      <a:pt x="834" y="492"/>
                      <a:pt x="810" y="429"/>
                    </a:cubicBezTo>
                    <a:cubicBezTo>
                      <a:pt x="781" y="354"/>
                      <a:pt x="757" y="274"/>
                      <a:pt x="795" y="229"/>
                    </a:cubicBezTo>
                    <a:cubicBezTo>
                      <a:pt x="825" y="202"/>
                      <a:pt x="874" y="168"/>
                      <a:pt x="949" y="148"/>
                    </a:cubicBezTo>
                    <a:cubicBezTo>
                      <a:pt x="1091" y="111"/>
                      <a:pt x="1143" y="92"/>
                      <a:pt x="1143" y="78"/>
                    </a:cubicBezTo>
                    <a:cubicBezTo>
                      <a:pt x="1143" y="64"/>
                      <a:pt x="1075" y="56"/>
                      <a:pt x="954" y="96"/>
                    </a:cubicBezTo>
                    <a:cubicBezTo>
                      <a:pt x="833" y="137"/>
                      <a:pt x="704" y="229"/>
                      <a:pt x="701" y="229"/>
                    </a:cubicBezTo>
                    <a:cubicBezTo>
                      <a:pt x="699" y="229"/>
                      <a:pt x="523" y="359"/>
                      <a:pt x="432" y="377"/>
                    </a:cubicBezTo>
                    <a:cubicBezTo>
                      <a:pt x="414" y="380"/>
                      <a:pt x="400" y="363"/>
                      <a:pt x="406" y="346"/>
                    </a:cubicBezTo>
                    <a:cubicBezTo>
                      <a:pt x="455" y="214"/>
                      <a:pt x="683" y="8"/>
                      <a:pt x="691" y="0"/>
                    </a:cubicBezTo>
                    <a:cubicBezTo>
                      <a:pt x="570" y="66"/>
                      <a:pt x="463" y="158"/>
                      <a:pt x="382" y="270"/>
                    </a:cubicBezTo>
                    <a:cubicBezTo>
                      <a:pt x="352" y="310"/>
                      <a:pt x="325" y="361"/>
                      <a:pt x="342" y="408"/>
                    </a:cubicBezTo>
                    <a:cubicBezTo>
                      <a:pt x="342" y="408"/>
                      <a:pt x="272" y="409"/>
                      <a:pt x="194" y="607"/>
                    </a:cubicBezTo>
                    <a:cubicBezTo>
                      <a:pt x="115" y="804"/>
                      <a:pt x="148" y="850"/>
                      <a:pt x="148" y="850"/>
                    </a:cubicBezTo>
                    <a:cubicBezTo>
                      <a:pt x="148" y="850"/>
                      <a:pt x="109" y="844"/>
                      <a:pt x="76" y="903"/>
                    </a:cubicBezTo>
                    <a:cubicBezTo>
                      <a:pt x="42" y="964"/>
                      <a:pt x="0" y="1107"/>
                      <a:pt x="12" y="1179"/>
                    </a:cubicBezTo>
                    <a:lnTo>
                      <a:pt x="12" y="1179"/>
                    </a:lnTo>
                    <a:cubicBezTo>
                      <a:pt x="13" y="1186"/>
                      <a:pt x="15" y="1193"/>
                      <a:pt x="17" y="1199"/>
                    </a:cubicBezTo>
                    <a:cubicBezTo>
                      <a:pt x="17" y="1199"/>
                      <a:pt x="82" y="1403"/>
                      <a:pt x="273" y="1534"/>
                    </a:cubicBezTo>
                    <a:cubicBezTo>
                      <a:pt x="463" y="1665"/>
                      <a:pt x="563" y="1725"/>
                      <a:pt x="668" y="1870"/>
                    </a:cubicBezTo>
                    <a:cubicBezTo>
                      <a:pt x="773" y="2014"/>
                      <a:pt x="839" y="2034"/>
                      <a:pt x="970" y="2080"/>
                    </a:cubicBezTo>
                    <a:cubicBezTo>
                      <a:pt x="1102" y="2125"/>
                      <a:pt x="1175" y="2185"/>
                      <a:pt x="1227" y="2237"/>
                    </a:cubicBezTo>
                    <a:cubicBezTo>
                      <a:pt x="1279" y="2290"/>
                      <a:pt x="1477" y="2368"/>
                      <a:pt x="1556" y="2395"/>
                    </a:cubicBezTo>
                    <a:cubicBezTo>
                      <a:pt x="1635" y="2421"/>
                      <a:pt x="1705" y="2459"/>
                      <a:pt x="1733" y="2587"/>
                    </a:cubicBezTo>
                    <a:cubicBezTo>
                      <a:pt x="1732" y="2165"/>
                      <a:pt x="1732" y="402"/>
                      <a:pt x="1732" y="402"/>
                    </a:cubicBezTo>
                    <a:moveTo>
                      <a:pt x="1559" y="2291"/>
                    </a:moveTo>
                    <a:cubicBezTo>
                      <a:pt x="1485" y="2252"/>
                      <a:pt x="1323" y="2194"/>
                      <a:pt x="1261" y="2127"/>
                    </a:cubicBezTo>
                    <a:cubicBezTo>
                      <a:pt x="1222" y="2086"/>
                      <a:pt x="1177" y="2059"/>
                      <a:pt x="1149" y="2045"/>
                    </a:cubicBezTo>
                    <a:cubicBezTo>
                      <a:pt x="1136" y="2038"/>
                      <a:pt x="1122" y="2032"/>
                      <a:pt x="1108" y="2028"/>
                    </a:cubicBezTo>
                    <a:cubicBezTo>
                      <a:pt x="893" y="1970"/>
                      <a:pt x="750" y="1769"/>
                      <a:pt x="592" y="1630"/>
                    </a:cubicBezTo>
                    <a:cubicBezTo>
                      <a:pt x="431" y="1488"/>
                      <a:pt x="98" y="1357"/>
                      <a:pt x="95" y="1161"/>
                    </a:cubicBezTo>
                    <a:cubicBezTo>
                      <a:pt x="93" y="1063"/>
                      <a:pt x="120" y="994"/>
                      <a:pt x="147" y="949"/>
                    </a:cubicBezTo>
                    <a:cubicBezTo>
                      <a:pt x="157" y="932"/>
                      <a:pt x="180" y="930"/>
                      <a:pt x="192" y="945"/>
                    </a:cubicBezTo>
                    <a:cubicBezTo>
                      <a:pt x="268" y="1031"/>
                      <a:pt x="458" y="1196"/>
                      <a:pt x="522" y="1229"/>
                    </a:cubicBezTo>
                    <a:cubicBezTo>
                      <a:pt x="594" y="1265"/>
                      <a:pt x="653" y="1296"/>
                      <a:pt x="710" y="1371"/>
                    </a:cubicBezTo>
                    <a:cubicBezTo>
                      <a:pt x="767" y="1446"/>
                      <a:pt x="877" y="1550"/>
                      <a:pt x="946" y="1589"/>
                    </a:cubicBezTo>
                    <a:cubicBezTo>
                      <a:pt x="1015" y="1629"/>
                      <a:pt x="1094" y="1679"/>
                      <a:pt x="1156" y="1742"/>
                    </a:cubicBezTo>
                    <a:cubicBezTo>
                      <a:pt x="1217" y="1804"/>
                      <a:pt x="1342" y="1879"/>
                      <a:pt x="1364" y="1904"/>
                    </a:cubicBezTo>
                    <a:cubicBezTo>
                      <a:pt x="1386" y="1929"/>
                      <a:pt x="1325" y="2084"/>
                      <a:pt x="1351" y="2100"/>
                    </a:cubicBezTo>
                    <a:cubicBezTo>
                      <a:pt x="1377" y="2117"/>
                      <a:pt x="1426" y="1953"/>
                      <a:pt x="1426" y="1953"/>
                    </a:cubicBezTo>
                    <a:cubicBezTo>
                      <a:pt x="1502" y="2001"/>
                      <a:pt x="1565" y="2146"/>
                      <a:pt x="1598" y="2127"/>
                    </a:cubicBezTo>
                    <a:cubicBezTo>
                      <a:pt x="1631" y="2108"/>
                      <a:pt x="1535" y="1934"/>
                      <a:pt x="1395" y="1837"/>
                    </a:cubicBezTo>
                    <a:cubicBezTo>
                      <a:pt x="1283" y="1760"/>
                      <a:pt x="1204" y="1675"/>
                      <a:pt x="1177" y="1644"/>
                    </a:cubicBezTo>
                    <a:cubicBezTo>
                      <a:pt x="1170" y="1637"/>
                      <a:pt x="1167" y="1627"/>
                      <a:pt x="1169" y="1617"/>
                    </a:cubicBezTo>
                    <a:cubicBezTo>
                      <a:pt x="1173" y="1592"/>
                      <a:pt x="1182" y="1537"/>
                      <a:pt x="1196" y="1495"/>
                    </a:cubicBezTo>
                    <a:cubicBezTo>
                      <a:pt x="1215" y="1437"/>
                      <a:pt x="1259" y="1395"/>
                      <a:pt x="1276" y="1199"/>
                    </a:cubicBezTo>
                    <a:cubicBezTo>
                      <a:pt x="1288" y="1045"/>
                      <a:pt x="1231" y="937"/>
                      <a:pt x="1207" y="899"/>
                    </a:cubicBezTo>
                    <a:cubicBezTo>
                      <a:pt x="1200" y="889"/>
                      <a:pt x="1200" y="877"/>
                      <a:pt x="1206" y="867"/>
                    </a:cubicBezTo>
                    <a:cubicBezTo>
                      <a:pt x="1229" y="826"/>
                      <a:pt x="1287" y="713"/>
                      <a:pt x="1313" y="569"/>
                    </a:cubicBezTo>
                    <a:cubicBezTo>
                      <a:pt x="1338" y="433"/>
                      <a:pt x="1372" y="376"/>
                      <a:pt x="1389" y="356"/>
                    </a:cubicBezTo>
                    <a:cubicBezTo>
                      <a:pt x="1393" y="350"/>
                      <a:pt x="1401" y="349"/>
                      <a:pt x="1407" y="354"/>
                    </a:cubicBezTo>
                    <a:cubicBezTo>
                      <a:pt x="1507" y="441"/>
                      <a:pt x="1510" y="558"/>
                      <a:pt x="1510" y="558"/>
                    </a:cubicBezTo>
                    <a:cubicBezTo>
                      <a:pt x="1412" y="769"/>
                      <a:pt x="1392" y="897"/>
                      <a:pt x="1388" y="942"/>
                    </a:cubicBezTo>
                    <a:cubicBezTo>
                      <a:pt x="1387" y="955"/>
                      <a:pt x="1389" y="967"/>
                      <a:pt x="1393" y="978"/>
                    </a:cubicBezTo>
                    <a:cubicBezTo>
                      <a:pt x="1422" y="1051"/>
                      <a:pt x="1475" y="1117"/>
                      <a:pt x="1500" y="1146"/>
                    </a:cubicBezTo>
                    <a:cubicBezTo>
                      <a:pt x="1508" y="1155"/>
                      <a:pt x="1510" y="1168"/>
                      <a:pt x="1506" y="1180"/>
                    </a:cubicBezTo>
                    <a:cubicBezTo>
                      <a:pt x="1471" y="1278"/>
                      <a:pt x="1429" y="1398"/>
                      <a:pt x="1458" y="1407"/>
                    </a:cubicBezTo>
                    <a:cubicBezTo>
                      <a:pt x="1485" y="1415"/>
                      <a:pt x="1551" y="1251"/>
                      <a:pt x="1570" y="1202"/>
                    </a:cubicBezTo>
                    <a:cubicBezTo>
                      <a:pt x="1574" y="1193"/>
                      <a:pt x="1581" y="1186"/>
                      <a:pt x="1590" y="1183"/>
                    </a:cubicBezTo>
                    <a:cubicBezTo>
                      <a:pt x="1618" y="1174"/>
                      <a:pt x="1641" y="1165"/>
                      <a:pt x="1662" y="1157"/>
                    </a:cubicBezTo>
                    <a:cubicBezTo>
                      <a:pt x="1665" y="1156"/>
                      <a:pt x="1668" y="1157"/>
                      <a:pt x="1669" y="1160"/>
                    </a:cubicBezTo>
                    <a:cubicBezTo>
                      <a:pt x="1680" y="1197"/>
                      <a:pt x="1680" y="1433"/>
                      <a:pt x="1678" y="1673"/>
                    </a:cubicBezTo>
                    <a:cubicBezTo>
                      <a:pt x="1678" y="1679"/>
                      <a:pt x="1672" y="1682"/>
                      <a:pt x="1667" y="1679"/>
                    </a:cubicBezTo>
                    <a:cubicBezTo>
                      <a:pt x="1623" y="1644"/>
                      <a:pt x="1535" y="1555"/>
                      <a:pt x="1479" y="1542"/>
                    </a:cubicBezTo>
                    <a:cubicBezTo>
                      <a:pt x="1408" y="1526"/>
                      <a:pt x="1446" y="1563"/>
                      <a:pt x="1446" y="1563"/>
                    </a:cubicBezTo>
                    <a:cubicBezTo>
                      <a:pt x="1585" y="1635"/>
                      <a:pt x="1651" y="1743"/>
                      <a:pt x="1672" y="1783"/>
                    </a:cubicBezTo>
                    <a:cubicBezTo>
                      <a:pt x="1675" y="1789"/>
                      <a:pt x="1677" y="1796"/>
                      <a:pt x="1677" y="1802"/>
                    </a:cubicBezTo>
                    <a:cubicBezTo>
                      <a:pt x="1675" y="2002"/>
                      <a:pt x="1672" y="2179"/>
                      <a:pt x="1672" y="2214"/>
                    </a:cubicBezTo>
                    <a:cubicBezTo>
                      <a:pt x="1674" y="2301"/>
                      <a:pt x="1632" y="2329"/>
                      <a:pt x="1559" y="2291"/>
                    </a:cubicBezTo>
                    <a:moveTo>
                      <a:pt x="1675" y="931"/>
                    </a:moveTo>
                    <a:cubicBezTo>
                      <a:pt x="1676" y="971"/>
                      <a:pt x="1677" y="998"/>
                      <a:pt x="1680" y="1034"/>
                    </a:cubicBezTo>
                    <a:cubicBezTo>
                      <a:pt x="1680" y="1046"/>
                      <a:pt x="1677" y="1058"/>
                      <a:pt x="1669" y="1067"/>
                    </a:cubicBezTo>
                    <a:cubicBezTo>
                      <a:pt x="1628" y="1115"/>
                      <a:pt x="1578" y="1127"/>
                      <a:pt x="1563" y="1130"/>
                    </a:cubicBezTo>
                    <a:cubicBezTo>
                      <a:pt x="1560" y="1130"/>
                      <a:pt x="1557" y="1130"/>
                      <a:pt x="1555" y="1128"/>
                    </a:cubicBezTo>
                    <a:cubicBezTo>
                      <a:pt x="1508" y="1096"/>
                      <a:pt x="1469" y="1008"/>
                      <a:pt x="1455" y="972"/>
                    </a:cubicBezTo>
                    <a:cubicBezTo>
                      <a:pt x="1451" y="962"/>
                      <a:pt x="1449" y="950"/>
                      <a:pt x="1451" y="940"/>
                    </a:cubicBezTo>
                    <a:cubicBezTo>
                      <a:pt x="1488" y="706"/>
                      <a:pt x="1589" y="550"/>
                      <a:pt x="1589" y="550"/>
                    </a:cubicBezTo>
                    <a:cubicBezTo>
                      <a:pt x="1622" y="509"/>
                      <a:pt x="1675" y="492"/>
                      <a:pt x="1708" y="492"/>
                    </a:cubicBezTo>
                    <a:cubicBezTo>
                      <a:pt x="1701" y="668"/>
                      <a:pt x="1674" y="869"/>
                      <a:pt x="1675" y="93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4"/>
              <p:cNvSpPr/>
              <p:nvPr/>
            </p:nvSpPr>
            <p:spPr>
              <a:xfrm>
                <a:off x="876514" y="1065772"/>
                <a:ext cx="776940" cy="883397"/>
              </a:xfrm>
              <a:custGeom>
                <a:rect b="b" l="l" r="r" t="t"/>
                <a:pathLst>
                  <a:path extrusionOk="0" h="1560" w="1372">
                    <a:moveTo>
                      <a:pt x="779" y="1539"/>
                    </a:moveTo>
                    <a:cubicBezTo>
                      <a:pt x="772" y="1554"/>
                      <a:pt x="753" y="1559"/>
                      <a:pt x="739" y="1550"/>
                    </a:cubicBezTo>
                    <a:cubicBezTo>
                      <a:pt x="631" y="1477"/>
                      <a:pt x="526" y="1301"/>
                      <a:pt x="380" y="1221"/>
                    </a:cubicBezTo>
                    <a:cubicBezTo>
                      <a:pt x="313" y="1184"/>
                      <a:pt x="8" y="959"/>
                      <a:pt x="0" y="863"/>
                    </a:cubicBezTo>
                    <a:cubicBezTo>
                      <a:pt x="20" y="796"/>
                      <a:pt x="59" y="704"/>
                      <a:pt x="90" y="647"/>
                    </a:cubicBezTo>
                    <a:cubicBezTo>
                      <a:pt x="98" y="632"/>
                      <a:pt x="112" y="622"/>
                      <a:pt x="129" y="620"/>
                    </a:cubicBezTo>
                    <a:cubicBezTo>
                      <a:pt x="212" y="607"/>
                      <a:pt x="288" y="573"/>
                      <a:pt x="366" y="514"/>
                    </a:cubicBezTo>
                    <a:cubicBezTo>
                      <a:pt x="384" y="500"/>
                      <a:pt x="412" y="509"/>
                      <a:pt x="418" y="531"/>
                    </a:cubicBezTo>
                    <a:cubicBezTo>
                      <a:pt x="440" y="608"/>
                      <a:pt x="470" y="661"/>
                      <a:pt x="494" y="694"/>
                    </a:cubicBezTo>
                    <a:cubicBezTo>
                      <a:pt x="612" y="859"/>
                      <a:pt x="754" y="765"/>
                      <a:pt x="640" y="576"/>
                    </a:cubicBezTo>
                    <a:cubicBezTo>
                      <a:pt x="599" y="509"/>
                      <a:pt x="554" y="386"/>
                      <a:pt x="568" y="364"/>
                    </a:cubicBezTo>
                    <a:cubicBezTo>
                      <a:pt x="635" y="262"/>
                      <a:pt x="933" y="271"/>
                      <a:pt x="933" y="168"/>
                    </a:cubicBezTo>
                    <a:cubicBezTo>
                      <a:pt x="933" y="84"/>
                      <a:pt x="834" y="87"/>
                      <a:pt x="775" y="96"/>
                    </a:cubicBezTo>
                    <a:cubicBezTo>
                      <a:pt x="762" y="97"/>
                      <a:pt x="752" y="86"/>
                      <a:pt x="756" y="74"/>
                    </a:cubicBezTo>
                    <a:cubicBezTo>
                      <a:pt x="760" y="59"/>
                      <a:pt x="770" y="47"/>
                      <a:pt x="784" y="42"/>
                    </a:cubicBezTo>
                    <a:cubicBezTo>
                      <a:pt x="886" y="0"/>
                      <a:pt x="1171" y="85"/>
                      <a:pt x="1230" y="161"/>
                    </a:cubicBezTo>
                    <a:cubicBezTo>
                      <a:pt x="1237" y="174"/>
                      <a:pt x="1241" y="184"/>
                      <a:pt x="1242" y="192"/>
                    </a:cubicBezTo>
                    <a:cubicBezTo>
                      <a:pt x="1245" y="207"/>
                      <a:pt x="1256" y="219"/>
                      <a:pt x="1269" y="225"/>
                    </a:cubicBezTo>
                    <a:cubicBezTo>
                      <a:pt x="1290" y="234"/>
                      <a:pt x="1317" y="248"/>
                      <a:pt x="1325" y="268"/>
                    </a:cubicBezTo>
                    <a:cubicBezTo>
                      <a:pt x="1343" y="316"/>
                      <a:pt x="1366" y="387"/>
                      <a:pt x="1370" y="452"/>
                    </a:cubicBezTo>
                    <a:cubicBezTo>
                      <a:pt x="1371" y="465"/>
                      <a:pt x="1363" y="477"/>
                      <a:pt x="1350" y="481"/>
                    </a:cubicBezTo>
                    <a:cubicBezTo>
                      <a:pt x="1336" y="485"/>
                      <a:pt x="1323" y="479"/>
                      <a:pt x="1317" y="468"/>
                    </a:cubicBezTo>
                    <a:cubicBezTo>
                      <a:pt x="1299" y="433"/>
                      <a:pt x="1270" y="393"/>
                      <a:pt x="1223" y="354"/>
                    </a:cubicBezTo>
                    <a:cubicBezTo>
                      <a:pt x="1209" y="342"/>
                      <a:pt x="1200" y="325"/>
                      <a:pt x="1197" y="307"/>
                    </a:cubicBezTo>
                    <a:cubicBezTo>
                      <a:pt x="1184" y="243"/>
                      <a:pt x="1172" y="162"/>
                      <a:pt x="1096" y="162"/>
                    </a:cubicBezTo>
                    <a:cubicBezTo>
                      <a:pt x="997" y="162"/>
                      <a:pt x="1024" y="263"/>
                      <a:pt x="1029" y="330"/>
                    </a:cubicBezTo>
                    <a:cubicBezTo>
                      <a:pt x="1033" y="377"/>
                      <a:pt x="967" y="453"/>
                      <a:pt x="921" y="435"/>
                    </a:cubicBezTo>
                    <a:cubicBezTo>
                      <a:pt x="874" y="416"/>
                      <a:pt x="832" y="408"/>
                      <a:pt x="804" y="408"/>
                    </a:cubicBezTo>
                    <a:cubicBezTo>
                      <a:pt x="741" y="408"/>
                      <a:pt x="713" y="444"/>
                      <a:pt x="707" y="477"/>
                    </a:cubicBezTo>
                    <a:cubicBezTo>
                      <a:pt x="691" y="571"/>
                      <a:pt x="835" y="584"/>
                      <a:pt x="883" y="626"/>
                    </a:cubicBezTo>
                    <a:cubicBezTo>
                      <a:pt x="900" y="641"/>
                      <a:pt x="907" y="664"/>
                      <a:pt x="901" y="686"/>
                    </a:cubicBezTo>
                    <a:cubicBezTo>
                      <a:pt x="889" y="729"/>
                      <a:pt x="862" y="791"/>
                      <a:pt x="826" y="859"/>
                    </a:cubicBezTo>
                    <a:cubicBezTo>
                      <a:pt x="797" y="912"/>
                      <a:pt x="621" y="930"/>
                      <a:pt x="580" y="888"/>
                    </a:cubicBezTo>
                    <a:cubicBezTo>
                      <a:pt x="514" y="821"/>
                      <a:pt x="381" y="712"/>
                      <a:pt x="302" y="712"/>
                    </a:cubicBezTo>
                    <a:cubicBezTo>
                      <a:pt x="266" y="712"/>
                      <a:pt x="236" y="733"/>
                      <a:pt x="225" y="765"/>
                    </a:cubicBezTo>
                    <a:cubicBezTo>
                      <a:pt x="192" y="865"/>
                      <a:pt x="438" y="1001"/>
                      <a:pt x="499" y="1090"/>
                    </a:cubicBezTo>
                    <a:cubicBezTo>
                      <a:pt x="522" y="1122"/>
                      <a:pt x="564" y="1137"/>
                      <a:pt x="603" y="1124"/>
                    </a:cubicBezTo>
                    <a:cubicBezTo>
                      <a:pt x="657" y="1107"/>
                      <a:pt x="733" y="1098"/>
                      <a:pt x="784" y="1093"/>
                    </a:cubicBezTo>
                    <a:cubicBezTo>
                      <a:pt x="806" y="1091"/>
                      <a:pt x="826" y="1104"/>
                      <a:pt x="832" y="1126"/>
                    </a:cubicBezTo>
                    <a:cubicBezTo>
                      <a:pt x="841" y="1156"/>
                      <a:pt x="850" y="1202"/>
                      <a:pt x="854" y="1267"/>
                    </a:cubicBezTo>
                    <a:cubicBezTo>
                      <a:pt x="861" y="1383"/>
                      <a:pt x="810" y="1470"/>
                      <a:pt x="779" y="1539"/>
                    </a:cubicBezTo>
                    <a:moveTo>
                      <a:pt x="300" y="304"/>
                    </a:moveTo>
                    <a:cubicBezTo>
                      <a:pt x="358" y="236"/>
                      <a:pt x="423" y="174"/>
                      <a:pt x="454" y="146"/>
                    </a:cubicBezTo>
                    <a:cubicBezTo>
                      <a:pt x="510" y="95"/>
                      <a:pt x="600" y="76"/>
                      <a:pt x="675" y="101"/>
                    </a:cubicBezTo>
                    <a:cubicBezTo>
                      <a:pt x="684" y="104"/>
                      <a:pt x="684" y="117"/>
                      <a:pt x="675" y="119"/>
                    </a:cubicBezTo>
                    <a:cubicBezTo>
                      <a:pt x="573" y="151"/>
                      <a:pt x="426" y="243"/>
                      <a:pt x="312" y="318"/>
                    </a:cubicBezTo>
                    <a:cubicBezTo>
                      <a:pt x="302" y="324"/>
                      <a:pt x="292" y="312"/>
                      <a:pt x="300" y="304"/>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4"/>
              <p:cNvSpPr/>
              <p:nvPr/>
            </p:nvSpPr>
            <p:spPr>
              <a:xfrm>
                <a:off x="920684" y="1100881"/>
                <a:ext cx="710118" cy="738995"/>
              </a:xfrm>
              <a:custGeom>
                <a:rect b="b" l="l" r="r" t="t"/>
                <a:pathLst>
                  <a:path extrusionOk="0" h="1305" w="1254">
                    <a:moveTo>
                      <a:pt x="681" y="1286"/>
                    </a:moveTo>
                    <a:cubicBezTo>
                      <a:pt x="582" y="1212"/>
                      <a:pt x="569" y="1237"/>
                      <a:pt x="423" y="1157"/>
                    </a:cubicBezTo>
                    <a:cubicBezTo>
                      <a:pt x="392" y="1140"/>
                      <a:pt x="278" y="998"/>
                      <a:pt x="194" y="927"/>
                    </a:cubicBezTo>
                    <a:cubicBezTo>
                      <a:pt x="97" y="844"/>
                      <a:pt x="0" y="756"/>
                      <a:pt x="5" y="691"/>
                    </a:cubicBezTo>
                    <a:cubicBezTo>
                      <a:pt x="6" y="671"/>
                      <a:pt x="36" y="587"/>
                      <a:pt x="66" y="583"/>
                    </a:cubicBezTo>
                    <a:cubicBezTo>
                      <a:pt x="145" y="571"/>
                      <a:pt x="218" y="541"/>
                      <a:pt x="293" y="490"/>
                    </a:cubicBezTo>
                    <a:cubicBezTo>
                      <a:pt x="304" y="483"/>
                      <a:pt x="318" y="487"/>
                      <a:pt x="322" y="499"/>
                    </a:cubicBezTo>
                    <a:cubicBezTo>
                      <a:pt x="345" y="566"/>
                      <a:pt x="372" y="613"/>
                      <a:pt x="393" y="642"/>
                    </a:cubicBezTo>
                    <a:cubicBezTo>
                      <a:pt x="488" y="775"/>
                      <a:pt x="598" y="761"/>
                      <a:pt x="637" y="693"/>
                    </a:cubicBezTo>
                    <a:cubicBezTo>
                      <a:pt x="666" y="640"/>
                      <a:pt x="655" y="563"/>
                      <a:pt x="605" y="480"/>
                    </a:cubicBezTo>
                    <a:cubicBezTo>
                      <a:pt x="569" y="421"/>
                      <a:pt x="538" y="333"/>
                      <a:pt x="537" y="305"/>
                    </a:cubicBezTo>
                    <a:cubicBezTo>
                      <a:pt x="564" y="272"/>
                      <a:pt x="638" y="251"/>
                      <a:pt x="705" y="233"/>
                    </a:cubicBezTo>
                    <a:cubicBezTo>
                      <a:pt x="802" y="205"/>
                      <a:pt x="904" y="177"/>
                      <a:pt x="904" y="93"/>
                    </a:cubicBezTo>
                    <a:cubicBezTo>
                      <a:pt x="904" y="70"/>
                      <a:pt x="898" y="27"/>
                      <a:pt x="857" y="0"/>
                    </a:cubicBezTo>
                    <a:cubicBezTo>
                      <a:pt x="914" y="9"/>
                      <a:pt x="976" y="27"/>
                      <a:pt x="1026" y="48"/>
                    </a:cubicBezTo>
                    <a:cubicBezTo>
                      <a:pt x="989" y="48"/>
                      <a:pt x="961" y="59"/>
                      <a:pt x="941" y="81"/>
                    </a:cubicBezTo>
                    <a:cubicBezTo>
                      <a:pt x="899" y="128"/>
                      <a:pt x="917" y="205"/>
                      <a:pt x="921" y="258"/>
                    </a:cubicBezTo>
                    <a:cubicBezTo>
                      <a:pt x="921" y="265"/>
                      <a:pt x="914" y="285"/>
                      <a:pt x="898" y="303"/>
                    </a:cubicBezTo>
                    <a:cubicBezTo>
                      <a:pt x="885" y="317"/>
                      <a:pt x="872" y="323"/>
                      <a:pt x="867" y="323"/>
                    </a:cubicBezTo>
                    <a:lnTo>
                      <a:pt x="866" y="323"/>
                    </a:lnTo>
                    <a:cubicBezTo>
                      <a:pt x="820" y="304"/>
                      <a:pt x="772" y="294"/>
                      <a:pt x="734" y="294"/>
                    </a:cubicBezTo>
                    <a:cubicBezTo>
                      <a:pt x="647" y="294"/>
                      <a:pt x="607" y="348"/>
                      <a:pt x="599" y="395"/>
                    </a:cubicBezTo>
                    <a:cubicBezTo>
                      <a:pt x="577" y="524"/>
                      <a:pt x="749" y="546"/>
                      <a:pt x="788" y="580"/>
                    </a:cubicBezTo>
                    <a:cubicBezTo>
                      <a:pt x="793" y="585"/>
                      <a:pt x="796" y="592"/>
                      <a:pt x="794" y="599"/>
                    </a:cubicBezTo>
                    <a:cubicBezTo>
                      <a:pt x="782" y="640"/>
                      <a:pt x="759" y="659"/>
                      <a:pt x="724" y="723"/>
                    </a:cubicBezTo>
                    <a:cubicBezTo>
                      <a:pt x="718" y="733"/>
                      <a:pt x="665" y="784"/>
                      <a:pt x="600" y="784"/>
                    </a:cubicBezTo>
                    <a:cubicBezTo>
                      <a:pt x="562" y="784"/>
                      <a:pt x="495" y="777"/>
                      <a:pt x="491" y="774"/>
                    </a:cubicBezTo>
                    <a:cubicBezTo>
                      <a:pt x="483" y="766"/>
                      <a:pt x="352" y="597"/>
                      <a:pt x="233" y="597"/>
                    </a:cubicBezTo>
                    <a:cubicBezTo>
                      <a:pt x="180" y="597"/>
                      <a:pt x="135" y="629"/>
                      <a:pt x="118" y="678"/>
                    </a:cubicBezTo>
                    <a:cubicBezTo>
                      <a:pt x="88" y="768"/>
                      <a:pt x="192" y="854"/>
                      <a:pt x="292" y="937"/>
                    </a:cubicBezTo>
                    <a:cubicBezTo>
                      <a:pt x="335" y="973"/>
                      <a:pt x="379" y="1010"/>
                      <a:pt x="398" y="1037"/>
                    </a:cubicBezTo>
                    <a:cubicBezTo>
                      <a:pt x="431" y="1084"/>
                      <a:pt x="491" y="1104"/>
                      <a:pt x="547" y="1087"/>
                    </a:cubicBezTo>
                    <a:cubicBezTo>
                      <a:pt x="612" y="1065"/>
                      <a:pt x="720" y="1057"/>
                      <a:pt x="719" y="1057"/>
                    </a:cubicBezTo>
                    <a:cubicBezTo>
                      <a:pt x="722" y="1057"/>
                      <a:pt x="725" y="1059"/>
                      <a:pt x="726" y="1062"/>
                    </a:cubicBezTo>
                    <a:cubicBezTo>
                      <a:pt x="733" y="1087"/>
                      <a:pt x="742" y="1130"/>
                      <a:pt x="747" y="1194"/>
                    </a:cubicBezTo>
                    <a:cubicBezTo>
                      <a:pt x="752" y="1287"/>
                      <a:pt x="714" y="1304"/>
                      <a:pt x="681" y="1286"/>
                    </a:cubicBezTo>
                    <a:moveTo>
                      <a:pt x="1252" y="316"/>
                    </a:moveTo>
                    <a:cubicBezTo>
                      <a:pt x="1253" y="319"/>
                      <a:pt x="1249" y="321"/>
                      <a:pt x="1247" y="318"/>
                    </a:cubicBezTo>
                    <a:cubicBezTo>
                      <a:pt x="1222" y="291"/>
                      <a:pt x="1172" y="255"/>
                      <a:pt x="1166" y="224"/>
                    </a:cubicBezTo>
                    <a:cubicBezTo>
                      <a:pt x="1163" y="207"/>
                      <a:pt x="1160" y="191"/>
                      <a:pt x="1156" y="174"/>
                    </a:cubicBezTo>
                    <a:cubicBezTo>
                      <a:pt x="1155" y="171"/>
                      <a:pt x="1159" y="168"/>
                      <a:pt x="1162" y="170"/>
                    </a:cubicBezTo>
                    <a:cubicBezTo>
                      <a:pt x="1178" y="181"/>
                      <a:pt x="1203" y="194"/>
                      <a:pt x="1214" y="202"/>
                    </a:cubicBezTo>
                    <a:cubicBezTo>
                      <a:pt x="1217" y="204"/>
                      <a:pt x="1219" y="207"/>
                      <a:pt x="1220" y="210"/>
                    </a:cubicBezTo>
                    <a:cubicBezTo>
                      <a:pt x="1231" y="240"/>
                      <a:pt x="1244" y="277"/>
                      <a:pt x="1252" y="316"/>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4"/>
              <p:cNvSpPr/>
              <p:nvPr/>
            </p:nvSpPr>
            <p:spPr>
              <a:xfrm>
                <a:off x="1591164" y="1440650"/>
                <a:ext cx="74749" cy="237271"/>
              </a:xfrm>
              <a:custGeom>
                <a:rect b="b" l="l" r="r" t="t"/>
                <a:pathLst>
                  <a:path extrusionOk="0" h="419" w="132">
                    <a:moveTo>
                      <a:pt x="43" y="408"/>
                    </a:moveTo>
                    <a:cubicBezTo>
                      <a:pt x="30" y="387"/>
                      <a:pt x="17" y="360"/>
                      <a:pt x="6" y="329"/>
                    </a:cubicBezTo>
                    <a:cubicBezTo>
                      <a:pt x="1" y="316"/>
                      <a:pt x="0" y="301"/>
                      <a:pt x="3" y="287"/>
                    </a:cubicBezTo>
                    <a:cubicBezTo>
                      <a:pt x="32" y="164"/>
                      <a:pt x="79" y="66"/>
                      <a:pt x="111" y="9"/>
                    </a:cubicBezTo>
                    <a:cubicBezTo>
                      <a:pt x="116" y="0"/>
                      <a:pt x="131" y="5"/>
                      <a:pt x="129" y="15"/>
                    </a:cubicBezTo>
                    <a:cubicBezTo>
                      <a:pt x="111" y="141"/>
                      <a:pt x="92" y="278"/>
                      <a:pt x="91" y="388"/>
                    </a:cubicBezTo>
                    <a:cubicBezTo>
                      <a:pt x="91" y="393"/>
                      <a:pt x="88" y="398"/>
                      <a:pt x="84" y="401"/>
                    </a:cubicBezTo>
                    <a:cubicBezTo>
                      <a:pt x="78" y="406"/>
                      <a:pt x="73" y="410"/>
                      <a:pt x="67" y="413"/>
                    </a:cubicBezTo>
                    <a:cubicBezTo>
                      <a:pt x="58" y="418"/>
                      <a:pt x="48" y="416"/>
                      <a:pt x="43" y="408"/>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4"/>
              <p:cNvSpPr/>
              <p:nvPr/>
            </p:nvSpPr>
            <p:spPr>
              <a:xfrm>
                <a:off x="1613815" y="1465000"/>
                <a:ext cx="44170" cy="116654"/>
              </a:xfrm>
              <a:custGeom>
                <a:rect b="b" l="l" r="r" t="t"/>
                <a:pathLst>
                  <a:path extrusionOk="0" h="206" w="78">
                    <a:moveTo>
                      <a:pt x="31" y="197"/>
                    </a:moveTo>
                    <a:cubicBezTo>
                      <a:pt x="20" y="205"/>
                      <a:pt x="8" y="195"/>
                      <a:pt x="3" y="182"/>
                    </a:cubicBezTo>
                    <a:cubicBezTo>
                      <a:pt x="0" y="173"/>
                      <a:pt x="5" y="153"/>
                      <a:pt x="8" y="144"/>
                    </a:cubicBezTo>
                    <a:cubicBezTo>
                      <a:pt x="17" y="104"/>
                      <a:pt x="53" y="0"/>
                      <a:pt x="68" y="0"/>
                    </a:cubicBezTo>
                    <a:cubicBezTo>
                      <a:pt x="77" y="3"/>
                      <a:pt x="42" y="193"/>
                      <a:pt x="31" y="197"/>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4"/>
              <p:cNvSpPr/>
              <p:nvPr/>
            </p:nvSpPr>
            <p:spPr>
              <a:xfrm>
                <a:off x="824416" y="1373828"/>
                <a:ext cx="833002" cy="1002882"/>
              </a:xfrm>
              <a:custGeom>
                <a:rect b="b" l="l" r="r" t="t"/>
                <a:pathLst>
                  <a:path extrusionOk="0" h="1771" w="1471">
                    <a:moveTo>
                      <a:pt x="1446" y="1757"/>
                    </a:moveTo>
                    <a:cubicBezTo>
                      <a:pt x="1446" y="1765"/>
                      <a:pt x="1438" y="1770"/>
                      <a:pt x="1430" y="1766"/>
                    </a:cubicBezTo>
                    <a:cubicBezTo>
                      <a:pt x="1391" y="1745"/>
                      <a:pt x="1317" y="1715"/>
                      <a:pt x="1259" y="1686"/>
                    </a:cubicBezTo>
                    <a:cubicBezTo>
                      <a:pt x="1253" y="1683"/>
                      <a:pt x="1251" y="1675"/>
                      <a:pt x="1256" y="1669"/>
                    </a:cubicBezTo>
                    <a:cubicBezTo>
                      <a:pt x="1267" y="1656"/>
                      <a:pt x="1276" y="1641"/>
                      <a:pt x="1285" y="1624"/>
                    </a:cubicBezTo>
                    <a:cubicBezTo>
                      <a:pt x="1289" y="1616"/>
                      <a:pt x="1299" y="1615"/>
                      <a:pt x="1304" y="1622"/>
                    </a:cubicBezTo>
                    <a:cubicBezTo>
                      <a:pt x="1341" y="1672"/>
                      <a:pt x="1378" y="1730"/>
                      <a:pt x="1435" y="1727"/>
                    </a:cubicBezTo>
                    <a:cubicBezTo>
                      <a:pt x="1441" y="1727"/>
                      <a:pt x="1446" y="1732"/>
                      <a:pt x="1446" y="1738"/>
                    </a:cubicBezTo>
                    <a:cubicBezTo>
                      <a:pt x="1446" y="1746"/>
                      <a:pt x="1447" y="1752"/>
                      <a:pt x="1446" y="1757"/>
                    </a:cubicBezTo>
                    <a:moveTo>
                      <a:pt x="1099" y="1545"/>
                    </a:moveTo>
                    <a:cubicBezTo>
                      <a:pt x="1085" y="1545"/>
                      <a:pt x="1059" y="1540"/>
                      <a:pt x="1020" y="1520"/>
                    </a:cubicBezTo>
                    <a:cubicBezTo>
                      <a:pt x="1002" y="1510"/>
                      <a:pt x="983" y="1502"/>
                      <a:pt x="965" y="1498"/>
                    </a:cubicBezTo>
                    <a:cubicBezTo>
                      <a:pt x="823" y="1460"/>
                      <a:pt x="711" y="1346"/>
                      <a:pt x="602" y="1236"/>
                    </a:cubicBezTo>
                    <a:cubicBezTo>
                      <a:pt x="468" y="1101"/>
                      <a:pt x="444" y="1082"/>
                      <a:pt x="287" y="979"/>
                    </a:cubicBezTo>
                    <a:cubicBezTo>
                      <a:pt x="154" y="892"/>
                      <a:pt x="3" y="794"/>
                      <a:pt x="1" y="693"/>
                    </a:cubicBezTo>
                    <a:cubicBezTo>
                      <a:pt x="0" y="655"/>
                      <a:pt x="4" y="620"/>
                      <a:pt x="13" y="588"/>
                    </a:cubicBezTo>
                    <a:cubicBezTo>
                      <a:pt x="16" y="576"/>
                      <a:pt x="31" y="572"/>
                      <a:pt x="40" y="581"/>
                    </a:cubicBezTo>
                    <a:cubicBezTo>
                      <a:pt x="133" y="672"/>
                      <a:pt x="272" y="790"/>
                      <a:pt x="332" y="821"/>
                    </a:cubicBezTo>
                    <a:cubicBezTo>
                      <a:pt x="400" y="855"/>
                      <a:pt x="449" y="880"/>
                      <a:pt x="498" y="944"/>
                    </a:cubicBezTo>
                    <a:cubicBezTo>
                      <a:pt x="555" y="1020"/>
                      <a:pt x="672" y="1133"/>
                      <a:pt x="753" y="1179"/>
                    </a:cubicBezTo>
                    <a:cubicBezTo>
                      <a:pt x="814" y="1214"/>
                      <a:pt x="891" y="1261"/>
                      <a:pt x="949" y="1320"/>
                    </a:cubicBezTo>
                    <a:cubicBezTo>
                      <a:pt x="1043" y="1415"/>
                      <a:pt x="1121" y="1503"/>
                      <a:pt x="1132" y="1526"/>
                    </a:cubicBezTo>
                    <a:cubicBezTo>
                      <a:pt x="1128" y="1536"/>
                      <a:pt x="1121" y="1545"/>
                      <a:pt x="1099" y="1545"/>
                    </a:cubicBezTo>
                    <a:moveTo>
                      <a:pt x="1450" y="1455"/>
                    </a:moveTo>
                    <a:cubicBezTo>
                      <a:pt x="1450" y="1468"/>
                      <a:pt x="1433" y="1473"/>
                      <a:pt x="1425" y="1463"/>
                    </a:cubicBezTo>
                    <a:cubicBezTo>
                      <a:pt x="1382" y="1407"/>
                      <a:pt x="1328" y="1354"/>
                      <a:pt x="1272" y="1316"/>
                    </a:cubicBezTo>
                    <a:cubicBezTo>
                      <a:pt x="1194" y="1262"/>
                      <a:pt x="1133" y="1205"/>
                      <a:pt x="1097" y="1167"/>
                    </a:cubicBezTo>
                    <a:cubicBezTo>
                      <a:pt x="1084" y="1153"/>
                      <a:pt x="1078" y="1133"/>
                      <a:pt x="1082" y="1114"/>
                    </a:cubicBezTo>
                    <a:cubicBezTo>
                      <a:pt x="1108" y="990"/>
                      <a:pt x="1159" y="996"/>
                      <a:pt x="1181" y="738"/>
                    </a:cubicBezTo>
                    <a:cubicBezTo>
                      <a:pt x="1192" y="605"/>
                      <a:pt x="1158" y="503"/>
                      <a:pt x="1126" y="440"/>
                    </a:cubicBezTo>
                    <a:cubicBezTo>
                      <a:pt x="1119" y="425"/>
                      <a:pt x="1119" y="407"/>
                      <a:pt x="1126" y="391"/>
                    </a:cubicBezTo>
                    <a:cubicBezTo>
                      <a:pt x="1165" y="306"/>
                      <a:pt x="1206" y="119"/>
                      <a:pt x="1244" y="7"/>
                    </a:cubicBezTo>
                    <a:cubicBezTo>
                      <a:pt x="1246" y="1"/>
                      <a:pt x="1255" y="0"/>
                      <a:pt x="1259" y="7"/>
                    </a:cubicBezTo>
                    <a:cubicBezTo>
                      <a:pt x="1269" y="27"/>
                      <a:pt x="1275" y="46"/>
                      <a:pt x="1279" y="61"/>
                    </a:cubicBezTo>
                    <a:cubicBezTo>
                      <a:pt x="1282" y="72"/>
                      <a:pt x="1281" y="85"/>
                      <a:pt x="1276" y="96"/>
                    </a:cubicBezTo>
                    <a:cubicBezTo>
                      <a:pt x="1133" y="430"/>
                      <a:pt x="1128" y="511"/>
                      <a:pt x="1259" y="684"/>
                    </a:cubicBezTo>
                    <a:cubicBezTo>
                      <a:pt x="1271" y="699"/>
                      <a:pt x="1274" y="719"/>
                      <a:pt x="1267" y="737"/>
                    </a:cubicBezTo>
                    <a:cubicBezTo>
                      <a:pt x="1220" y="873"/>
                      <a:pt x="1213" y="924"/>
                      <a:pt x="1232" y="963"/>
                    </a:cubicBezTo>
                    <a:cubicBezTo>
                      <a:pt x="1244" y="986"/>
                      <a:pt x="1227" y="1024"/>
                      <a:pt x="1215" y="1052"/>
                    </a:cubicBezTo>
                    <a:cubicBezTo>
                      <a:pt x="1200" y="1088"/>
                      <a:pt x="1217" y="1135"/>
                      <a:pt x="1256" y="1155"/>
                    </a:cubicBezTo>
                    <a:cubicBezTo>
                      <a:pt x="1358" y="1207"/>
                      <a:pt x="1416" y="1282"/>
                      <a:pt x="1442" y="1325"/>
                    </a:cubicBezTo>
                    <a:cubicBezTo>
                      <a:pt x="1448" y="1335"/>
                      <a:pt x="1451" y="1346"/>
                      <a:pt x="1451" y="1357"/>
                    </a:cubicBezTo>
                    <a:cubicBezTo>
                      <a:pt x="1451" y="1391"/>
                      <a:pt x="1450" y="1424"/>
                      <a:pt x="1450" y="1455"/>
                    </a:cubicBezTo>
                    <a:moveTo>
                      <a:pt x="1445" y="1000"/>
                    </a:moveTo>
                    <a:cubicBezTo>
                      <a:pt x="1419" y="983"/>
                      <a:pt x="1390" y="969"/>
                      <a:pt x="1371" y="959"/>
                    </a:cubicBezTo>
                    <a:cubicBezTo>
                      <a:pt x="1362" y="955"/>
                      <a:pt x="1359" y="942"/>
                      <a:pt x="1366" y="934"/>
                    </a:cubicBezTo>
                    <a:cubicBezTo>
                      <a:pt x="1381" y="917"/>
                      <a:pt x="1406" y="883"/>
                      <a:pt x="1439" y="814"/>
                    </a:cubicBezTo>
                    <a:cubicBezTo>
                      <a:pt x="1446" y="799"/>
                      <a:pt x="1469" y="804"/>
                      <a:pt x="1469" y="821"/>
                    </a:cubicBezTo>
                    <a:cubicBezTo>
                      <a:pt x="1469" y="868"/>
                      <a:pt x="1470" y="923"/>
                      <a:pt x="1470" y="987"/>
                    </a:cubicBezTo>
                    <a:cubicBezTo>
                      <a:pt x="1470" y="999"/>
                      <a:pt x="1456" y="1007"/>
                      <a:pt x="1445" y="100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4"/>
              <p:cNvSpPr/>
              <p:nvPr/>
            </p:nvSpPr>
            <p:spPr>
              <a:xfrm>
                <a:off x="859526" y="1732850"/>
                <a:ext cx="787133" cy="471145"/>
              </a:xfrm>
              <a:custGeom>
                <a:rect b="b" l="l" r="r" t="t"/>
                <a:pathLst>
                  <a:path extrusionOk="0" h="832" w="1390">
                    <a:moveTo>
                      <a:pt x="982" y="810"/>
                    </a:moveTo>
                    <a:cubicBezTo>
                      <a:pt x="990" y="818"/>
                      <a:pt x="980" y="831"/>
                      <a:pt x="970" y="827"/>
                    </a:cubicBezTo>
                    <a:cubicBezTo>
                      <a:pt x="960" y="823"/>
                      <a:pt x="948" y="819"/>
                      <a:pt x="935" y="815"/>
                    </a:cubicBezTo>
                    <a:cubicBezTo>
                      <a:pt x="804" y="780"/>
                      <a:pt x="695" y="670"/>
                      <a:pt x="590" y="564"/>
                    </a:cubicBezTo>
                    <a:cubicBezTo>
                      <a:pt x="455" y="427"/>
                      <a:pt x="428" y="405"/>
                      <a:pt x="269" y="302"/>
                    </a:cubicBezTo>
                    <a:cubicBezTo>
                      <a:pt x="150" y="225"/>
                      <a:pt x="2" y="128"/>
                      <a:pt x="1" y="48"/>
                    </a:cubicBezTo>
                    <a:cubicBezTo>
                      <a:pt x="0" y="34"/>
                      <a:pt x="1" y="20"/>
                      <a:pt x="2" y="7"/>
                    </a:cubicBezTo>
                    <a:cubicBezTo>
                      <a:pt x="2" y="2"/>
                      <a:pt x="9" y="0"/>
                      <a:pt x="12" y="3"/>
                    </a:cubicBezTo>
                    <a:cubicBezTo>
                      <a:pt x="103" y="89"/>
                      <a:pt x="218" y="183"/>
                      <a:pt x="274" y="212"/>
                    </a:cubicBezTo>
                    <a:cubicBezTo>
                      <a:pt x="340" y="245"/>
                      <a:pt x="383" y="267"/>
                      <a:pt x="426" y="323"/>
                    </a:cubicBezTo>
                    <a:cubicBezTo>
                      <a:pt x="486" y="402"/>
                      <a:pt x="605" y="519"/>
                      <a:pt x="694" y="569"/>
                    </a:cubicBezTo>
                    <a:cubicBezTo>
                      <a:pt x="752" y="603"/>
                      <a:pt x="826" y="649"/>
                      <a:pt x="881" y="704"/>
                    </a:cubicBezTo>
                    <a:cubicBezTo>
                      <a:pt x="920" y="744"/>
                      <a:pt x="954" y="780"/>
                      <a:pt x="982" y="810"/>
                    </a:cubicBezTo>
                    <a:moveTo>
                      <a:pt x="1362" y="722"/>
                    </a:moveTo>
                    <a:cubicBezTo>
                      <a:pt x="1362" y="727"/>
                      <a:pt x="1356" y="730"/>
                      <a:pt x="1352" y="726"/>
                    </a:cubicBezTo>
                    <a:cubicBezTo>
                      <a:pt x="1318" y="691"/>
                      <a:pt x="1282" y="659"/>
                      <a:pt x="1245" y="635"/>
                    </a:cubicBezTo>
                    <a:cubicBezTo>
                      <a:pt x="1172" y="584"/>
                      <a:pt x="1114" y="530"/>
                      <a:pt x="1078" y="493"/>
                    </a:cubicBezTo>
                    <a:cubicBezTo>
                      <a:pt x="1072" y="487"/>
                      <a:pt x="1070" y="478"/>
                      <a:pt x="1072" y="470"/>
                    </a:cubicBezTo>
                    <a:cubicBezTo>
                      <a:pt x="1086" y="406"/>
                      <a:pt x="1108" y="379"/>
                      <a:pt x="1130" y="316"/>
                    </a:cubicBezTo>
                    <a:cubicBezTo>
                      <a:pt x="1132" y="310"/>
                      <a:pt x="1140" y="310"/>
                      <a:pt x="1142" y="316"/>
                    </a:cubicBezTo>
                    <a:cubicBezTo>
                      <a:pt x="1145" y="327"/>
                      <a:pt x="1148" y="330"/>
                      <a:pt x="1148" y="332"/>
                    </a:cubicBezTo>
                    <a:cubicBezTo>
                      <a:pt x="1150" y="344"/>
                      <a:pt x="1135" y="377"/>
                      <a:pt x="1130" y="388"/>
                    </a:cubicBezTo>
                    <a:cubicBezTo>
                      <a:pt x="1108" y="444"/>
                      <a:pt x="1134" y="513"/>
                      <a:pt x="1189" y="541"/>
                    </a:cubicBezTo>
                    <a:cubicBezTo>
                      <a:pt x="1285" y="590"/>
                      <a:pt x="1337" y="661"/>
                      <a:pt x="1360" y="698"/>
                    </a:cubicBezTo>
                    <a:cubicBezTo>
                      <a:pt x="1362" y="701"/>
                      <a:pt x="1363" y="705"/>
                      <a:pt x="1363" y="708"/>
                    </a:cubicBezTo>
                    <a:cubicBezTo>
                      <a:pt x="1362" y="712"/>
                      <a:pt x="1362" y="717"/>
                      <a:pt x="1362" y="722"/>
                    </a:cubicBezTo>
                    <a:moveTo>
                      <a:pt x="1383" y="277"/>
                    </a:moveTo>
                    <a:cubicBezTo>
                      <a:pt x="1373" y="272"/>
                      <a:pt x="1363" y="267"/>
                      <a:pt x="1354" y="262"/>
                    </a:cubicBezTo>
                    <a:cubicBezTo>
                      <a:pt x="1352" y="261"/>
                      <a:pt x="1351" y="258"/>
                      <a:pt x="1352" y="255"/>
                    </a:cubicBezTo>
                    <a:cubicBezTo>
                      <a:pt x="1362" y="242"/>
                      <a:pt x="1372" y="227"/>
                      <a:pt x="1381" y="212"/>
                    </a:cubicBezTo>
                    <a:cubicBezTo>
                      <a:pt x="1384" y="209"/>
                      <a:pt x="1389" y="210"/>
                      <a:pt x="1389" y="215"/>
                    </a:cubicBezTo>
                    <a:cubicBezTo>
                      <a:pt x="1389" y="234"/>
                      <a:pt x="1389" y="253"/>
                      <a:pt x="1389" y="273"/>
                    </a:cubicBezTo>
                    <a:cubicBezTo>
                      <a:pt x="1389" y="277"/>
                      <a:pt x="1386" y="279"/>
                      <a:pt x="1383" y="277"/>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4"/>
              <p:cNvSpPr/>
              <p:nvPr/>
            </p:nvSpPr>
            <p:spPr>
              <a:xfrm>
                <a:off x="987506" y="3147986"/>
                <a:ext cx="173849" cy="73616"/>
              </a:xfrm>
              <a:custGeom>
                <a:rect b="b" l="l" r="r" t="t"/>
                <a:pathLst>
                  <a:path extrusionOk="0" h="130" w="307">
                    <a:moveTo>
                      <a:pt x="305" y="103"/>
                    </a:moveTo>
                    <a:cubicBezTo>
                      <a:pt x="306" y="108"/>
                      <a:pt x="303" y="112"/>
                      <a:pt x="298" y="112"/>
                    </a:cubicBezTo>
                    <a:cubicBezTo>
                      <a:pt x="210" y="115"/>
                      <a:pt x="196" y="93"/>
                      <a:pt x="11" y="127"/>
                    </a:cubicBezTo>
                    <a:cubicBezTo>
                      <a:pt x="5" y="129"/>
                      <a:pt x="0" y="120"/>
                      <a:pt x="5" y="116"/>
                    </a:cubicBezTo>
                    <a:cubicBezTo>
                      <a:pt x="48" y="72"/>
                      <a:pt x="154" y="16"/>
                      <a:pt x="239" y="2"/>
                    </a:cubicBezTo>
                    <a:cubicBezTo>
                      <a:pt x="249" y="0"/>
                      <a:pt x="260" y="5"/>
                      <a:pt x="265" y="15"/>
                    </a:cubicBezTo>
                    <a:cubicBezTo>
                      <a:pt x="277" y="41"/>
                      <a:pt x="301" y="90"/>
                      <a:pt x="305" y="103"/>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4"/>
              <p:cNvSpPr/>
              <p:nvPr/>
            </p:nvSpPr>
            <p:spPr>
              <a:xfrm>
                <a:off x="1135306" y="3310509"/>
                <a:ext cx="117787" cy="47001"/>
              </a:xfrm>
              <a:custGeom>
                <a:rect b="b" l="l" r="r" t="t"/>
                <a:pathLst>
                  <a:path extrusionOk="0" h="83" w="208">
                    <a:moveTo>
                      <a:pt x="47" y="17"/>
                    </a:moveTo>
                    <a:cubicBezTo>
                      <a:pt x="60" y="15"/>
                      <a:pt x="138" y="8"/>
                      <a:pt x="178" y="2"/>
                    </a:cubicBezTo>
                    <a:cubicBezTo>
                      <a:pt x="185" y="0"/>
                      <a:pt x="192" y="5"/>
                      <a:pt x="193" y="13"/>
                    </a:cubicBezTo>
                    <a:cubicBezTo>
                      <a:pt x="196" y="26"/>
                      <a:pt x="200" y="46"/>
                      <a:pt x="205" y="63"/>
                    </a:cubicBezTo>
                    <a:cubicBezTo>
                      <a:pt x="207" y="73"/>
                      <a:pt x="199" y="82"/>
                      <a:pt x="188" y="81"/>
                    </a:cubicBezTo>
                    <a:cubicBezTo>
                      <a:pt x="151" y="74"/>
                      <a:pt x="0" y="24"/>
                      <a:pt x="47" y="17"/>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4"/>
              <p:cNvSpPr/>
              <p:nvPr/>
            </p:nvSpPr>
            <p:spPr>
              <a:xfrm>
                <a:off x="1264418" y="3029633"/>
                <a:ext cx="380542" cy="298996"/>
              </a:xfrm>
              <a:custGeom>
                <a:rect b="b" l="l" r="r" t="t"/>
                <a:pathLst>
                  <a:path extrusionOk="0" h="528" w="672">
                    <a:moveTo>
                      <a:pt x="668" y="51"/>
                    </a:moveTo>
                    <a:cubicBezTo>
                      <a:pt x="667" y="43"/>
                      <a:pt x="660" y="36"/>
                      <a:pt x="652" y="34"/>
                    </a:cubicBezTo>
                    <a:cubicBezTo>
                      <a:pt x="581" y="16"/>
                      <a:pt x="404" y="0"/>
                      <a:pt x="347" y="6"/>
                    </a:cubicBezTo>
                    <a:cubicBezTo>
                      <a:pt x="286" y="12"/>
                      <a:pt x="253" y="68"/>
                      <a:pt x="183" y="129"/>
                    </a:cubicBezTo>
                    <a:cubicBezTo>
                      <a:pt x="131" y="174"/>
                      <a:pt x="53" y="194"/>
                      <a:pt x="18" y="202"/>
                    </a:cubicBezTo>
                    <a:cubicBezTo>
                      <a:pt x="5" y="204"/>
                      <a:pt x="0" y="220"/>
                      <a:pt x="9" y="230"/>
                    </a:cubicBezTo>
                    <a:cubicBezTo>
                      <a:pt x="63" y="290"/>
                      <a:pt x="289" y="132"/>
                      <a:pt x="388" y="114"/>
                    </a:cubicBezTo>
                    <a:cubicBezTo>
                      <a:pt x="435" y="105"/>
                      <a:pt x="476" y="87"/>
                      <a:pt x="549" y="129"/>
                    </a:cubicBezTo>
                    <a:lnTo>
                      <a:pt x="549" y="129"/>
                    </a:lnTo>
                    <a:cubicBezTo>
                      <a:pt x="596" y="171"/>
                      <a:pt x="583" y="283"/>
                      <a:pt x="551" y="346"/>
                    </a:cubicBezTo>
                    <a:cubicBezTo>
                      <a:pt x="534" y="380"/>
                      <a:pt x="469" y="393"/>
                      <a:pt x="430" y="393"/>
                    </a:cubicBezTo>
                    <a:cubicBezTo>
                      <a:pt x="322" y="393"/>
                      <a:pt x="192" y="414"/>
                      <a:pt x="188" y="446"/>
                    </a:cubicBezTo>
                    <a:cubicBezTo>
                      <a:pt x="177" y="527"/>
                      <a:pt x="490" y="466"/>
                      <a:pt x="518" y="454"/>
                    </a:cubicBezTo>
                    <a:cubicBezTo>
                      <a:pt x="553" y="441"/>
                      <a:pt x="576" y="426"/>
                      <a:pt x="586" y="412"/>
                    </a:cubicBezTo>
                    <a:cubicBezTo>
                      <a:pt x="645" y="333"/>
                      <a:pt x="657" y="279"/>
                      <a:pt x="670" y="147"/>
                    </a:cubicBezTo>
                    <a:cubicBezTo>
                      <a:pt x="671" y="146"/>
                      <a:pt x="671" y="72"/>
                      <a:pt x="668" y="5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4"/>
              <p:cNvSpPr/>
              <p:nvPr/>
            </p:nvSpPr>
            <p:spPr>
              <a:xfrm>
                <a:off x="911058" y="3251049"/>
                <a:ext cx="404892" cy="177246"/>
              </a:xfrm>
              <a:custGeom>
                <a:rect b="b" l="l" r="r" t="t"/>
                <a:pathLst>
                  <a:path extrusionOk="0" h="313" w="715">
                    <a:moveTo>
                      <a:pt x="6" y="2"/>
                    </a:moveTo>
                    <a:cubicBezTo>
                      <a:pt x="14" y="16"/>
                      <a:pt x="25" y="29"/>
                      <a:pt x="36" y="41"/>
                    </a:cubicBezTo>
                    <a:cubicBezTo>
                      <a:pt x="47" y="53"/>
                      <a:pt x="60" y="63"/>
                      <a:pt x="72" y="74"/>
                    </a:cubicBezTo>
                    <a:cubicBezTo>
                      <a:pt x="98" y="95"/>
                      <a:pt x="124" y="115"/>
                      <a:pt x="152" y="132"/>
                    </a:cubicBezTo>
                    <a:cubicBezTo>
                      <a:pt x="208" y="168"/>
                      <a:pt x="266" y="199"/>
                      <a:pt x="327" y="225"/>
                    </a:cubicBezTo>
                    <a:cubicBezTo>
                      <a:pt x="387" y="252"/>
                      <a:pt x="450" y="274"/>
                      <a:pt x="514" y="288"/>
                    </a:cubicBezTo>
                    <a:cubicBezTo>
                      <a:pt x="530" y="291"/>
                      <a:pt x="547" y="294"/>
                      <a:pt x="563" y="296"/>
                    </a:cubicBezTo>
                    <a:cubicBezTo>
                      <a:pt x="579" y="298"/>
                      <a:pt x="595" y="299"/>
                      <a:pt x="611" y="299"/>
                    </a:cubicBezTo>
                    <a:cubicBezTo>
                      <a:pt x="628" y="298"/>
                      <a:pt x="644" y="297"/>
                      <a:pt x="659" y="293"/>
                    </a:cubicBezTo>
                    <a:cubicBezTo>
                      <a:pt x="675" y="289"/>
                      <a:pt x="690" y="284"/>
                      <a:pt x="702" y="275"/>
                    </a:cubicBezTo>
                    <a:lnTo>
                      <a:pt x="702" y="275"/>
                    </a:lnTo>
                    <a:cubicBezTo>
                      <a:pt x="705" y="272"/>
                      <a:pt x="709" y="273"/>
                      <a:pt x="712" y="276"/>
                    </a:cubicBezTo>
                    <a:cubicBezTo>
                      <a:pt x="714" y="279"/>
                      <a:pt x="714" y="284"/>
                      <a:pt x="710" y="286"/>
                    </a:cubicBezTo>
                    <a:lnTo>
                      <a:pt x="710" y="286"/>
                    </a:lnTo>
                    <a:cubicBezTo>
                      <a:pt x="696" y="297"/>
                      <a:pt x="679" y="304"/>
                      <a:pt x="663" y="307"/>
                    </a:cubicBezTo>
                    <a:cubicBezTo>
                      <a:pt x="646" y="311"/>
                      <a:pt x="629" y="312"/>
                      <a:pt x="612" y="312"/>
                    </a:cubicBezTo>
                    <a:cubicBezTo>
                      <a:pt x="595" y="312"/>
                      <a:pt x="578" y="311"/>
                      <a:pt x="562" y="309"/>
                    </a:cubicBezTo>
                    <a:cubicBezTo>
                      <a:pt x="545" y="307"/>
                      <a:pt x="528" y="304"/>
                      <a:pt x="512" y="300"/>
                    </a:cubicBezTo>
                    <a:cubicBezTo>
                      <a:pt x="447" y="285"/>
                      <a:pt x="384" y="262"/>
                      <a:pt x="323" y="235"/>
                    </a:cubicBezTo>
                    <a:cubicBezTo>
                      <a:pt x="262" y="208"/>
                      <a:pt x="204" y="176"/>
                      <a:pt x="148" y="139"/>
                    </a:cubicBezTo>
                    <a:cubicBezTo>
                      <a:pt x="120" y="121"/>
                      <a:pt x="93" y="102"/>
                      <a:pt x="68" y="80"/>
                    </a:cubicBezTo>
                    <a:cubicBezTo>
                      <a:pt x="55" y="68"/>
                      <a:pt x="43" y="57"/>
                      <a:pt x="32" y="45"/>
                    </a:cubicBezTo>
                    <a:cubicBezTo>
                      <a:pt x="20" y="33"/>
                      <a:pt x="9" y="20"/>
                      <a:pt x="0" y="5"/>
                    </a:cubicBezTo>
                    <a:cubicBezTo>
                      <a:pt x="0" y="4"/>
                      <a:pt x="0" y="2"/>
                      <a:pt x="2" y="1"/>
                    </a:cubicBezTo>
                    <a:cubicBezTo>
                      <a:pt x="2" y="0"/>
                      <a:pt x="5" y="0"/>
                      <a:pt x="6" y="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4"/>
              <p:cNvSpPr/>
              <p:nvPr/>
            </p:nvSpPr>
            <p:spPr>
              <a:xfrm>
                <a:off x="1283672" y="3154215"/>
                <a:ext cx="426977" cy="274080"/>
              </a:xfrm>
              <a:custGeom>
                <a:rect b="b" l="l" r="r" t="t"/>
                <a:pathLst>
                  <a:path extrusionOk="0" h="484" w="754">
                    <a:moveTo>
                      <a:pt x="6" y="333"/>
                    </a:moveTo>
                    <a:cubicBezTo>
                      <a:pt x="12" y="354"/>
                      <a:pt x="18" y="375"/>
                      <a:pt x="27" y="396"/>
                    </a:cubicBezTo>
                    <a:cubicBezTo>
                      <a:pt x="35" y="416"/>
                      <a:pt x="44" y="436"/>
                      <a:pt x="58" y="452"/>
                    </a:cubicBezTo>
                    <a:cubicBezTo>
                      <a:pt x="61" y="455"/>
                      <a:pt x="66" y="459"/>
                      <a:pt x="69" y="461"/>
                    </a:cubicBezTo>
                    <a:cubicBezTo>
                      <a:pt x="73" y="463"/>
                      <a:pt x="78" y="465"/>
                      <a:pt x="83" y="466"/>
                    </a:cubicBezTo>
                    <a:cubicBezTo>
                      <a:pt x="93" y="468"/>
                      <a:pt x="104" y="468"/>
                      <a:pt x="115" y="469"/>
                    </a:cubicBezTo>
                    <a:cubicBezTo>
                      <a:pt x="137" y="469"/>
                      <a:pt x="159" y="467"/>
                      <a:pt x="181" y="464"/>
                    </a:cubicBezTo>
                    <a:cubicBezTo>
                      <a:pt x="225" y="459"/>
                      <a:pt x="269" y="450"/>
                      <a:pt x="312" y="440"/>
                    </a:cubicBezTo>
                    <a:cubicBezTo>
                      <a:pt x="334" y="435"/>
                      <a:pt x="355" y="429"/>
                      <a:pt x="376" y="422"/>
                    </a:cubicBezTo>
                    <a:cubicBezTo>
                      <a:pt x="381" y="421"/>
                      <a:pt x="386" y="418"/>
                      <a:pt x="391" y="417"/>
                    </a:cubicBezTo>
                    <a:lnTo>
                      <a:pt x="407" y="411"/>
                    </a:lnTo>
                    <a:cubicBezTo>
                      <a:pt x="418" y="406"/>
                      <a:pt x="428" y="402"/>
                      <a:pt x="438" y="398"/>
                    </a:cubicBezTo>
                    <a:cubicBezTo>
                      <a:pt x="480" y="381"/>
                      <a:pt x="519" y="361"/>
                      <a:pt x="556" y="336"/>
                    </a:cubicBezTo>
                    <a:cubicBezTo>
                      <a:pt x="592" y="311"/>
                      <a:pt x="625" y="282"/>
                      <a:pt x="653" y="247"/>
                    </a:cubicBezTo>
                    <a:cubicBezTo>
                      <a:pt x="681" y="213"/>
                      <a:pt x="703" y="175"/>
                      <a:pt x="719" y="133"/>
                    </a:cubicBezTo>
                    <a:cubicBezTo>
                      <a:pt x="734" y="92"/>
                      <a:pt x="743" y="47"/>
                      <a:pt x="747" y="3"/>
                    </a:cubicBezTo>
                    <a:lnTo>
                      <a:pt x="747" y="3"/>
                    </a:lnTo>
                    <a:cubicBezTo>
                      <a:pt x="747" y="1"/>
                      <a:pt x="749" y="0"/>
                      <a:pt x="751" y="0"/>
                    </a:cubicBezTo>
                    <a:cubicBezTo>
                      <a:pt x="752" y="0"/>
                      <a:pt x="753" y="2"/>
                      <a:pt x="753" y="3"/>
                    </a:cubicBezTo>
                    <a:cubicBezTo>
                      <a:pt x="750" y="48"/>
                      <a:pt x="742" y="93"/>
                      <a:pt x="727" y="136"/>
                    </a:cubicBezTo>
                    <a:cubicBezTo>
                      <a:pt x="712" y="178"/>
                      <a:pt x="690" y="219"/>
                      <a:pt x="662" y="254"/>
                    </a:cubicBezTo>
                    <a:cubicBezTo>
                      <a:pt x="634" y="290"/>
                      <a:pt x="600" y="320"/>
                      <a:pt x="563" y="346"/>
                    </a:cubicBezTo>
                    <a:cubicBezTo>
                      <a:pt x="526" y="372"/>
                      <a:pt x="485" y="393"/>
                      <a:pt x="444" y="411"/>
                    </a:cubicBezTo>
                    <a:cubicBezTo>
                      <a:pt x="433" y="415"/>
                      <a:pt x="423" y="419"/>
                      <a:pt x="413" y="423"/>
                    </a:cubicBezTo>
                    <a:lnTo>
                      <a:pt x="397" y="430"/>
                    </a:lnTo>
                    <a:cubicBezTo>
                      <a:pt x="392" y="432"/>
                      <a:pt x="386" y="434"/>
                      <a:pt x="381" y="436"/>
                    </a:cubicBezTo>
                    <a:cubicBezTo>
                      <a:pt x="359" y="443"/>
                      <a:pt x="338" y="448"/>
                      <a:pt x="316" y="454"/>
                    </a:cubicBezTo>
                    <a:cubicBezTo>
                      <a:pt x="272" y="464"/>
                      <a:pt x="228" y="473"/>
                      <a:pt x="183" y="478"/>
                    </a:cubicBezTo>
                    <a:cubicBezTo>
                      <a:pt x="161" y="481"/>
                      <a:pt x="138" y="483"/>
                      <a:pt x="115" y="483"/>
                    </a:cubicBezTo>
                    <a:cubicBezTo>
                      <a:pt x="104" y="483"/>
                      <a:pt x="93" y="483"/>
                      <a:pt x="81" y="480"/>
                    </a:cubicBezTo>
                    <a:cubicBezTo>
                      <a:pt x="75" y="479"/>
                      <a:pt x="69" y="478"/>
                      <a:pt x="62" y="474"/>
                    </a:cubicBezTo>
                    <a:cubicBezTo>
                      <a:pt x="56" y="470"/>
                      <a:pt x="52" y="466"/>
                      <a:pt x="48" y="461"/>
                    </a:cubicBezTo>
                    <a:cubicBezTo>
                      <a:pt x="40" y="452"/>
                      <a:pt x="34" y="442"/>
                      <a:pt x="29" y="432"/>
                    </a:cubicBezTo>
                    <a:cubicBezTo>
                      <a:pt x="23" y="421"/>
                      <a:pt x="19" y="411"/>
                      <a:pt x="16" y="400"/>
                    </a:cubicBezTo>
                    <a:cubicBezTo>
                      <a:pt x="8" y="378"/>
                      <a:pt x="3" y="356"/>
                      <a:pt x="0" y="334"/>
                    </a:cubicBezTo>
                    <a:cubicBezTo>
                      <a:pt x="0" y="332"/>
                      <a:pt x="1" y="330"/>
                      <a:pt x="3" y="330"/>
                    </a:cubicBezTo>
                    <a:cubicBezTo>
                      <a:pt x="4" y="330"/>
                      <a:pt x="5" y="331"/>
                      <a:pt x="6" y="333"/>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4"/>
              <p:cNvSpPr/>
              <p:nvPr/>
            </p:nvSpPr>
            <p:spPr>
              <a:xfrm>
                <a:off x="799500" y="2977536"/>
                <a:ext cx="142137" cy="42471"/>
              </a:xfrm>
              <a:custGeom>
                <a:rect b="b" l="l" r="r" t="t"/>
                <a:pathLst>
                  <a:path extrusionOk="0" h="75" w="251">
                    <a:moveTo>
                      <a:pt x="249" y="5"/>
                    </a:moveTo>
                    <a:cubicBezTo>
                      <a:pt x="250" y="4"/>
                      <a:pt x="250" y="2"/>
                      <a:pt x="249" y="1"/>
                    </a:cubicBezTo>
                    <a:cubicBezTo>
                      <a:pt x="249" y="0"/>
                      <a:pt x="247" y="0"/>
                      <a:pt x="245" y="0"/>
                    </a:cubicBezTo>
                    <a:cubicBezTo>
                      <a:pt x="209" y="22"/>
                      <a:pt x="170" y="34"/>
                      <a:pt x="129" y="44"/>
                    </a:cubicBezTo>
                    <a:cubicBezTo>
                      <a:pt x="87" y="53"/>
                      <a:pt x="42" y="59"/>
                      <a:pt x="6" y="61"/>
                    </a:cubicBezTo>
                    <a:cubicBezTo>
                      <a:pt x="2" y="61"/>
                      <a:pt x="0" y="64"/>
                      <a:pt x="0" y="68"/>
                    </a:cubicBezTo>
                    <a:cubicBezTo>
                      <a:pt x="0" y="71"/>
                      <a:pt x="3" y="74"/>
                      <a:pt x="7" y="74"/>
                    </a:cubicBezTo>
                    <a:cubicBezTo>
                      <a:pt x="28" y="72"/>
                      <a:pt x="49" y="69"/>
                      <a:pt x="70" y="66"/>
                    </a:cubicBezTo>
                    <a:cubicBezTo>
                      <a:pt x="130" y="55"/>
                      <a:pt x="196" y="37"/>
                      <a:pt x="249" y="5"/>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4"/>
              <p:cNvSpPr/>
              <p:nvPr/>
            </p:nvSpPr>
            <p:spPr>
              <a:xfrm>
                <a:off x="706063" y="2215322"/>
                <a:ext cx="1006850" cy="993255"/>
              </a:xfrm>
              <a:custGeom>
                <a:rect b="b" l="l" r="r" t="t"/>
                <a:pathLst>
                  <a:path extrusionOk="0" h="1754" w="1778">
                    <a:moveTo>
                      <a:pt x="1770" y="660"/>
                    </a:moveTo>
                    <a:cubicBezTo>
                      <a:pt x="1766" y="660"/>
                      <a:pt x="1763" y="699"/>
                      <a:pt x="1763" y="703"/>
                    </a:cubicBezTo>
                    <a:cubicBezTo>
                      <a:pt x="1763" y="1236"/>
                      <a:pt x="1763" y="1292"/>
                      <a:pt x="1744" y="1345"/>
                    </a:cubicBezTo>
                    <a:cubicBezTo>
                      <a:pt x="1741" y="1351"/>
                      <a:pt x="1737" y="1354"/>
                      <a:pt x="1731" y="1356"/>
                    </a:cubicBezTo>
                    <a:cubicBezTo>
                      <a:pt x="1633" y="1372"/>
                      <a:pt x="1466" y="1304"/>
                      <a:pt x="1436" y="1292"/>
                    </a:cubicBezTo>
                    <a:cubicBezTo>
                      <a:pt x="1441" y="1260"/>
                      <a:pt x="1443" y="1235"/>
                      <a:pt x="1445" y="1213"/>
                    </a:cubicBezTo>
                    <a:cubicBezTo>
                      <a:pt x="1447" y="1181"/>
                      <a:pt x="1447" y="1178"/>
                      <a:pt x="1436" y="1073"/>
                    </a:cubicBezTo>
                    <a:cubicBezTo>
                      <a:pt x="1414" y="866"/>
                      <a:pt x="1432" y="848"/>
                      <a:pt x="1423" y="847"/>
                    </a:cubicBezTo>
                    <a:cubicBezTo>
                      <a:pt x="1422" y="847"/>
                      <a:pt x="1421" y="848"/>
                      <a:pt x="1420" y="849"/>
                    </a:cubicBezTo>
                    <a:cubicBezTo>
                      <a:pt x="1411" y="982"/>
                      <a:pt x="1434" y="1120"/>
                      <a:pt x="1435" y="1185"/>
                    </a:cubicBezTo>
                    <a:cubicBezTo>
                      <a:pt x="1436" y="1201"/>
                      <a:pt x="1426" y="1269"/>
                      <a:pt x="1423" y="1292"/>
                    </a:cubicBezTo>
                    <a:cubicBezTo>
                      <a:pt x="1320" y="1323"/>
                      <a:pt x="1220" y="1301"/>
                      <a:pt x="1204" y="1297"/>
                    </a:cubicBezTo>
                    <a:cubicBezTo>
                      <a:pt x="1198" y="1288"/>
                      <a:pt x="1176" y="1253"/>
                      <a:pt x="1155" y="1203"/>
                    </a:cubicBezTo>
                    <a:cubicBezTo>
                      <a:pt x="1140" y="1170"/>
                      <a:pt x="1130" y="1136"/>
                      <a:pt x="1123" y="1100"/>
                    </a:cubicBezTo>
                    <a:cubicBezTo>
                      <a:pt x="1108" y="1036"/>
                      <a:pt x="1093" y="950"/>
                      <a:pt x="1082" y="886"/>
                    </a:cubicBezTo>
                    <a:cubicBezTo>
                      <a:pt x="1082" y="884"/>
                      <a:pt x="1080" y="883"/>
                      <a:pt x="1079" y="883"/>
                    </a:cubicBezTo>
                    <a:cubicBezTo>
                      <a:pt x="1077" y="884"/>
                      <a:pt x="1076" y="885"/>
                      <a:pt x="1076" y="887"/>
                    </a:cubicBezTo>
                    <a:cubicBezTo>
                      <a:pt x="1086" y="952"/>
                      <a:pt x="1100" y="1039"/>
                      <a:pt x="1113" y="1102"/>
                    </a:cubicBezTo>
                    <a:cubicBezTo>
                      <a:pt x="1120" y="1138"/>
                      <a:pt x="1130" y="1174"/>
                      <a:pt x="1144" y="1208"/>
                    </a:cubicBezTo>
                    <a:cubicBezTo>
                      <a:pt x="1160" y="1245"/>
                      <a:pt x="1178" y="1279"/>
                      <a:pt x="1192" y="1301"/>
                    </a:cubicBezTo>
                    <a:cubicBezTo>
                      <a:pt x="1179" y="1315"/>
                      <a:pt x="1127" y="1369"/>
                      <a:pt x="1038" y="1449"/>
                    </a:cubicBezTo>
                    <a:cubicBezTo>
                      <a:pt x="975" y="1506"/>
                      <a:pt x="900" y="1520"/>
                      <a:pt x="810" y="1529"/>
                    </a:cubicBezTo>
                    <a:cubicBezTo>
                      <a:pt x="779" y="1487"/>
                      <a:pt x="751" y="1427"/>
                      <a:pt x="737" y="1362"/>
                    </a:cubicBezTo>
                    <a:cubicBezTo>
                      <a:pt x="723" y="1297"/>
                      <a:pt x="724" y="1190"/>
                      <a:pt x="729" y="1124"/>
                    </a:cubicBezTo>
                    <a:cubicBezTo>
                      <a:pt x="843" y="1024"/>
                      <a:pt x="852" y="637"/>
                      <a:pt x="785" y="483"/>
                    </a:cubicBezTo>
                    <a:cubicBezTo>
                      <a:pt x="829" y="510"/>
                      <a:pt x="852" y="556"/>
                      <a:pt x="945" y="545"/>
                    </a:cubicBezTo>
                    <a:cubicBezTo>
                      <a:pt x="995" y="539"/>
                      <a:pt x="1046" y="525"/>
                      <a:pt x="1103" y="551"/>
                    </a:cubicBezTo>
                    <a:cubicBezTo>
                      <a:pt x="1133" y="564"/>
                      <a:pt x="1192" y="601"/>
                      <a:pt x="1249" y="629"/>
                    </a:cubicBezTo>
                    <a:cubicBezTo>
                      <a:pt x="1300" y="653"/>
                      <a:pt x="1331" y="663"/>
                      <a:pt x="1367" y="671"/>
                    </a:cubicBezTo>
                    <a:cubicBezTo>
                      <a:pt x="1403" y="678"/>
                      <a:pt x="1422" y="680"/>
                      <a:pt x="1458" y="698"/>
                    </a:cubicBezTo>
                    <a:cubicBezTo>
                      <a:pt x="1490" y="714"/>
                      <a:pt x="1522" y="739"/>
                      <a:pt x="1544" y="764"/>
                    </a:cubicBezTo>
                    <a:cubicBezTo>
                      <a:pt x="1545" y="765"/>
                      <a:pt x="1547" y="765"/>
                      <a:pt x="1547" y="764"/>
                    </a:cubicBezTo>
                    <a:cubicBezTo>
                      <a:pt x="1548" y="763"/>
                      <a:pt x="1549" y="762"/>
                      <a:pt x="1548" y="761"/>
                    </a:cubicBezTo>
                    <a:cubicBezTo>
                      <a:pt x="1524" y="733"/>
                      <a:pt x="1495" y="709"/>
                      <a:pt x="1462" y="691"/>
                    </a:cubicBezTo>
                    <a:cubicBezTo>
                      <a:pt x="1390" y="652"/>
                      <a:pt x="1372" y="676"/>
                      <a:pt x="1255" y="618"/>
                    </a:cubicBezTo>
                    <a:cubicBezTo>
                      <a:pt x="1198" y="588"/>
                      <a:pt x="1140" y="551"/>
                      <a:pt x="1110" y="537"/>
                    </a:cubicBezTo>
                    <a:cubicBezTo>
                      <a:pt x="1003" y="488"/>
                      <a:pt x="926" y="567"/>
                      <a:pt x="845" y="507"/>
                    </a:cubicBezTo>
                    <a:cubicBezTo>
                      <a:pt x="830" y="496"/>
                      <a:pt x="817" y="484"/>
                      <a:pt x="800" y="473"/>
                    </a:cubicBezTo>
                    <a:cubicBezTo>
                      <a:pt x="749" y="441"/>
                      <a:pt x="575" y="356"/>
                      <a:pt x="458" y="294"/>
                    </a:cubicBezTo>
                    <a:cubicBezTo>
                      <a:pt x="417" y="272"/>
                      <a:pt x="393" y="260"/>
                      <a:pt x="365" y="237"/>
                    </a:cubicBezTo>
                    <a:cubicBezTo>
                      <a:pt x="290" y="178"/>
                      <a:pt x="222" y="86"/>
                      <a:pt x="163" y="51"/>
                    </a:cubicBezTo>
                    <a:cubicBezTo>
                      <a:pt x="117" y="21"/>
                      <a:pt x="59" y="10"/>
                      <a:pt x="5" y="1"/>
                    </a:cubicBezTo>
                    <a:cubicBezTo>
                      <a:pt x="3" y="0"/>
                      <a:pt x="1" y="1"/>
                      <a:pt x="1" y="4"/>
                    </a:cubicBezTo>
                    <a:cubicBezTo>
                      <a:pt x="0" y="6"/>
                      <a:pt x="2" y="7"/>
                      <a:pt x="4" y="8"/>
                    </a:cubicBezTo>
                    <a:cubicBezTo>
                      <a:pt x="56" y="19"/>
                      <a:pt x="113" y="31"/>
                      <a:pt x="157" y="60"/>
                    </a:cubicBezTo>
                    <a:cubicBezTo>
                      <a:pt x="202" y="89"/>
                      <a:pt x="257" y="157"/>
                      <a:pt x="316" y="214"/>
                    </a:cubicBezTo>
                    <a:cubicBezTo>
                      <a:pt x="235" y="274"/>
                      <a:pt x="224" y="397"/>
                      <a:pt x="233" y="498"/>
                    </a:cubicBezTo>
                    <a:cubicBezTo>
                      <a:pt x="237" y="542"/>
                      <a:pt x="245" y="586"/>
                      <a:pt x="249" y="600"/>
                    </a:cubicBezTo>
                    <a:cubicBezTo>
                      <a:pt x="271" y="665"/>
                      <a:pt x="301" y="724"/>
                      <a:pt x="338" y="778"/>
                    </a:cubicBezTo>
                    <a:cubicBezTo>
                      <a:pt x="372" y="827"/>
                      <a:pt x="420" y="881"/>
                      <a:pt x="468" y="916"/>
                    </a:cubicBezTo>
                    <a:cubicBezTo>
                      <a:pt x="430" y="946"/>
                      <a:pt x="379" y="978"/>
                      <a:pt x="334" y="990"/>
                    </a:cubicBezTo>
                    <a:cubicBezTo>
                      <a:pt x="300" y="999"/>
                      <a:pt x="263" y="1004"/>
                      <a:pt x="240" y="1009"/>
                    </a:cubicBezTo>
                    <a:cubicBezTo>
                      <a:pt x="232" y="1008"/>
                      <a:pt x="206" y="1001"/>
                      <a:pt x="189" y="985"/>
                    </a:cubicBezTo>
                    <a:cubicBezTo>
                      <a:pt x="188" y="984"/>
                      <a:pt x="187" y="984"/>
                      <a:pt x="186" y="985"/>
                    </a:cubicBezTo>
                    <a:cubicBezTo>
                      <a:pt x="185" y="986"/>
                      <a:pt x="185" y="987"/>
                      <a:pt x="186" y="988"/>
                    </a:cubicBezTo>
                    <a:cubicBezTo>
                      <a:pt x="199" y="1001"/>
                      <a:pt x="219" y="1009"/>
                      <a:pt x="231" y="1012"/>
                    </a:cubicBezTo>
                    <a:cubicBezTo>
                      <a:pt x="212" y="1018"/>
                      <a:pt x="194" y="1034"/>
                      <a:pt x="182" y="1048"/>
                    </a:cubicBezTo>
                    <a:cubicBezTo>
                      <a:pt x="181" y="1048"/>
                      <a:pt x="181" y="1050"/>
                      <a:pt x="182" y="1051"/>
                    </a:cubicBezTo>
                    <a:cubicBezTo>
                      <a:pt x="182" y="1051"/>
                      <a:pt x="184" y="1051"/>
                      <a:pt x="185" y="1051"/>
                    </a:cubicBezTo>
                    <a:cubicBezTo>
                      <a:pt x="184" y="1051"/>
                      <a:pt x="198" y="1036"/>
                      <a:pt x="216" y="1025"/>
                    </a:cubicBezTo>
                    <a:cubicBezTo>
                      <a:pt x="228" y="1017"/>
                      <a:pt x="237" y="1016"/>
                      <a:pt x="254" y="1013"/>
                    </a:cubicBezTo>
                    <a:cubicBezTo>
                      <a:pt x="322" y="1002"/>
                      <a:pt x="352" y="1000"/>
                      <a:pt x="413" y="967"/>
                    </a:cubicBezTo>
                    <a:cubicBezTo>
                      <a:pt x="436" y="954"/>
                      <a:pt x="458" y="940"/>
                      <a:pt x="480" y="923"/>
                    </a:cubicBezTo>
                    <a:cubicBezTo>
                      <a:pt x="497" y="933"/>
                      <a:pt x="579" y="977"/>
                      <a:pt x="616" y="1008"/>
                    </a:cubicBezTo>
                    <a:cubicBezTo>
                      <a:pt x="640" y="1027"/>
                      <a:pt x="711" y="1087"/>
                      <a:pt x="716" y="1117"/>
                    </a:cubicBezTo>
                    <a:cubicBezTo>
                      <a:pt x="717" y="1123"/>
                      <a:pt x="710" y="1179"/>
                      <a:pt x="714" y="1270"/>
                    </a:cubicBezTo>
                    <a:cubicBezTo>
                      <a:pt x="716" y="1304"/>
                      <a:pt x="717" y="1331"/>
                      <a:pt x="725" y="1365"/>
                    </a:cubicBezTo>
                    <a:cubicBezTo>
                      <a:pt x="743" y="1449"/>
                      <a:pt x="780" y="1508"/>
                      <a:pt x="795" y="1530"/>
                    </a:cubicBezTo>
                    <a:cubicBezTo>
                      <a:pt x="743" y="1535"/>
                      <a:pt x="686" y="1540"/>
                      <a:pt x="623" y="1550"/>
                    </a:cubicBezTo>
                    <a:cubicBezTo>
                      <a:pt x="445" y="1582"/>
                      <a:pt x="352" y="1713"/>
                      <a:pt x="303" y="1727"/>
                    </a:cubicBezTo>
                    <a:cubicBezTo>
                      <a:pt x="265" y="1738"/>
                      <a:pt x="208" y="1643"/>
                      <a:pt x="189" y="1606"/>
                    </a:cubicBezTo>
                    <a:cubicBezTo>
                      <a:pt x="187" y="1602"/>
                      <a:pt x="184" y="1601"/>
                      <a:pt x="180" y="1603"/>
                    </a:cubicBezTo>
                    <a:cubicBezTo>
                      <a:pt x="177" y="1604"/>
                      <a:pt x="175" y="1609"/>
                      <a:pt x="177" y="1612"/>
                    </a:cubicBezTo>
                    <a:cubicBezTo>
                      <a:pt x="199" y="1657"/>
                      <a:pt x="258" y="1753"/>
                      <a:pt x="307" y="1740"/>
                    </a:cubicBezTo>
                    <a:cubicBezTo>
                      <a:pt x="362" y="1724"/>
                      <a:pt x="448" y="1594"/>
                      <a:pt x="626" y="1563"/>
                    </a:cubicBezTo>
                    <a:cubicBezTo>
                      <a:pt x="692" y="1552"/>
                      <a:pt x="752" y="1548"/>
                      <a:pt x="807" y="1542"/>
                    </a:cubicBezTo>
                    <a:cubicBezTo>
                      <a:pt x="808" y="1542"/>
                      <a:pt x="809" y="1542"/>
                      <a:pt x="810" y="1542"/>
                    </a:cubicBezTo>
                    <a:cubicBezTo>
                      <a:pt x="903" y="1533"/>
                      <a:pt x="981" y="1519"/>
                      <a:pt x="1048" y="1459"/>
                    </a:cubicBezTo>
                    <a:cubicBezTo>
                      <a:pt x="1138" y="1377"/>
                      <a:pt x="1191" y="1322"/>
                      <a:pt x="1203" y="1309"/>
                    </a:cubicBezTo>
                    <a:cubicBezTo>
                      <a:pt x="1224" y="1314"/>
                      <a:pt x="1324" y="1336"/>
                      <a:pt x="1430" y="1303"/>
                    </a:cubicBezTo>
                    <a:cubicBezTo>
                      <a:pt x="1454" y="1313"/>
                      <a:pt x="1645" y="1393"/>
                      <a:pt x="1749" y="1365"/>
                    </a:cubicBezTo>
                    <a:cubicBezTo>
                      <a:pt x="1751" y="1364"/>
                      <a:pt x="1770" y="1354"/>
                      <a:pt x="1771" y="1352"/>
                    </a:cubicBezTo>
                    <a:cubicBezTo>
                      <a:pt x="1771" y="1351"/>
                      <a:pt x="1771" y="1337"/>
                      <a:pt x="1771" y="1256"/>
                    </a:cubicBezTo>
                    <a:lnTo>
                      <a:pt x="1777" y="703"/>
                    </a:lnTo>
                    <a:cubicBezTo>
                      <a:pt x="1776" y="699"/>
                      <a:pt x="1773" y="660"/>
                      <a:pt x="1770" y="660"/>
                    </a:cubicBezTo>
                    <a:moveTo>
                      <a:pt x="643" y="1013"/>
                    </a:moveTo>
                    <a:cubicBezTo>
                      <a:pt x="625" y="998"/>
                      <a:pt x="618" y="993"/>
                      <a:pt x="605" y="984"/>
                    </a:cubicBezTo>
                    <a:cubicBezTo>
                      <a:pt x="570" y="959"/>
                      <a:pt x="520" y="930"/>
                      <a:pt x="482" y="910"/>
                    </a:cubicBezTo>
                    <a:cubicBezTo>
                      <a:pt x="478" y="907"/>
                      <a:pt x="449" y="887"/>
                      <a:pt x="411" y="845"/>
                    </a:cubicBezTo>
                    <a:cubicBezTo>
                      <a:pt x="344" y="773"/>
                      <a:pt x="295" y="689"/>
                      <a:pt x="264" y="595"/>
                    </a:cubicBezTo>
                    <a:cubicBezTo>
                      <a:pt x="263" y="594"/>
                      <a:pt x="254" y="554"/>
                      <a:pt x="249" y="496"/>
                    </a:cubicBezTo>
                    <a:cubicBezTo>
                      <a:pt x="241" y="400"/>
                      <a:pt x="251" y="281"/>
                      <a:pt x="329" y="226"/>
                    </a:cubicBezTo>
                    <a:cubicBezTo>
                      <a:pt x="372" y="266"/>
                      <a:pt x="396" y="279"/>
                      <a:pt x="450" y="308"/>
                    </a:cubicBezTo>
                    <a:cubicBezTo>
                      <a:pt x="550" y="361"/>
                      <a:pt x="694" y="433"/>
                      <a:pt x="764" y="472"/>
                    </a:cubicBezTo>
                    <a:cubicBezTo>
                      <a:pt x="837" y="603"/>
                      <a:pt x="833" y="1000"/>
                      <a:pt x="727" y="1108"/>
                    </a:cubicBezTo>
                    <a:cubicBezTo>
                      <a:pt x="716" y="1075"/>
                      <a:pt x="664" y="1031"/>
                      <a:pt x="643" y="1013"/>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4"/>
              <p:cNvSpPr/>
              <p:nvPr/>
            </p:nvSpPr>
            <p:spPr>
              <a:xfrm>
                <a:off x="697569" y="2777072"/>
                <a:ext cx="47001" cy="62857"/>
              </a:xfrm>
              <a:custGeom>
                <a:rect b="b" l="l" r="r" t="t"/>
                <a:pathLst>
                  <a:path extrusionOk="0" h="111" w="83">
                    <a:moveTo>
                      <a:pt x="79" y="110"/>
                    </a:moveTo>
                    <a:lnTo>
                      <a:pt x="79" y="110"/>
                    </a:lnTo>
                    <a:cubicBezTo>
                      <a:pt x="76" y="110"/>
                      <a:pt x="22" y="107"/>
                      <a:pt x="0" y="4"/>
                    </a:cubicBezTo>
                    <a:cubicBezTo>
                      <a:pt x="0" y="2"/>
                      <a:pt x="1" y="0"/>
                      <a:pt x="3" y="0"/>
                    </a:cubicBezTo>
                    <a:cubicBezTo>
                      <a:pt x="5" y="0"/>
                      <a:pt x="6" y="1"/>
                      <a:pt x="7" y="2"/>
                    </a:cubicBezTo>
                    <a:cubicBezTo>
                      <a:pt x="28" y="101"/>
                      <a:pt x="78" y="103"/>
                      <a:pt x="78" y="103"/>
                    </a:cubicBezTo>
                    <a:cubicBezTo>
                      <a:pt x="80" y="103"/>
                      <a:pt x="81" y="105"/>
                      <a:pt x="81" y="107"/>
                    </a:cubicBezTo>
                    <a:cubicBezTo>
                      <a:pt x="82" y="109"/>
                      <a:pt x="80" y="110"/>
                      <a:pt x="79" y="11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4"/>
              <p:cNvSpPr/>
              <p:nvPr/>
            </p:nvSpPr>
            <p:spPr>
              <a:xfrm>
                <a:off x="670954" y="2370483"/>
                <a:ext cx="95702" cy="171017"/>
              </a:xfrm>
              <a:custGeom>
                <a:rect b="b" l="l" r="r" t="t"/>
                <a:pathLst>
                  <a:path extrusionOk="0" h="302" w="169">
                    <a:moveTo>
                      <a:pt x="166" y="301"/>
                    </a:moveTo>
                    <a:cubicBezTo>
                      <a:pt x="124" y="293"/>
                      <a:pt x="61" y="275"/>
                      <a:pt x="35" y="241"/>
                    </a:cubicBezTo>
                    <a:cubicBezTo>
                      <a:pt x="33" y="238"/>
                      <a:pt x="34" y="240"/>
                      <a:pt x="32" y="236"/>
                    </a:cubicBezTo>
                    <a:cubicBezTo>
                      <a:pt x="26" y="224"/>
                      <a:pt x="28" y="227"/>
                      <a:pt x="25" y="218"/>
                    </a:cubicBezTo>
                    <a:cubicBezTo>
                      <a:pt x="24" y="215"/>
                      <a:pt x="20" y="200"/>
                      <a:pt x="19" y="194"/>
                    </a:cubicBezTo>
                    <a:cubicBezTo>
                      <a:pt x="6" y="137"/>
                      <a:pt x="1" y="61"/>
                      <a:pt x="0" y="2"/>
                    </a:cubicBezTo>
                    <a:cubicBezTo>
                      <a:pt x="0" y="1"/>
                      <a:pt x="0" y="0"/>
                      <a:pt x="2" y="0"/>
                    </a:cubicBezTo>
                    <a:cubicBezTo>
                      <a:pt x="3" y="0"/>
                      <a:pt x="4" y="1"/>
                      <a:pt x="4" y="2"/>
                    </a:cubicBezTo>
                    <a:cubicBezTo>
                      <a:pt x="7" y="57"/>
                      <a:pt x="14" y="140"/>
                      <a:pt x="25" y="193"/>
                    </a:cubicBezTo>
                    <a:cubicBezTo>
                      <a:pt x="26" y="199"/>
                      <a:pt x="30" y="214"/>
                      <a:pt x="32" y="216"/>
                    </a:cubicBezTo>
                    <a:cubicBezTo>
                      <a:pt x="35" y="225"/>
                      <a:pt x="33" y="221"/>
                      <a:pt x="38" y="232"/>
                    </a:cubicBezTo>
                    <a:cubicBezTo>
                      <a:pt x="40" y="236"/>
                      <a:pt x="39" y="234"/>
                      <a:pt x="41" y="237"/>
                    </a:cubicBezTo>
                    <a:cubicBezTo>
                      <a:pt x="57" y="260"/>
                      <a:pt x="94" y="276"/>
                      <a:pt x="121" y="285"/>
                    </a:cubicBezTo>
                    <a:cubicBezTo>
                      <a:pt x="150" y="295"/>
                      <a:pt x="168" y="299"/>
                      <a:pt x="167" y="298"/>
                    </a:cubicBezTo>
                    <a:cubicBezTo>
                      <a:pt x="168" y="299"/>
                      <a:pt x="168" y="301"/>
                      <a:pt x="166" y="30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4"/>
              <p:cNvSpPr/>
              <p:nvPr/>
            </p:nvSpPr>
            <p:spPr>
              <a:xfrm>
                <a:off x="678315" y="2085643"/>
                <a:ext cx="34543" cy="134775"/>
              </a:xfrm>
              <a:custGeom>
                <a:rect b="b" l="l" r="r" t="t"/>
                <a:pathLst>
                  <a:path extrusionOk="0" h="238" w="61">
                    <a:moveTo>
                      <a:pt x="56" y="237"/>
                    </a:moveTo>
                    <a:cubicBezTo>
                      <a:pt x="1" y="226"/>
                      <a:pt x="0" y="41"/>
                      <a:pt x="0" y="4"/>
                    </a:cubicBezTo>
                    <a:cubicBezTo>
                      <a:pt x="0" y="2"/>
                      <a:pt x="1" y="0"/>
                      <a:pt x="3" y="0"/>
                    </a:cubicBezTo>
                    <a:cubicBezTo>
                      <a:pt x="4" y="0"/>
                      <a:pt x="7" y="1"/>
                      <a:pt x="7" y="3"/>
                    </a:cubicBezTo>
                    <a:cubicBezTo>
                      <a:pt x="6" y="51"/>
                      <a:pt x="10" y="220"/>
                      <a:pt x="57" y="230"/>
                    </a:cubicBezTo>
                    <a:cubicBezTo>
                      <a:pt x="59" y="231"/>
                      <a:pt x="60" y="232"/>
                      <a:pt x="59" y="234"/>
                    </a:cubicBezTo>
                    <a:cubicBezTo>
                      <a:pt x="59" y="236"/>
                      <a:pt x="58" y="237"/>
                      <a:pt x="56" y="237"/>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4"/>
              <p:cNvSpPr/>
              <p:nvPr/>
            </p:nvSpPr>
            <p:spPr>
              <a:xfrm>
                <a:off x="1091136" y="3205180"/>
                <a:ext cx="403759" cy="81544"/>
              </a:xfrm>
              <a:custGeom>
                <a:rect b="b" l="l" r="r" t="t"/>
                <a:pathLst>
                  <a:path extrusionOk="0" h="144" w="713">
                    <a:moveTo>
                      <a:pt x="4" y="119"/>
                    </a:moveTo>
                    <a:cubicBezTo>
                      <a:pt x="33" y="125"/>
                      <a:pt x="63" y="128"/>
                      <a:pt x="93" y="129"/>
                    </a:cubicBezTo>
                    <a:cubicBezTo>
                      <a:pt x="123" y="131"/>
                      <a:pt x="152" y="129"/>
                      <a:pt x="182" y="125"/>
                    </a:cubicBezTo>
                    <a:cubicBezTo>
                      <a:pt x="211" y="121"/>
                      <a:pt x="241" y="114"/>
                      <a:pt x="268" y="103"/>
                    </a:cubicBezTo>
                    <a:cubicBezTo>
                      <a:pt x="282" y="97"/>
                      <a:pt x="295" y="91"/>
                      <a:pt x="309" y="84"/>
                    </a:cubicBezTo>
                    <a:lnTo>
                      <a:pt x="350" y="64"/>
                    </a:lnTo>
                    <a:cubicBezTo>
                      <a:pt x="377" y="51"/>
                      <a:pt x="406" y="38"/>
                      <a:pt x="436" y="30"/>
                    </a:cubicBezTo>
                    <a:cubicBezTo>
                      <a:pt x="465" y="22"/>
                      <a:pt x="495" y="18"/>
                      <a:pt x="526" y="14"/>
                    </a:cubicBezTo>
                    <a:cubicBezTo>
                      <a:pt x="586" y="6"/>
                      <a:pt x="647" y="3"/>
                      <a:pt x="707" y="0"/>
                    </a:cubicBezTo>
                    <a:cubicBezTo>
                      <a:pt x="709" y="0"/>
                      <a:pt x="711" y="1"/>
                      <a:pt x="712" y="4"/>
                    </a:cubicBezTo>
                    <a:cubicBezTo>
                      <a:pt x="712" y="6"/>
                      <a:pt x="710" y="7"/>
                      <a:pt x="708" y="8"/>
                    </a:cubicBezTo>
                    <a:cubicBezTo>
                      <a:pt x="648" y="13"/>
                      <a:pt x="588" y="18"/>
                      <a:pt x="528" y="26"/>
                    </a:cubicBezTo>
                    <a:cubicBezTo>
                      <a:pt x="498" y="31"/>
                      <a:pt x="468" y="36"/>
                      <a:pt x="440" y="43"/>
                    </a:cubicBezTo>
                    <a:cubicBezTo>
                      <a:pt x="411" y="51"/>
                      <a:pt x="384" y="63"/>
                      <a:pt x="357" y="77"/>
                    </a:cubicBezTo>
                    <a:lnTo>
                      <a:pt x="316" y="97"/>
                    </a:lnTo>
                    <a:lnTo>
                      <a:pt x="296" y="107"/>
                    </a:lnTo>
                    <a:cubicBezTo>
                      <a:pt x="289" y="110"/>
                      <a:pt x="282" y="114"/>
                      <a:pt x="275" y="116"/>
                    </a:cubicBezTo>
                    <a:cubicBezTo>
                      <a:pt x="246" y="127"/>
                      <a:pt x="216" y="135"/>
                      <a:pt x="185" y="139"/>
                    </a:cubicBezTo>
                    <a:cubicBezTo>
                      <a:pt x="155" y="143"/>
                      <a:pt x="124" y="143"/>
                      <a:pt x="93" y="141"/>
                    </a:cubicBezTo>
                    <a:cubicBezTo>
                      <a:pt x="78" y="140"/>
                      <a:pt x="63" y="138"/>
                      <a:pt x="48" y="136"/>
                    </a:cubicBezTo>
                    <a:cubicBezTo>
                      <a:pt x="33" y="134"/>
                      <a:pt x="18" y="131"/>
                      <a:pt x="3" y="127"/>
                    </a:cubicBezTo>
                    <a:cubicBezTo>
                      <a:pt x="1" y="126"/>
                      <a:pt x="0" y="124"/>
                      <a:pt x="0" y="122"/>
                    </a:cubicBezTo>
                    <a:cubicBezTo>
                      <a:pt x="0" y="119"/>
                      <a:pt x="2" y="118"/>
                      <a:pt x="4" y="11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4"/>
              <p:cNvSpPr/>
              <p:nvPr/>
            </p:nvSpPr>
            <p:spPr>
              <a:xfrm>
                <a:off x="1184006" y="3141757"/>
                <a:ext cx="76448" cy="125148"/>
              </a:xfrm>
              <a:custGeom>
                <a:rect b="b" l="l" r="r" t="t"/>
                <a:pathLst>
                  <a:path extrusionOk="0" h="221" w="135">
                    <a:moveTo>
                      <a:pt x="122" y="218"/>
                    </a:moveTo>
                    <a:cubicBezTo>
                      <a:pt x="107" y="203"/>
                      <a:pt x="94" y="187"/>
                      <a:pt x="81" y="170"/>
                    </a:cubicBezTo>
                    <a:cubicBezTo>
                      <a:pt x="68" y="154"/>
                      <a:pt x="56" y="137"/>
                      <a:pt x="46" y="119"/>
                    </a:cubicBezTo>
                    <a:cubicBezTo>
                      <a:pt x="35" y="101"/>
                      <a:pt x="26" y="82"/>
                      <a:pt x="18" y="63"/>
                    </a:cubicBezTo>
                    <a:cubicBezTo>
                      <a:pt x="10" y="44"/>
                      <a:pt x="5" y="24"/>
                      <a:pt x="1" y="3"/>
                    </a:cubicBezTo>
                    <a:cubicBezTo>
                      <a:pt x="0" y="2"/>
                      <a:pt x="1" y="0"/>
                      <a:pt x="3" y="0"/>
                    </a:cubicBezTo>
                    <a:cubicBezTo>
                      <a:pt x="4" y="0"/>
                      <a:pt x="6" y="0"/>
                      <a:pt x="6" y="2"/>
                    </a:cubicBezTo>
                    <a:lnTo>
                      <a:pt x="6" y="2"/>
                    </a:lnTo>
                    <a:cubicBezTo>
                      <a:pt x="11" y="22"/>
                      <a:pt x="17" y="42"/>
                      <a:pt x="25" y="60"/>
                    </a:cubicBezTo>
                    <a:cubicBezTo>
                      <a:pt x="33" y="79"/>
                      <a:pt x="43" y="96"/>
                      <a:pt x="54" y="113"/>
                    </a:cubicBezTo>
                    <a:cubicBezTo>
                      <a:pt x="65" y="131"/>
                      <a:pt x="77" y="147"/>
                      <a:pt x="90" y="163"/>
                    </a:cubicBezTo>
                    <a:cubicBezTo>
                      <a:pt x="103" y="179"/>
                      <a:pt x="117" y="194"/>
                      <a:pt x="131" y="207"/>
                    </a:cubicBezTo>
                    <a:lnTo>
                      <a:pt x="131" y="207"/>
                    </a:lnTo>
                    <a:cubicBezTo>
                      <a:pt x="134" y="210"/>
                      <a:pt x="134" y="214"/>
                      <a:pt x="131" y="217"/>
                    </a:cubicBezTo>
                    <a:cubicBezTo>
                      <a:pt x="129" y="220"/>
                      <a:pt x="125" y="220"/>
                      <a:pt x="122" y="21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4"/>
              <p:cNvSpPr/>
              <p:nvPr/>
            </p:nvSpPr>
            <p:spPr>
              <a:xfrm>
                <a:off x="751366" y="1162039"/>
                <a:ext cx="968343" cy="1333589"/>
              </a:xfrm>
              <a:custGeom>
                <a:rect b="b" l="l" r="r" t="t"/>
                <a:pathLst>
                  <a:path extrusionOk="0" h="2355" w="1710">
                    <a:moveTo>
                      <a:pt x="1696" y="605"/>
                    </a:moveTo>
                    <a:cubicBezTo>
                      <a:pt x="1697" y="515"/>
                      <a:pt x="1698" y="455"/>
                      <a:pt x="1698" y="364"/>
                    </a:cubicBezTo>
                    <a:cubicBezTo>
                      <a:pt x="1698" y="360"/>
                      <a:pt x="1693" y="335"/>
                      <a:pt x="1689" y="334"/>
                    </a:cubicBezTo>
                    <a:cubicBezTo>
                      <a:pt x="1684" y="334"/>
                      <a:pt x="1679" y="359"/>
                      <a:pt x="1679" y="364"/>
                    </a:cubicBezTo>
                    <a:cubicBezTo>
                      <a:pt x="1679" y="367"/>
                      <a:pt x="1679" y="383"/>
                      <a:pt x="1678" y="388"/>
                    </a:cubicBezTo>
                    <a:cubicBezTo>
                      <a:pt x="1588" y="382"/>
                      <a:pt x="1536" y="425"/>
                      <a:pt x="1511" y="454"/>
                    </a:cubicBezTo>
                    <a:cubicBezTo>
                      <a:pt x="1505" y="404"/>
                      <a:pt x="1480" y="352"/>
                      <a:pt x="1437" y="303"/>
                    </a:cubicBezTo>
                    <a:cubicBezTo>
                      <a:pt x="1406" y="268"/>
                      <a:pt x="1375" y="244"/>
                      <a:pt x="1363" y="236"/>
                    </a:cubicBezTo>
                    <a:cubicBezTo>
                      <a:pt x="1363" y="192"/>
                      <a:pt x="1352" y="145"/>
                      <a:pt x="1339" y="104"/>
                    </a:cubicBezTo>
                    <a:cubicBezTo>
                      <a:pt x="1339" y="101"/>
                      <a:pt x="1331" y="86"/>
                      <a:pt x="1329" y="87"/>
                    </a:cubicBezTo>
                    <a:cubicBezTo>
                      <a:pt x="1326" y="88"/>
                      <a:pt x="1328" y="103"/>
                      <a:pt x="1329" y="106"/>
                    </a:cubicBezTo>
                    <a:cubicBezTo>
                      <a:pt x="1330" y="113"/>
                      <a:pt x="1347" y="179"/>
                      <a:pt x="1344" y="235"/>
                    </a:cubicBezTo>
                    <a:cubicBezTo>
                      <a:pt x="1325" y="247"/>
                      <a:pt x="1257" y="300"/>
                      <a:pt x="1234" y="438"/>
                    </a:cubicBezTo>
                    <a:cubicBezTo>
                      <a:pt x="1214" y="410"/>
                      <a:pt x="1186" y="385"/>
                      <a:pt x="1154" y="367"/>
                    </a:cubicBezTo>
                    <a:cubicBezTo>
                      <a:pt x="1115" y="345"/>
                      <a:pt x="1069" y="332"/>
                      <a:pt x="1028" y="329"/>
                    </a:cubicBezTo>
                    <a:cubicBezTo>
                      <a:pt x="1025" y="328"/>
                      <a:pt x="1022" y="331"/>
                      <a:pt x="1022" y="334"/>
                    </a:cubicBezTo>
                    <a:cubicBezTo>
                      <a:pt x="1022" y="335"/>
                      <a:pt x="1022" y="339"/>
                      <a:pt x="1028" y="340"/>
                    </a:cubicBezTo>
                    <a:cubicBezTo>
                      <a:pt x="1066" y="344"/>
                      <a:pt x="1110" y="358"/>
                      <a:pt x="1147" y="381"/>
                    </a:cubicBezTo>
                    <a:cubicBezTo>
                      <a:pt x="1181" y="401"/>
                      <a:pt x="1210" y="431"/>
                      <a:pt x="1230" y="468"/>
                    </a:cubicBezTo>
                    <a:cubicBezTo>
                      <a:pt x="1210" y="624"/>
                      <a:pt x="1112" y="786"/>
                      <a:pt x="1094" y="815"/>
                    </a:cubicBezTo>
                    <a:cubicBezTo>
                      <a:pt x="939" y="821"/>
                      <a:pt x="830" y="853"/>
                      <a:pt x="823" y="854"/>
                    </a:cubicBezTo>
                    <a:cubicBezTo>
                      <a:pt x="816" y="856"/>
                      <a:pt x="809" y="853"/>
                      <a:pt x="804" y="848"/>
                    </a:cubicBezTo>
                    <a:cubicBezTo>
                      <a:pt x="790" y="834"/>
                      <a:pt x="696" y="691"/>
                      <a:pt x="556" y="636"/>
                    </a:cubicBezTo>
                    <a:cubicBezTo>
                      <a:pt x="553" y="634"/>
                      <a:pt x="550" y="636"/>
                      <a:pt x="549" y="639"/>
                    </a:cubicBezTo>
                    <a:cubicBezTo>
                      <a:pt x="548" y="642"/>
                      <a:pt x="549" y="645"/>
                      <a:pt x="552" y="646"/>
                    </a:cubicBezTo>
                    <a:cubicBezTo>
                      <a:pt x="686" y="707"/>
                      <a:pt x="773" y="844"/>
                      <a:pt x="790" y="862"/>
                    </a:cubicBezTo>
                    <a:cubicBezTo>
                      <a:pt x="800" y="872"/>
                      <a:pt x="814" y="875"/>
                      <a:pt x="826" y="873"/>
                    </a:cubicBezTo>
                    <a:cubicBezTo>
                      <a:pt x="838" y="871"/>
                      <a:pt x="941" y="841"/>
                      <a:pt x="1094" y="834"/>
                    </a:cubicBezTo>
                    <a:cubicBezTo>
                      <a:pt x="1173" y="942"/>
                      <a:pt x="1192" y="1072"/>
                      <a:pt x="1168" y="1202"/>
                    </a:cubicBezTo>
                    <a:cubicBezTo>
                      <a:pt x="1139" y="1359"/>
                      <a:pt x="1096" y="1360"/>
                      <a:pt x="1073" y="1484"/>
                    </a:cubicBezTo>
                    <a:cubicBezTo>
                      <a:pt x="1068" y="1510"/>
                      <a:pt x="1065" y="1536"/>
                      <a:pt x="1063" y="1559"/>
                    </a:cubicBezTo>
                    <a:cubicBezTo>
                      <a:pt x="1014" y="1523"/>
                      <a:pt x="915" y="1478"/>
                      <a:pt x="836" y="1405"/>
                    </a:cubicBezTo>
                    <a:cubicBezTo>
                      <a:pt x="763" y="1339"/>
                      <a:pt x="724" y="1284"/>
                      <a:pt x="676" y="1234"/>
                    </a:cubicBezTo>
                    <a:cubicBezTo>
                      <a:pt x="619" y="1172"/>
                      <a:pt x="570" y="1156"/>
                      <a:pt x="529" y="1134"/>
                    </a:cubicBezTo>
                    <a:cubicBezTo>
                      <a:pt x="474" y="1105"/>
                      <a:pt x="438" y="1072"/>
                      <a:pt x="393" y="1028"/>
                    </a:cubicBezTo>
                    <a:cubicBezTo>
                      <a:pt x="295" y="933"/>
                      <a:pt x="160" y="803"/>
                      <a:pt x="159" y="801"/>
                    </a:cubicBezTo>
                    <a:cubicBezTo>
                      <a:pt x="144" y="724"/>
                      <a:pt x="163" y="623"/>
                      <a:pt x="191" y="550"/>
                    </a:cubicBezTo>
                    <a:cubicBezTo>
                      <a:pt x="225" y="460"/>
                      <a:pt x="249" y="395"/>
                      <a:pt x="331" y="357"/>
                    </a:cubicBezTo>
                    <a:cubicBezTo>
                      <a:pt x="486" y="387"/>
                      <a:pt x="594" y="213"/>
                      <a:pt x="689" y="194"/>
                    </a:cubicBezTo>
                    <a:cubicBezTo>
                      <a:pt x="694" y="209"/>
                      <a:pt x="708" y="249"/>
                      <a:pt x="731" y="324"/>
                    </a:cubicBezTo>
                    <a:cubicBezTo>
                      <a:pt x="755" y="399"/>
                      <a:pt x="794" y="475"/>
                      <a:pt x="841" y="539"/>
                    </a:cubicBezTo>
                    <a:cubicBezTo>
                      <a:pt x="843" y="541"/>
                      <a:pt x="845" y="541"/>
                      <a:pt x="846" y="540"/>
                    </a:cubicBezTo>
                    <a:cubicBezTo>
                      <a:pt x="848" y="538"/>
                      <a:pt x="849" y="536"/>
                      <a:pt x="847" y="535"/>
                    </a:cubicBezTo>
                    <a:cubicBezTo>
                      <a:pt x="848" y="536"/>
                      <a:pt x="822" y="500"/>
                      <a:pt x="797" y="453"/>
                    </a:cubicBezTo>
                    <a:cubicBezTo>
                      <a:pt x="750" y="366"/>
                      <a:pt x="760" y="357"/>
                      <a:pt x="706" y="185"/>
                    </a:cubicBezTo>
                    <a:cubicBezTo>
                      <a:pt x="714" y="174"/>
                      <a:pt x="726" y="163"/>
                      <a:pt x="737" y="155"/>
                    </a:cubicBezTo>
                    <a:cubicBezTo>
                      <a:pt x="813" y="93"/>
                      <a:pt x="958" y="38"/>
                      <a:pt x="1055" y="21"/>
                    </a:cubicBezTo>
                    <a:cubicBezTo>
                      <a:pt x="1058" y="20"/>
                      <a:pt x="1075" y="13"/>
                      <a:pt x="1075" y="11"/>
                    </a:cubicBezTo>
                    <a:cubicBezTo>
                      <a:pt x="1073" y="0"/>
                      <a:pt x="784" y="57"/>
                      <a:pt x="691" y="174"/>
                    </a:cubicBezTo>
                    <a:cubicBezTo>
                      <a:pt x="659" y="177"/>
                      <a:pt x="627" y="205"/>
                      <a:pt x="601" y="224"/>
                    </a:cubicBezTo>
                    <a:cubicBezTo>
                      <a:pt x="523" y="281"/>
                      <a:pt x="443" y="351"/>
                      <a:pt x="340" y="339"/>
                    </a:cubicBezTo>
                    <a:cubicBezTo>
                      <a:pt x="340" y="309"/>
                      <a:pt x="344" y="280"/>
                      <a:pt x="353" y="251"/>
                    </a:cubicBezTo>
                    <a:cubicBezTo>
                      <a:pt x="363" y="221"/>
                      <a:pt x="379" y="189"/>
                      <a:pt x="398" y="163"/>
                    </a:cubicBezTo>
                    <a:cubicBezTo>
                      <a:pt x="399" y="161"/>
                      <a:pt x="420" y="136"/>
                      <a:pt x="418" y="135"/>
                    </a:cubicBezTo>
                    <a:cubicBezTo>
                      <a:pt x="416" y="133"/>
                      <a:pt x="392" y="156"/>
                      <a:pt x="390" y="158"/>
                    </a:cubicBezTo>
                    <a:cubicBezTo>
                      <a:pt x="372" y="181"/>
                      <a:pt x="354" y="213"/>
                      <a:pt x="341" y="247"/>
                    </a:cubicBezTo>
                    <a:cubicBezTo>
                      <a:pt x="329" y="282"/>
                      <a:pt x="324" y="311"/>
                      <a:pt x="324" y="342"/>
                    </a:cubicBezTo>
                    <a:cubicBezTo>
                      <a:pt x="306" y="351"/>
                      <a:pt x="287" y="364"/>
                      <a:pt x="272" y="375"/>
                    </a:cubicBezTo>
                    <a:cubicBezTo>
                      <a:pt x="216" y="420"/>
                      <a:pt x="200" y="466"/>
                      <a:pt x="168" y="541"/>
                    </a:cubicBezTo>
                    <a:cubicBezTo>
                      <a:pt x="134" y="619"/>
                      <a:pt x="118" y="722"/>
                      <a:pt x="130" y="808"/>
                    </a:cubicBezTo>
                    <a:cubicBezTo>
                      <a:pt x="145" y="831"/>
                      <a:pt x="345" y="1028"/>
                      <a:pt x="469" y="1120"/>
                    </a:cubicBezTo>
                    <a:cubicBezTo>
                      <a:pt x="510" y="1150"/>
                      <a:pt x="542" y="1163"/>
                      <a:pt x="572" y="1180"/>
                    </a:cubicBezTo>
                    <a:cubicBezTo>
                      <a:pt x="669" y="1232"/>
                      <a:pt x="700" y="1314"/>
                      <a:pt x="819" y="1425"/>
                    </a:cubicBezTo>
                    <a:cubicBezTo>
                      <a:pt x="910" y="1510"/>
                      <a:pt x="1028" y="1560"/>
                      <a:pt x="1063" y="1597"/>
                    </a:cubicBezTo>
                    <a:cubicBezTo>
                      <a:pt x="1198" y="1739"/>
                      <a:pt x="1291" y="1802"/>
                      <a:pt x="1342" y="1837"/>
                    </a:cubicBezTo>
                    <a:cubicBezTo>
                      <a:pt x="1343" y="1890"/>
                      <a:pt x="1326" y="1943"/>
                      <a:pt x="1325" y="1943"/>
                    </a:cubicBezTo>
                    <a:cubicBezTo>
                      <a:pt x="1323" y="1950"/>
                      <a:pt x="1328" y="1956"/>
                      <a:pt x="1335" y="1956"/>
                    </a:cubicBezTo>
                    <a:cubicBezTo>
                      <a:pt x="1339" y="1956"/>
                      <a:pt x="1343" y="1954"/>
                      <a:pt x="1344" y="1950"/>
                    </a:cubicBezTo>
                    <a:cubicBezTo>
                      <a:pt x="1345" y="1948"/>
                      <a:pt x="1360" y="1901"/>
                      <a:pt x="1362" y="1850"/>
                    </a:cubicBezTo>
                    <a:cubicBezTo>
                      <a:pt x="1422" y="1892"/>
                      <a:pt x="1485" y="1965"/>
                      <a:pt x="1515" y="2030"/>
                    </a:cubicBezTo>
                    <a:cubicBezTo>
                      <a:pt x="1519" y="2041"/>
                      <a:pt x="1532" y="2045"/>
                      <a:pt x="1542" y="2040"/>
                    </a:cubicBezTo>
                    <a:cubicBezTo>
                      <a:pt x="1552" y="2035"/>
                      <a:pt x="1556" y="2023"/>
                      <a:pt x="1551" y="2014"/>
                    </a:cubicBezTo>
                    <a:cubicBezTo>
                      <a:pt x="1538" y="1988"/>
                      <a:pt x="1514" y="1949"/>
                      <a:pt x="1483" y="1913"/>
                    </a:cubicBezTo>
                    <a:cubicBezTo>
                      <a:pt x="1376" y="1788"/>
                      <a:pt x="1336" y="1827"/>
                      <a:pt x="1100" y="1593"/>
                    </a:cubicBezTo>
                    <a:cubicBezTo>
                      <a:pt x="1092" y="1586"/>
                      <a:pt x="1087" y="1580"/>
                      <a:pt x="1083" y="1576"/>
                    </a:cubicBezTo>
                    <a:cubicBezTo>
                      <a:pt x="1086" y="1462"/>
                      <a:pt x="1124" y="1410"/>
                      <a:pt x="1162" y="1304"/>
                    </a:cubicBezTo>
                    <a:cubicBezTo>
                      <a:pt x="1196" y="1213"/>
                      <a:pt x="1208" y="1103"/>
                      <a:pt x="1189" y="1004"/>
                    </a:cubicBezTo>
                    <a:cubicBezTo>
                      <a:pt x="1177" y="941"/>
                      <a:pt x="1151" y="880"/>
                      <a:pt x="1111" y="824"/>
                    </a:cubicBezTo>
                    <a:cubicBezTo>
                      <a:pt x="1132" y="792"/>
                      <a:pt x="1228" y="632"/>
                      <a:pt x="1248" y="471"/>
                    </a:cubicBezTo>
                    <a:cubicBezTo>
                      <a:pt x="1249" y="469"/>
                      <a:pt x="1259" y="369"/>
                      <a:pt x="1311" y="294"/>
                    </a:cubicBezTo>
                    <a:cubicBezTo>
                      <a:pt x="1328" y="270"/>
                      <a:pt x="1345" y="258"/>
                      <a:pt x="1353" y="252"/>
                    </a:cubicBezTo>
                    <a:cubicBezTo>
                      <a:pt x="1379" y="271"/>
                      <a:pt x="1496" y="363"/>
                      <a:pt x="1492" y="480"/>
                    </a:cubicBezTo>
                    <a:cubicBezTo>
                      <a:pt x="1481" y="506"/>
                      <a:pt x="1366" y="771"/>
                      <a:pt x="1363" y="892"/>
                    </a:cubicBezTo>
                    <a:cubicBezTo>
                      <a:pt x="1363" y="893"/>
                      <a:pt x="1363" y="895"/>
                      <a:pt x="1363" y="896"/>
                    </a:cubicBezTo>
                    <a:cubicBezTo>
                      <a:pt x="1366" y="901"/>
                      <a:pt x="1418" y="1030"/>
                      <a:pt x="1501" y="1094"/>
                    </a:cubicBezTo>
                    <a:cubicBezTo>
                      <a:pt x="1493" y="1104"/>
                      <a:pt x="1486" y="1115"/>
                      <a:pt x="1479" y="1127"/>
                    </a:cubicBezTo>
                    <a:cubicBezTo>
                      <a:pt x="1453" y="1173"/>
                      <a:pt x="1439" y="1215"/>
                      <a:pt x="1431" y="1266"/>
                    </a:cubicBezTo>
                    <a:cubicBezTo>
                      <a:pt x="1430" y="1269"/>
                      <a:pt x="1432" y="1272"/>
                      <a:pt x="1435" y="1273"/>
                    </a:cubicBezTo>
                    <a:cubicBezTo>
                      <a:pt x="1438" y="1273"/>
                      <a:pt x="1441" y="1271"/>
                      <a:pt x="1442" y="1268"/>
                    </a:cubicBezTo>
                    <a:cubicBezTo>
                      <a:pt x="1450" y="1231"/>
                      <a:pt x="1457" y="1209"/>
                      <a:pt x="1472" y="1178"/>
                    </a:cubicBezTo>
                    <a:cubicBezTo>
                      <a:pt x="1483" y="1153"/>
                      <a:pt x="1501" y="1124"/>
                      <a:pt x="1520" y="1102"/>
                    </a:cubicBezTo>
                    <a:cubicBezTo>
                      <a:pt x="1539" y="1101"/>
                      <a:pt x="1608" y="1092"/>
                      <a:pt x="1664" y="1015"/>
                    </a:cubicBezTo>
                    <a:cubicBezTo>
                      <a:pt x="1662" y="1203"/>
                      <a:pt x="1661" y="1547"/>
                      <a:pt x="1659" y="1687"/>
                    </a:cubicBezTo>
                    <a:cubicBezTo>
                      <a:pt x="1579" y="1566"/>
                      <a:pt x="1446" y="1485"/>
                      <a:pt x="1437" y="1485"/>
                    </a:cubicBezTo>
                    <a:cubicBezTo>
                      <a:pt x="1431" y="1485"/>
                      <a:pt x="1427" y="1489"/>
                      <a:pt x="1427" y="1495"/>
                    </a:cubicBezTo>
                    <a:cubicBezTo>
                      <a:pt x="1427" y="1499"/>
                      <a:pt x="1430" y="1503"/>
                      <a:pt x="1434" y="1504"/>
                    </a:cubicBezTo>
                    <a:cubicBezTo>
                      <a:pt x="1450" y="1511"/>
                      <a:pt x="1587" y="1597"/>
                      <a:pt x="1658" y="1724"/>
                    </a:cubicBezTo>
                    <a:cubicBezTo>
                      <a:pt x="1657" y="1796"/>
                      <a:pt x="1665" y="1898"/>
                      <a:pt x="1662" y="1982"/>
                    </a:cubicBezTo>
                    <a:cubicBezTo>
                      <a:pt x="1661" y="2025"/>
                      <a:pt x="1674" y="2275"/>
                      <a:pt x="1644" y="2311"/>
                    </a:cubicBezTo>
                    <a:cubicBezTo>
                      <a:pt x="1509" y="2270"/>
                      <a:pt x="1285" y="2173"/>
                      <a:pt x="1246" y="2148"/>
                    </a:cubicBezTo>
                    <a:cubicBezTo>
                      <a:pt x="1213" y="2127"/>
                      <a:pt x="1198" y="2110"/>
                      <a:pt x="1171" y="2085"/>
                    </a:cubicBezTo>
                    <a:cubicBezTo>
                      <a:pt x="1028" y="1954"/>
                      <a:pt x="862" y="1953"/>
                      <a:pt x="755" y="1864"/>
                    </a:cubicBezTo>
                    <a:cubicBezTo>
                      <a:pt x="685" y="1807"/>
                      <a:pt x="652" y="1716"/>
                      <a:pt x="590" y="1653"/>
                    </a:cubicBezTo>
                    <a:cubicBezTo>
                      <a:pt x="480" y="1542"/>
                      <a:pt x="186" y="1399"/>
                      <a:pt x="74" y="1225"/>
                    </a:cubicBezTo>
                    <a:cubicBezTo>
                      <a:pt x="50" y="1188"/>
                      <a:pt x="34" y="1146"/>
                      <a:pt x="28" y="1104"/>
                    </a:cubicBezTo>
                    <a:cubicBezTo>
                      <a:pt x="22" y="1060"/>
                      <a:pt x="23" y="1015"/>
                      <a:pt x="30" y="972"/>
                    </a:cubicBezTo>
                    <a:cubicBezTo>
                      <a:pt x="38" y="922"/>
                      <a:pt x="56" y="877"/>
                      <a:pt x="73" y="848"/>
                    </a:cubicBezTo>
                    <a:cubicBezTo>
                      <a:pt x="76" y="843"/>
                      <a:pt x="74" y="840"/>
                      <a:pt x="71" y="838"/>
                    </a:cubicBezTo>
                    <a:cubicBezTo>
                      <a:pt x="68" y="836"/>
                      <a:pt x="63" y="837"/>
                      <a:pt x="61" y="840"/>
                    </a:cubicBezTo>
                    <a:cubicBezTo>
                      <a:pt x="48" y="860"/>
                      <a:pt x="39" y="881"/>
                      <a:pt x="31" y="902"/>
                    </a:cubicBezTo>
                    <a:cubicBezTo>
                      <a:pt x="6" y="969"/>
                      <a:pt x="0" y="1038"/>
                      <a:pt x="8" y="1106"/>
                    </a:cubicBezTo>
                    <a:cubicBezTo>
                      <a:pt x="19" y="1200"/>
                      <a:pt x="75" y="1277"/>
                      <a:pt x="142" y="1344"/>
                    </a:cubicBezTo>
                    <a:cubicBezTo>
                      <a:pt x="203" y="1404"/>
                      <a:pt x="282" y="1462"/>
                      <a:pt x="355" y="1514"/>
                    </a:cubicBezTo>
                    <a:cubicBezTo>
                      <a:pt x="467" y="1593"/>
                      <a:pt x="521" y="1628"/>
                      <a:pt x="568" y="1676"/>
                    </a:cubicBezTo>
                    <a:cubicBezTo>
                      <a:pt x="592" y="1702"/>
                      <a:pt x="634" y="1767"/>
                      <a:pt x="663" y="1811"/>
                    </a:cubicBezTo>
                    <a:cubicBezTo>
                      <a:pt x="745" y="1939"/>
                      <a:pt x="853" y="1955"/>
                      <a:pt x="979" y="2010"/>
                    </a:cubicBezTo>
                    <a:cubicBezTo>
                      <a:pt x="1061" y="2045"/>
                      <a:pt x="1110" y="2079"/>
                      <a:pt x="1146" y="2113"/>
                    </a:cubicBezTo>
                    <a:cubicBezTo>
                      <a:pt x="1171" y="2136"/>
                      <a:pt x="1189" y="2157"/>
                      <a:pt x="1226" y="2180"/>
                    </a:cubicBezTo>
                    <a:cubicBezTo>
                      <a:pt x="1279" y="2215"/>
                      <a:pt x="1583" y="2338"/>
                      <a:pt x="1640" y="2350"/>
                    </a:cubicBezTo>
                    <a:cubicBezTo>
                      <a:pt x="1659" y="2354"/>
                      <a:pt x="1681" y="2338"/>
                      <a:pt x="1685" y="2318"/>
                    </a:cubicBezTo>
                    <a:cubicBezTo>
                      <a:pt x="1709" y="2187"/>
                      <a:pt x="1699" y="1562"/>
                      <a:pt x="1697" y="1416"/>
                    </a:cubicBezTo>
                    <a:cubicBezTo>
                      <a:pt x="1694" y="925"/>
                      <a:pt x="1693" y="1123"/>
                      <a:pt x="1696" y="605"/>
                    </a:cubicBezTo>
                    <a:moveTo>
                      <a:pt x="1519" y="1084"/>
                    </a:moveTo>
                    <a:cubicBezTo>
                      <a:pt x="1442" y="1028"/>
                      <a:pt x="1390" y="908"/>
                      <a:pt x="1383" y="892"/>
                    </a:cubicBezTo>
                    <a:cubicBezTo>
                      <a:pt x="1388" y="772"/>
                      <a:pt x="1507" y="498"/>
                      <a:pt x="1511" y="488"/>
                    </a:cubicBezTo>
                    <a:cubicBezTo>
                      <a:pt x="1514" y="482"/>
                      <a:pt x="1559" y="400"/>
                      <a:pt x="1678" y="408"/>
                    </a:cubicBezTo>
                    <a:cubicBezTo>
                      <a:pt x="1668" y="783"/>
                      <a:pt x="1666" y="824"/>
                      <a:pt x="1664" y="979"/>
                    </a:cubicBezTo>
                    <a:cubicBezTo>
                      <a:pt x="1611" y="1074"/>
                      <a:pt x="1535" y="1083"/>
                      <a:pt x="1519" y="1084"/>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4"/>
              <p:cNvSpPr/>
              <p:nvPr/>
            </p:nvSpPr>
            <p:spPr>
              <a:xfrm>
                <a:off x="1319914" y="1091821"/>
                <a:ext cx="259357" cy="108159"/>
              </a:xfrm>
              <a:custGeom>
                <a:rect b="b" l="l" r="r" t="t"/>
                <a:pathLst>
                  <a:path extrusionOk="0" h="191" w="458">
                    <a:moveTo>
                      <a:pt x="6" y="16"/>
                    </a:moveTo>
                    <a:cubicBezTo>
                      <a:pt x="16" y="47"/>
                      <a:pt x="154" y="12"/>
                      <a:pt x="189" y="62"/>
                    </a:cubicBezTo>
                    <a:lnTo>
                      <a:pt x="275" y="71"/>
                    </a:lnTo>
                    <a:cubicBezTo>
                      <a:pt x="275" y="71"/>
                      <a:pt x="424" y="110"/>
                      <a:pt x="451" y="190"/>
                    </a:cubicBezTo>
                    <a:lnTo>
                      <a:pt x="457" y="186"/>
                    </a:lnTo>
                    <a:cubicBezTo>
                      <a:pt x="457" y="186"/>
                      <a:pt x="451" y="128"/>
                      <a:pt x="421" y="109"/>
                    </a:cubicBezTo>
                    <a:cubicBezTo>
                      <a:pt x="407" y="100"/>
                      <a:pt x="368" y="82"/>
                      <a:pt x="330" y="64"/>
                    </a:cubicBezTo>
                    <a:cubicBezTo>
                      <a:pt x="267" y="35"/>
                      <a:pt x="200" y="16"/>
                      <a:pt x="131" y="9"/>
                    </a:cubicBezTo>
                    <a:cubicBezTo>
                      <a:pt x="67" y="3"/>
                      <a:pt x="0" y="0"/>
                      <a:pt x="6" y="16"/>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4"/>
              <p:cNvSpPr/>
              <p:nvPr/>
            </p:nvSpPr>
            <p:spPr>
              <a:xfrm>
                <a:off x="1105859" y="1128629"/>
                <a:ext cx="139305" cy="65122"/>
              </a:xfrm>
              <a:custGeom>
                <a:rect b="b" l="l" r="r" t="t"/>
                <a:pathLst>
                  <a:path extrusionOk="0" h="115" w="246">
                    <a:moveTo>
                      <a:pt x="36" y="77"/>
                    </a:moveTo>
                    <a:cubicBezTo>
                      <a:pt x="38" y="75"/>
                      <a:pt x="103" y="5"/>
                      <a:pt x="174" y="2"/>
                    </a:cubicBezTo>
                    <a:cubicBezTo>
                      <a:pt x="245" y="0"/>
                      <a:pt x="159" y="25"/>
                      <a:pt x="126" y="45"/>
                    </a:cubicBezTo>
                    <a:cubicBezTo>
                      <a:pt x="92" y="66"/>
                      <a:pt x="0" y="114"/>
                      <a:pt x="36" y="77"/>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4"/>
              <p:cNvSpPr/>
              <p:nvPr/>
            </p:nvSpPr>
            <p:spPr>
              <a:xfrm>
                <a:off x="1901487" y="3122503"/>
                <a:ext cx="63990" cy="178944"/>
              </a:xfrm>
              <a:custGeom>
                <a:rect b="b" l="l" r="r" t="t"/>
                <a:pathLst>
                  <a:path extrusionOk="0" h="316" w="113">
                    <a:moveTo>
                      <a:pt x="61" y="8"/>
                    </a:moveTo>
                    <a:cubicBezTo>
                      <a:pt x="52" y="20"/>
                      <a:pt x="45" y="33"/>
                      <a:pt x="39" y="47"/>
                    </a:cubicBezTo>
                    <a:cubicBezTo>
                      <a:pt x="34" y="60"/>
                      <a:pt x="29" y="74"/>
                      <a:pt x="25" y="88"/>
                    </a:cubicBezTo>
                    <a:cubicBezTo>
                      <a:pt x="17" y="117"/>
                      <a:pt x="14" y="146"/>
                      <a:pt x="16" y="176"/>
                    </a:cubicBezTo>
                    <a:cubicBezTo>
                      <a:pt x="18" y="205"/>
                      <a:pt x="25" y="234"/>
                      <a:pt x="40" y="258"/>
                    </a:cubicBezTo>
                    <a:cubicBezTo>
                      <a:pt x="47" y="270"/>
                      <a:pt x="57" y="281"/>
                      <a:pt x="69" y="289"/>
                    </a:cubicBezTo>
                    <a:cubicBezTo>
                      <a:pt x="81" y="297"/>
                      <a:pt x="94" y="303"/>
                      <a:pt x="108" y="306"/>
                    </a:cubicBezTo>
                    <a:lnTo>
                      <a:pt x="108" y="306"/>
                    </a:lnTo>
                    <a:cubicBezTo>
                      <a:pt x="111" y="306"/>
                      <a:pt x="112" y="309"/>
                      <a:pt x="112" y="311"/>
                    </a:cubicBezTo>
                    <a:cubicBezTo>
                      <a:pt x="111" y="314"/>
                      <a:pt x="109" y="315"/>
                      <a:pt x="106" y="315"/>
                    </a:cubicBezTo>
                    <a:cubicBezTo>
                      <a:pt x="74" y="311"/>
                      <a:pt x="46" y="292"/>
                      <a:pt x="29" y="265"/>
                    </a:cubicBezTo>
                    <a:cubicBezTo>
                      <a:pt x="11" y="238"/>
                      <a:pt x="4" y="207"/>
                      <a:pt x="2" y="176"/>
                    </a:cubicBezTo>
                    <a:cubicBezTo>
                      <a:pt x="0" y="145"/>
                      <a:pt x="3" y="115"/>
                      <a:pt x="12" y="85"/>
                    </a:cubicBezTo>
                    <a:cubicBezTo>
                      <a:pt x="20" y="56"/>
                      <a:pt x="34" y="27"/>
                      <a:pt x="53" y="2"/>
                    </a:cubicBezTo>
                    <a:cubicBezTo>
                      <a:pt x="55" y="0"/>
                      <a:pt x="58" y="0"/>
                      <a:pt x="60" y="2"/>
                    </a:cubicBezTo>
                    <a:cubicBezTo>
                      <a:pt x="62" y="3"/>
                      <a:pt x="62" y="6"/>
                      <a:pt x="61" y="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4"/>
              <p:cNvSpPr/>
              <p:nvPr/>
            </p:nvSpPr>
            <p:spPr>
              <a:xfrm>
                <a:off x="1885631" y="3238025"/>
                <a:ext cx="28314" cy="56628"/>
              </a:xfrm>
              <a:custGeom>
                <a:rect b="b" l="l" r="r" t="t"/>
                <a:pathLst>
                  <a:path extrusionOk="0" h="100" w="50">
                    <a:moveTo>
                      <a:pt x="48" y="8"/>
                    </a:moveTo>
                    <a:lnTo>
                      <a:pt x="13" y="94"/>
                    </a:lnTo>
                    <a:cubicBezTo>
                      <a:pt x="12" y="98"/>
                      <a:pt x="8" y="99"/>
                      <a:pt x="5" y="98"/>
                    </a:cubicBezTo>
                    <a:cubicBezTo>
                      <a:pt x="2" y="96"/>
                      <a:pt x="0" y="93"/>
                      <a:pt x="2" y="89"/>
                    </a:cubicBezTo>
                    <a:lnTo>
                      <a:pt x="2" y="89"/>
                    </a:lnTo>
                    <a:lnTo>
                      <a:pt x="37" y="4"/>
                    </a:lnTo>
                    <a:cubicBezTo>
                      <a:pt x="38" y="1"/>
                      <a:pt x="42" y="0"/>
                      <a:pt x="45" y="0"/>
                    </a:cubicBezTo>
                    <a:cubicBezTo>
                      <a:pt x="48" y="2"/>
                      <a:pt x="49" y="5"/>
                      <a:pt x="48" y="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4"/>
              <p:cNvSpPr/>
              <p:nvPr/>
            </p:nvSpPr>
            <p:spPr>
              <a:xfrm>
                <a:off x="2095722" y="3055682"/>
                <a:ext cx="356192" cy="235006"/>
              </a:xfrm>
              <a:custGeom>
                <a:rect b="b" l="l" r="r" t="t"/>
                <a:pathLst>
                  <a:path extrusionOk="0" h="415" w="629">
                    <a:moveTo>
                      <a:pt x="627" y="7"/>
                    </a:moveTo>
                    <a:cubicBezTo>
                      <a:pt x="617" y="37"/>
                      <a:pt x="600" y="65"/>
                      <a:pt x="581" y="91"/>
                    </a:cubicBezTo>
                    <a:cubicBezTo>
                      <a:pt x="562" y="116"/>
                      <a:pt x="539" y="139"/>
                      <a:pt x="513" y="158"/>
                    </a:cubicBezTo>
                    <a:cubicBezTo>
                      <a:pt x="500" y="167"/>
                      <a:pt x="487" y="176"/>
                      <a:pt x="473" y="184"/>
                    </a:cubicBezTo>
                    <a:cubicBezTo>
                      <a:pt x="460" y="192"/>
                      <a:pt x="447" y="201"/>
                      <a:pt x="434" y="210"/>
                    </a:cubicBezTo>
                    <a:cubicBezTo>
                      <a:pt x="408" y="227"/>
                      <a:pt x="383" y="245"/>
                      <a:pt x="357" y="263"/>
                    </a:cubicBezTo>
                    <a:cubicBezTo>
                      <a:pt x="331" y="281"/>
                      <a:pt x="305" y="300"/>
                      <a:pt x="279" y="316"/>
                    </a:cubicBezTo>
                    <a:cubicBezTo>
                      <a:pt x="265" y="324"/>
                      <a:pt x="252" y="333"/>
                      <a:pt x="237" y="340"/>
                    </a:cubicBezTo>
                    <a:cubicBezTo>
                      <a:pt x="233" y="342"/>
                      <a:pt x="230" y="344"/>
                      <a:pt x="226" y="345"/>
                    </a:cubicBezTo>
                    <a:lnTo>
                      <a:pt x="215" y="350"/>
                    </a:lnTo>
                    <a:cubicBezTo>
                      <a:pt x="207" y="352"/>
                      <a:pt x="200" y="355"/>
                      <a:pt x="192" y="358"/>
                    </a:cubicBezTo>
                    <a:cubicBezTo>
                      <a:pt x="132" y="378"/>
                      <a:pt x="72" y="395"/>
                      <a:pt x="12" y="413"/>
                    </a:cubicBezTo>
                    <a:cubicBezTo>
                      <a:pt x="8" y="414"/>
                      <a:pt x="3" y="411"/>
                      <a:pt x="2" y="407"/>
                    </a:cubicBezTo>
                    <a:cubicBezTo>
                      <a:pt x="0" y="403"/>
                      <a:pt x="4" y="399"/>
                      <a:pt x="7" y="398"/>
                    </a:cubicBezTo>
                    <a:lnTo>
                      <a:pt x="7" y="398"/>
                    </a:lnTo>
                    <a:cubicBezTo>
                      <a:pt x="67" y="379"/>
                      <a:pt x="127" y="361"/>
                      <a:pt x="187" y="341"/>
                    </a:cubicBezTo>
                    <a:cubicBezTo>
                      <a:pt x="194" y="339"/>
                      <a:pt x="201" y="336"/>
                      <a:pt x="209" y="334"/>
                    </a:cubicBezTo>
                    <a:lnTo>
                      <a:pt x="219" y="329"/>
                    </a:lnTo>
                    <a:lnTo>
                      <a:pt x="229" y="324"/>
                    </a:lnTo>
                    <a:cubicBezTo>
                      <a:pt x="243" y="317"/>
                      <a:pt x="256" y="310"/>
                      <a:pt x="269" y="301"/>
                    </a:cubicBezTo>
                    <a:cubicBezTo>
                      <a:pt x="295" y="285"/>
                      <a:pt x="321" y="267"/>
                      <a:pt x="347" y="249"/>
                    </a:cubicBezTo>
                    <a:cubicBezTo>
                      <a:pt x="373" y="231"/>
                      <a:pt x="398" y="213"/>
                      <a:pt x="425" y="196"/>
                    </a:cubicBezTo>
                    <a:cubicBezTo>
                      <a:pt x="438" y="187"/>
                      <a:pt x="451" y="178"/>
                      <a:pt x="464" y="170"/>
                    </a:cubicBezTo>
                    <a:cubicBezTo>
                      <a:pt x="478" y="162"/>
                      <a:pt x="491" y="154"/>
                      <a:pt x="503" y="145"/>
                    </a:cubicBezTo>
                    <a:cubicBezTo>
                      <a:pt x="528" y="127"/>
                      <a:pt x="551" y="106"/>
                      <a:pt x="570" y="82"/>
                    </a:cubicBezTo>
                    <a:cubicBezTo>
                      <a:pt x="580" y="70"/>
                      <a:pt x="589" y="58"/>
                      <a:pt x="597" y="45"/>
                    </a:cubicBezTo>
                    <a:cubicBezTo>
                      <a:pt x="605" y="32"/>
                      <a:pt x="612" y="18"/>
                      <a:pt x="618" y="4"/>
                    </a:cubicBezTo>
                    <a:lnTo>
                      <a:pt x="618" y="4"/>
                    </a:lnTo>
                    <a:cubicBezTo>
                      <a:pt x="619" y="1"/>
                      <a:pt x="622" y="0"/>
                      <a:pt x="624" y="1"/>
                    </a:cubicBezTo>
                    <a:cubicBezTo>
                      <a:pt x="627" y="2"/>
                      <a:pt x="628" y="4"/>
                      <a:pt x="627" y="7"/>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24"/>
              <p:cNvSpPr/>
              <p:nvPr/>
            </p:nvSpPr>
            <p:spPr>
              <a:xfrm>
                <a:off x="2211243" y="3244254"/>
                <a:ext cx="13591" cy="43604"/>
              </a:xfrm>
              <a:custGeom>
                <a:rect b="b" l="l" r="r" t="t"/>
                <a:pathLst>
                  <a:path extrusionOk="0" h="77" w="24">
                    <a:moveTo>
                      <a:pt x="1" y="73"/>
                    </a:moveTo>
                    <a:cubicBezTo>
                      <a:pt x="0" y="66"/>
                      <a:pt x="0" y="61"/>
                      <a:pt x="0" y="55"/>
                    </a:cubicBezTo>
                    <a:cubicBezTo>
                      <a:pt x="0" y="49"/>
                      <a:pt x="0" y="44"/>
                      <a:pt x="1" y="38"/>
                    </a:cubicBezTo>
                    <a:cubicBezTo>
                      <a:pt x="2" y="33"/>
                      <a:pt x="2" y="28"/>
                      <a:pt x="4" y="22"/>
                    </a:cubicBezTo>
                    <a:cubicBezTo>
                      <a:pt x="5" y="16"/>
                      <a:pt x="6" y="11"/>
                      <a:pt x="8" y="6"/>
                    </a:cubicBezTo>
                    <a:cubicBezTo>
                      <a:pt x="9" y="2"/>
                      <a:pt x="13" y="0"/>
                      <a:pt x="17" y="1"/>
                    </a:cubicBezTo>
                    <a:cubicBezTo>
                      <a:pt x="21" y="3"/>
                      <a:pt x="23" y="6"/>
                      <a:pt x="22" y="10"/>
                    </a:cubicBezTo>
                    <a:lnTo>
                      <a:pt x="22" y="11"/>
                    </a:lnTo>
                    <a:lnTo>
                      <a:pt x="22" y="11"/>
                    </a:lnTo>
                    <a:cubicBezTo>
                      <a:pt x="20" y="16"/>
                      <a:pt x="17" y="20"/>
                      <a:pt x="16" y="25"/>
                    </a:cubicBezTo>
                    <a:cubicBezTo>
                      <a:pt x="14" y="30"/>
                      <a:pt x="12" y="35"/>
                      <a:pt x="11" y="40"/>
                    </a:cubicBezTo>
                    <a:cubicBezTo>
                      <a:pt x="10" y="45"/>
                      <a:pt x="9" y="50"/>
                      <a:pt x="8" y="55"/>
                    </a:cubicBezTo>
                    <a:cubicBezTo>
                      <a:pt x="8" y="60"/>
                      <a:pt x="7" y="66"/>
                      <a:pt x="8" y="70"/>
                    </a:cubicBezTo>
                    <a:lnTo>
                      <a:pt x="8" y="71"/>
                    </a:lnTo>
                    <a:cubicBezTo>
                      <a:pt x="9" y="73"/>
                      <a:pt x="7" y="75"/>
                      <a:pt x="5" y="75"/>
                    </a:cubicBezTo>
                    <a:cubicBezTo>
                      <a:pt x="4" y="76"/>
                      <a:pt x="2" y="75"/>
                      <a:pt x="1" y="73"/>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4"/>
              <p:cNvSpPr/>
              <p:nvPr/>
            </p:nvSpPr>
            <p:spPr>
              <a:xfrm>
                <a:off x="2159145" y="3057381"/>
                <a:ext cx="30013" cy="39640"/>
              </a:xfrm>
              <a:custGeom>
                <a:rect b="b" l="l" r="r" t="t"/>
                <a:pathLst>
                  <a:path extrusionOk="0" h="70" w="53">
                    <a:moveTo>
                      <a:pt x="20" y="7"/>
                    </a:moveTo>
                    <a:cubicBezTo>
                      <a:pt x="22" y="9"/>
                      <a:pt x="23" y="11"/>
                      <a:pt x="24" y="14"/>
                    </a:cubicBezTo>
                    <a:lnTo>
                      <a:pt x="28" y="20"/>
                    </a:lnTo>
                    <a:lnTo>
                      <a:pt x="35" y="34"/>
                    </a:lnTo>
                    <a:cubicBezTo>
                      <a:pt x="40" y="42"/>
                      <a:pt x="45" y="51"/>
                      <a:pt x="50" y="59"/>
                    </a:cubicBezTo>
                    <a:lnTo>
                      <a:pt x="50" y="59"/>
                    </a:lnTo>
                    <a:cubicBezTo>
                      <a:pt x="52" y="62"/>
                      <a:pt x="51" y="66"/>
                      <a:pt x="48" y="68"/>
                    </a:cubicBezTo>
                    <a:cubicBezTo>
                      <a:pt x="46" y="69"/>
                      <a:pt x="43" y="69"/>
                      <a:pt x="40" y="66"/>
                    </a:cubicBezTo>
                    <a:cubicBezTo>
                      <a:pt x="34" y="58"/>
                      <a:pt x="27" y="50"/>
                      <a:pt x="21" y="42"/>
                    </a:cubicBezTo>
                    <a:lnTo>
                      <a:pt x="12" y="29"/>
                    </a:lnTo>
                    <a:lnTo>
                      <a:pt x="4" y="17"/>
                    </a:lnTo>
                    <a:lnTo>
                      <a:pt x="3" y="17"/>
                    </a:lnTo>
                    <a:cubicBezTo>
                      <a:pt x="0" y="12"/>
                      <a:pt x="1" y="6"/>
                      <a:pt x="6" y="3"/>
                    </a:cubicBezTo>
                    <a:cubicBezTo>
                      <a:pt x="11" y="0"/>
                      <a:pt x="17" y="1"/>
                      <a:pt x="20" y="6"/>
                    </a:cubicBezTo>
                    <a:lnTo>
                      <a:pt x="20" y="7"/>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4"/>
              <p:cNvSpPr/>
              <p:nvPr/>
            </p:nvSpPr>
            <p:spPr>
              <a:xfrm>
                <a:off x="1715180" y="2995090"/>
                <a:ext cx="963247" cy="433204"/>
              </a:xfrm>
              <a:custGeom>
                <a:rect b="b" l="l" r="r" t="t"/>
                <a:pathLst>
                  <a:path extrusionOk="0" h="765" w="1701">
                    <a:moveTo>
                      <a:pt x="6" y="319"/>
                    </a:moveTo>
                    <a:cubicBezTo>
                      <a:pt x="16" y="365"/>
                      <a:pt x="31" y="409"/>
                      <a:pt x="52" y="451"/>
                    </a:cubicBezTo>
                    <a:cubicBezTo>
                      <a:pt x="62" y="473"/>
                      <a:pt x="74" y="493"/>
                      <a:pt x="87" y="512"/>
                    </a:cubicBezTo>
                    <a:cubicBezTo>
                      <a:pt x="94" y="522"/>
                      <a:pt x="100" y="531"/>
                      <a:pt x="108" y="540"/>
                    </a:cubicBezTo>
                    <a:cubicBezTo>
                      <a:pt x="112" y="545"/>
                      <a:pt x="116" y="549"/>
                      <a:pt x="120" y="553"/>
                    </a:cubicBezTo>
                    <a:lnTo>
                      <a:pt x="132" y="566"/>
                    </a:lnTo>
                    <a:cubicBezTo>
                      <a:pt x="148" y="583"/>
                      <a:pt x="165" y="599"/>
                      <a:pt x="182" y="615"/>
                    </a:cubicBezTo>
                    <a:cubicBezTo>
                      <a:pt x="199" y="631"/>
                      <a:pt x="218" y="646"/>
                      <a:pt x="236" y="661"/>
                    </a:cubicBezTo>
                    <a:cubicBezTo>
                      <a:pt x="273" y="690"/>
                      <a:pt x="314" y="714"/>
                      <a:pt x="358" y="729"/>
                    </a:cubicBezTo>
                    <a:cubicBezTo>
                      <a:pt x="380" y="736"/>
                      <a:pt x="403" y="741"/>
                      <a:pt x="425" y="746"/>
                    </a:cubicBezTo>
                    <a:cubicBezTo>
                      <a:pt x="437" y="747"/>
                      <a:pt x="448" y="749"/>
                      <a:pt x="460" y="750"/>
                    </a:cubicBezTo>
                    <a:cubicBezTo>
                      <a:pt x="472" y="751"/>
                      <a:pt x="484" y="752"/>
                      <a:pt x="495" y="752"/>
                    </a:cubicBezTo>
                    <a:cubicBezTo>
                      <a:pt x="519" y="752"/>
                      <a:pt x="542" y="751"/>
                      <a:pt x="565" y="749"/>
                    </a:cubicBezTo>
                    <a:cubicBezTo>
                      <a:pt x="588" y="746"/>
                      <a:pt x="611" y="741"/>
                      <a:pt x="632" y="731"/>
                    </a:cubicBezTo>
                    <a:lnTo>
                      <a:pt x="639" y="728"/>
                    </a:lnTo>
                    <a:lnTo>
                      <a:pt x="641" y="727"/>
                    </a:lnTo>
                    <a:cubicBezTo>
                      <a:pt x="642" y="727"/>
                      <a:pt x="643" y="726"/>
                      <a:pt x="644" y="726"/>
                    </a:cubicBezTo>
                    <a:cubicBezTo>
                      <a:pt x="647" y="725"/>
                      <a:pt x="649" y="725"/>
                      <a:pt x="652" y="725"/>
                    </a:cubicBezTo>
                    <a:cubicBezTo>
                      <a:pt x="654" y="726"/>
                      <a:pt x="656" y="726"/>
                      <a:pt x="658" y="727"/>
                    </a:cubicBezTo>
                    <a:cubicBezTo>
                      <a:pt x="660" y="729"/>
                      <a:pt x="662" y="730"/>
                      <a:pt x="663" y="731"/>
                    </a:cubicBezTo>
                    <a:cubicBezTo>
                      <a:pt x="665" y="733"/>
                      <a:pt x="667" y="734"/>
                      <a:pt x="669" y="736"/>
                    </a:cubicBezTo>
                    <a:cubicBezTo>
                      <a:pt x="678" y="741"/>
                      <a:pt x="689" y="745"/>
                      <a:pt x="700" y="747"/>
                    </a:cubicBezTo>
                    <a:cubicBezTo>
                      <a:pt x="722" y="751"/>
                      <a:pt x="745" y="751"/>
                      <a:pt x="769" y="750"/>
                    </a:cubicBezTo>
                    <a:cubicBezTo>
                      <a:pt x="815" y="747"/>
                      <a:pt x="862" y="741"/>
                      <a:pt x="908" y="733"/>
                    </a:cubicBezTo>
                    <a:cubicBezTo>
                      <a:pt x="955" y="725"/>
                      <a:pt x="1001" y="715"/>
                      <a:pt x="1046" y="701"/>
                    </a:cubicBezTo>
                    <a:cubicBezTo>
                      <a:pt x="1068" y="695"/>
                      <a:pt x="1090" y="687"/>
                      <a:pt x="1111" y="677"/>
                    </a:cubicBezTo>
                    <a:cubicBezTo>
                      <a:pt x="1122" y="672"/>
                      <a:pt x="1132" y="667"/>
                      <a:pt x="1142" y="661"/>
                    </a:cubicBezTo>
                    <a:cubicBezTo>
                      <a:pt x="1151" y="655"/>
                      <a:pt x="1160" y="648"/>
                      <a:pt x="1169" y="640"/>
                    </a:cubicBezTo>
                    <a:cubicBezTo>
                      <a:pt x="1186" y="624"/>
                      <a:pt x="1203" y="608"/>
                      <a:pt x="1217" y="590"/>
                    </a:cubicBezTo>
                    <a:cubicBezTo>
                      <a:pt x="1225" y="581"/>
                      <a:pt x="1231" y="572"/>
                      <a:pt x="1238" y="562"/>
                    </a:cubicBezTo>
                    <a:cubicBezTo>
                      <a:pt x="1239" y="560"/>
                      <a:pt x="1240" y="558"/>
                      <a:pt x="1243" y="554"/>
                    </a:cubicBezTo>
                    <a:cubicBezTo>
                      <a:pt x="1245" y="552"/>
                      <a:pt x="1248" y="549"/>
                      <a:pt x="1251" y="547"/>
                    </a:cubicBezTo>
                    <a:cubicBezTo>
                      <a:pt x="1255" y="545"/>
                      <a:pt x="1259" y="544"/>
                      <a:pt x="1262" y="544"/>
                    </a:cubicBezTo>
                    <a:cubicBezTo>
                      <a:pt x="1265" y="543"/>
                      <a:pt x="1268" y="543"/>
                      <a:pt x="1270" y="542"/>
                    </a:cubicBezTo>
                    <a:cubicBezTo>
                      <a:pt x="1293" y="539"/>
                      <a:pt x="1314" y="530"/>
                      <a:pt x="1334" y="519"/>
                    </a:cubicBezTo>
                    <a:cubicBezTo>
                      <a:pt x="1344" y="513"/>
                      <a:pt x="1354" y="506"/>
                      <a:pt x="1363" y="499"/>
                    </a:cubicBezTo>
                    <a:cubicBezTo>
                      <a:pt x="1371" y="492"/>
                      <a:pt x="1380" y="484"/>
                      <a:pt x="1388" y="475"/>
                    </a:cubicBezTo>
                    <a:cubicBezTo>
                      <a:pt x="1419" y="441"/>
                      <a:pt x="1448" y="403"/>
                      <a:pt x="1476" y="365"/>
                    </a:cubicBezTo>
                    <a:cubicBezTo>
                      <a:pt x="1504" y="328"/>
                      <a:pt x="1530" y="289"/>
                      <a:pt x="1556" y="249"/>
                    </a:cubicBezTo>
                    <a:cubicBezTo>
                      <a:pt x="1582" y="210"/>
                      <a:pt x="1606" y="169"/>
                      <a:pt x="1630" y="129"/>
                    </a:cubicBezTo>
                    <a:cubicBezTo>
                      <a:pt x="1653" y="88"/>
                      <a:pt x="1675" y="46"/>
                      <a:pt x="1693" y="3"/>
                    </a:cubicBezTo>
                    <a:cubicBezTo>
                      <a:pt x="1694" y="1"/>
                      <a:pt x="1696" y="0"/>
                      <a:pt x="1697" y="1"/>
                    </a:cubicBezTo>
                    <a:cubicBezTo>
                      <a:pt x="1699" y="2"/>
                      <a:pt x="1700" y="3"/>
                      <a:pt x="1699" y="5"/>
                    </a:cubicBezTo>
                    <a:cubicBezTo>
                      <a:pt x="1681" y="49"/>
                      <a:pt x="1659" y="91"/>
                      <a:pt x="1637" y="133"/>
                    </a:cubicBezTo>
                    <a:cubicBezTo>
                      <a:pt x="1614" y="174"/>
                      <a:pt x="1589" y="215"/>
                      <a:pt x="1563" y="254"/>
                    </a:cubicBezTo>
                    <a:cubicBezTo>
                      <a:pt x="1538" y="294"/>
                      <a:pt x="1511" y="333"/>
                      <a:pt x="1484" y="371"/>
                    </a:cubicBezTo>
                    <a:cubicBezTo>
                      <a:pt x="1456" y="409"/>
                      <a:pt x="1428" y="447"/>
                      <a:pt x="1396" y="483"/>
                    </a:cubicBezTo>
                    <a:cubicBezTo>
                      <a:pt x="1388" y="491"/>
                      <a:pt x="1379" y="500"/>
                      <a:pt x="1370" y="508"/>
                    </a:cubicBezTo>
                    <a:cubicBezTo>
                      <a:pt x="1361" y="515"/>
                      <a:pt x="1351" y="523"/>
                      <a:pt x="1340" y="529"/>
                    </a:cubicBezTo>
                    <a:cubicBezTo>
                      <a:pt x="1319" y="542"/>
                      <a:pt x="1297" y="550"/>
                      <a:pt x="1272" y="554"/>
                    </a:cubicBezTo>
                    <a:cubicBezTo>
                      <a:pt x="1269" y="555"/>
                      <a:pt x="1266" y="555"/>
                      <a:pt x="1263" y="556"/>
                    </a:cubicBezTo>
                    <a:cubicBezTo>
                      <a:pt x="1261" y="556"/>
                      <a:pt x="1259" y="557"/>
                      <a:pt x="1257" y="557"/>
                    </a:cubicBezTo>
                    <a:cubicBezTo>
                      <a:pt x="1255" y="558"/>
                      <a:pt x="1254" y="560"/>
                      <a:pt x="1253" y="562"/>
                    </a:cubicBezTo>
                    <a:cubicBezTo>
                      <a:pt x="1252" y="563"/>
                      <a:pt x="1250" y="566"/>
                      <a:pt x="1248" y="569"/>
                    </a:cubicBezTo>
                    <a:cubicBezTo>
                      <a:pt x="1242" y="579"/>
                      <a:pt x="1235" y="589"/>
                      <a:pt x="1227" y="598"/>
                    </a:cubicBezTo>
                    <a:cubicBezTo>
                      <a:pt x="1212" y="616"/>
                      <a:pt x="1195" y="633"/>
                      <a:pt x="1177" y="649"/>
                    </a:cubicBezTo>
                    <a:cubicBezTo>
                      <a:pt x="1168" y="657"/>
                      <a:pt x="1158" y="665"/>
                      <a:pt x="1148" y="671"/>
                    </a:cubicBezTo>
                    <a:cubicBezTo>
                      <a:pt x="1137" y="678"/>
                      <a:pt x="1127" y="683"/>
                      <a:pt x="1116" y="688"/>
                    </a:cubicBezTo>
                    <a:cubicBezTo>
                      <a:pt x="1094" y="698"/>
                      <a:pt x="1071" y="706"/>
                      <a:pt x="1048" y="713"/>
                    </a:cubicBezTo>
                    <a:cubicBezTo>
                      <a:pt x="1003" y="727"/>
                      <a:pt x="957" y="737"/>
                      <a:pt x="910" y="745"/>
                    </a:cubicBezTo>
                    <a:cubicBezTo>
                      <a:pt x="863" y="753"/>
                      <a:pt x="816" y="759"/>
                      <a:pt x="768" y="762"/>
                    </a:cubicBezTo>
                    <a:cubicBezTo>
                      <a:pt x="745" y="764"/>
                      <a:pt x="720" y="764"/>
                      <a:pt x="696" y="759"/>
                    </a:cubicBezTo>
                    <a:cubicBezTo>
                      <a:pt x="684" y="756"/>
                      <a:pt x="672" y="753"/>
                      <a:pt x="661" y="746"/>
                    </a:cubicBezTo>
                    <a:cubicBezTo>
                      <a:pt x="658" y="744"/>
                      <a:pt x="655" y="742"/>
                      <a:pt x="653" y="740"/>
                    </a:cubicBezTo>
                    <a:cubicBezTo>
                      <a:pt x="651" y="739"/>
                      <a:pt x="651" y="738"/>
                      <a:pt x="650" y="738"/>
                    </a:cubicBezTo>
                    <a:cubicBezTo>
                      <a:pt x="650" y="737"/>
                      <a:pt x="649" y="737"/>
                      <a:pt x="649" y="737"/>
                    </a:cubicBezTo>
                    <a:cubicBezTo>
                      <a:pt x="648" y="737"/>
                      <a:pt x="647" y="737"/>
                      <a:pt x="647" y="737"/>
                    </a:cubicBezTo>
                    <a:lnTo>
                      <a:pt x="646" y="738"/>
                    </a:lnTo>
                    <a:lnTo>
                      <a:pt x="644" y="739"/>
                    </a:lnTo>
                    <a:lnTo>
                      <a:pt x="636" y="743"/>
                    </a:lnTo>
                    <a:cubicBezTo>
                      <a:pt x="613" y="753"/>
                      <a:pt x="588" y="757"/>
                      <a:pt x="565" y="760"/>
                    </a:cubicBezTo>
                    <a:cubicBezTo>
                      <a:pt x="541" y="763"/>
                      <a:pt x="518" y="764"/>
                      <a:pt x="494" y="763"/>
                    </a:cubicBezTo>
                    <a:cubicBezTo>
                      <a:pt x="488" y="763"/>
                      <a:pt x="482" y="763"/>
                      <a:pt x="476" y="762"/>
                    </a:cubicBezTo>
                    <a:lnTo>
                      <a:pt x="458" y="761"/>
                    </a:lnTo>
                    <a:cubicBezTo>
                      <a:pt x="446" y="760"/>
                      <a:pt x="435" y="758"/>
                      <a:pt x="423" y="756"/>
                    </a:cubicBezTo>
                    <a:cubicBezTo>
                      <a:pt x="400" y="751"/>
                      <a:pt x="376" y="746"/>
                      <a:pt x="354" y="738"/>
                    </a:cubicBezTo>
                    <a:cubicBezTo>
                      <a:pt x="308" y="722"/>
                      <a:pt x="267" y="697"/>
                      <a:pt x="229" y="668"/>
                    </a:cubicBezTo>
                    <a:cubicBezTo>
                      <a:pt x="211" y="653"/>
                      <a:pt x="192" y="638"/>
                      <a:pt x="175" y="621"/>
                    </a:cubicBezTo>
                    <a:cubicBezTo>
                      <a:pt x="157" y="605"/>
                      <a:pt x="141" y="589"/>
                      <a:pt x="124" y="572"/>
                    </a:cubicBezTo>
                    <a:lnTo>
                      <a:pt x="112" y="559"/>
                    </a:lnTo>
                    <a:cubicBezTo>
                      <a:pt x="109" y="554"/>
                      <a:pt x="105" y="549"/>
                      <a:pt x="101" y="545"/>
                    </a:cubicBezTo>
                    <a:cubicBezTo>
                      <a:pt x="93" y="536"/>
                      <a:pt x="87" y="526"/>
                      <a:pt x="80" y="516"/>
                    </a:cubicBezTo>
                    <a:cubicBezTo>
                      <a:pt x="67" y="496"/>
                      <a:pt x="55" y="476"/>
                      <a:pt x="45" y="454"/>
                    </a:cubicBezTo>
                    <a:cubicBezTo>
                      <a:pt x="24" y="411"/>
                      <a:pt x="9" y="366"/>
                      <a:pt x="0" y="319"/>
                    </a:cubicBezTo>
                    <a:cubicBezTo>
                      <a:pt x="0" y="317"/>
                      <a:pt x="1" y="316"/>
                      <a:pt x="3" y="315"/>
                    </a:cubicBezTo>
                    <a:cubicBezTo>
                      <a:pt x="4" y="316"/>
                      <a:pt x="6" y="317"/>
                      <a:pt x="6" y="31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4"/>
              <p:cNvSpPr/>
              <p:nvPr/>
            </p:nvSpPr>
            <p:spPr>
              <a:xfrm>
                <a:off x="1966609" y="3101551"/>
                <a:ext cx="206127" cy="83243"/>
              </a:xfrm>
              <a:custGeom>
                <a:rect b="b" l="l" r="r" t="t"/>
                <a:pathLst>
                  <a:path extrusionOk="0" h="147" w="364">
                    <a:moveTo>
                      <a:pt x="49" y="62"/>
                    </a:moveTo>
                    <a:cubicBezTo>
                      <a:pt x="67" y="46"/>
                      <a:pt x="92" y="37"/>
                      <a:pt x="115" y="29"/>
                    </a:cubicBezTo>
                    <a:cubicBezTo>
                      <a:pt x="156" y="17"/>
                      <a:pt x="230" y="0"/>
                      <a:pt x="272" y="5"/>
                    </a:cubicBezTo>
                    <a:cubicBezTo>
                      <a:pt x="335" y="14"/>
                      <a:pt x="363" y="69"/>
                      <a:pt x="321" y="95"/>
                    </a:cubicBezTo>
                    <a:cubicBezTo>
                      <a:pt x="312" y="101"/>
                      <a:pt x="302" y="104"/>
                      <a:pt x="292" y="107"/>
                    </a:cubicBezTo>
                    <a:cubicBezTo>
                      <a:pt x="217" y="130"/>
                      <a:pt x="139" y="143"/>
                      <a:pt x="61" y="146"/>
                    </a:cubicBezTo>
                    <a:cubicBezTo>
                      <a:pt x="53" y="146"/>
                      <a:pt x="45" y="146"/>
                      <a:pt x="38" y="144"/>
                    </a:cubicBezTo>
                    <a:cubicBezTo>
                      <a:pt x="0" y="133"/>
                      <a:pt x="30" y="78"/>
                      <a:pt x="49" y="6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4"/>
              <p:cNvSpPr/>
              <p:nvPr/>
            </p:nvSpPr>
            <p:spPr>
              <a:xfrm>
                <a:off x="1755386" y="3058514"/>
                <a:ext cx="116654" cy="100232"/>
              </a:xfrm>
              <a:custGeom>
                <a:rect b="b" l="l" r="r" t="t"/>
                <a:pathLst>
                  <a:path extrusionOk="0" h="177" w="206">
                    <a:moveTo>
                      <a:pt x="194" y="66"/>
                    </a:moveTo>
                    <a:cubicBezTo>
                      <a:pt x="205" y="89"/>
                      <a:pt x="196" y="115"/>
                      <a:pt x="186" y="139"/>
                    </a:cubicBezTo>
                    <a:cubicBezTo>
                      <a:pt x="180" y="154"/>
                      <a:pt x="171" y="172"/>
                      <a:pt x="155" y="174"/>
                    </a:cubicBezTo>
                    <a:cubicBezTo>
                      <a:pt x="143" y="176"/>
                      <a:pt x="132" y="169"/>
                      <a:pt x="122" y="162"/>
                    </a:cubicBezTo>
                    <a:cubicBezTo>
                      <a:pt x="89" y="138"/>
                      <a:pt x="59" y="110"/>
                      <a:pt x="34" y="78"/>
                    </a:cubicBezTo>
                    <a:cubicBezTo>
                      <a:pt x="19" y="60"/>
                      <a:pt x="0" y="15"/>
                      <a:pt x="36" y="7"/>
                    </a:cubicBezTo>
                    <a:cubicBezTo>
                      <a:pt x="71" y="0"/>
                      <a:pt x="186" y="48"/>
                      <a:pt x="194" y="66"/>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4"/>
              <p:cNvSpPr/>
              <p:nvPr/>
            </p:nvSpPr>
            <p:spPr>
              <a:xfrm>
                <a:off x="2240124" y="3066442"/>
                <a:ext cx="117787" cy="43037"/>
              </a:xfrm>
              <a:custGeom>
                <a:rect b="b" l="l" r="r" t="t"/>
                <a:pathLst>
                  <a:path extrusionOk="0" h="76" w="208">
                    <a:moveTo>
                      <a:pt x="1" y="28"/>
                    </a:moveTo>
                    <a:cubicBezTo>
                      <a:pt x="0" y="19"/>
                      <a:pt x="2" y="10"/>
                      <a:pt x="9" y="5"/>
                    </a:cubicBezTo>
                    <a:cubicBezTo>
                      <a:pt x="16" y="0"/>
                      <a:pt x="25" y="0"/>
                      <a:pt x="33" y="0"/>
                    </a:cubicBezTo>
                    <a:cubicBezTo>
                      <a:pt x="87" y="1"/>
                      <a:pt x="142" y="2"/>
                      <a:pt x="196" y="3"/>
                    </a:cubicBezTo>
                    <a:cubicBezTo>
                      <a:pt x="200" y="3"/>
                      <a:pt x="205" y="4"/>
                      <a:pt x="206" y="8"/>
                    </a:cubicBezTo>
                    <a:cubicBezTo>
                      <a:pt x="207" y="11"/>
                      <a:pt x="204" y="14"/>
                      <a:pt x="201" y="16"/>
                    </a:cubicBezTo>
                    <a:cubicBezTo>
                      <a:pt x="158" y="51"/>
                      <a:pt x="104" y="72"/>
                      <a:pt x="48" y="74"/>
                    </a:cubicBezTo>
                    <a:cubicBezTo>
                      <a:pt x="34" y="75"/>
                      <a:pt x="18" y="73"/>
                      <a:pt x="10" y="59"/>
                    </a:cubicBezTo>
                    <a:cubicBezTo>
                      <a:pt x="5" y="51"/>
                      <a:pt x="1" y="37"/>
                      <a:pt x="1" y="28"/>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4"/>
              <p:cNvSpPr/>
              <p:nvPr/>
            </p:nvSpPr>
            <p:spPr>
              <a:xfrm>
                <a:off x="2306379" y="3087394"/>
                <a:ext cx="250297" cy="179511"/>
              </a:xfrm>
              <a:custGeom>
                <a:rect b="b" l="l" r="r" t="t"/>
                <a:pathLst>
                  <a:path extrusionOk="0" h="317" w="442">
                    <a:moveTo>
                      <a:pt x="305" y="60"/>
                    </a:moveTo>
                    <a:cubicBezTo>
                      <a:pt x="318" y="47"/>
                      <a:pt x="331" y="32"/>
                      <a:pt x="347" y="23"/>
                    </a:cubicBezTo>
                    <a:cubicBezTo>
                      <a:pt x="375" y="8"/>
                      <a:pt x="441" y="0"/>
                      <a:pt x="438" y="10"/>
                    </a:cubicBezTo>
                    <a:cubicBezTo>
                      <a:pt x="420" y="59"/>
                      <a:pt x="344" y="124"/>
                      <a:pt x="301" y="162"/>
                    </a:cubicBezTo>
                    <a:cubicBezTo>
                      <a:pt x="228" y="227"/>
                      <a:pt x="139" y="274"/>
                      <a:pt x="44" y="298"/>
                    </a:cubicBezTo>
                    <a:cubicBezTo>
                      <a:pt x="32" y="301"/>
                      <a:pt x="0" y="316"/>
                      <a:pt x="0" y="293"/>
                    </a:cubicBezTo>
                    <a:cubicBezTo>
                      <a:pt x="0" y="276"/>
                      <a:pt x="35" y="265"/>
                      <a:pt x="48" y="258"/>
                    </a:cubicBezTo>
                    <a:cubicBezTo>
                      <a:pt x="142" y="204"/>
                      <a:pt x="229" y="137"/>
                      <a:pt x="305" y="6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4"/>
              <p:cNvSpPr/>
              <p:nvPr/>
            </p:nvSpPr>
            <p:spPr>
              <a:xfrm>
                <a:off x="1924138" y="3296918"/>
                <a:ext cx="259924" cy="61158"/>
              </a:xfrm>
              <a:custGeom>
                <a:rect b="b" l="l" r="r" t="t"/>
                <a:pathLst>
                  <a:path extrusionOk="0" h="108" w="459">
                    <a:moveTo>
                      <a:pt x="33" y="49"/>
                    </a:moveTo>
                    <a:cubicBezTo>
                      <a:pt x="59" y="51"/>
                      <a:pt x="85" y="58"/>
                      <a:pt x="111" y="59"/>
                    </a:cubicBezTo>
                    <a:cubicBezTo>
                      <a:pt x="137" y="61"/>
                      <a:pt x="166" y="58"/>
                      <a:pt x="187" y="41"/>
                    </a:cubicBezTo>
                    <a:cubicBezTo>
                      <a:pt x="196" y="34"/>
                      <a:pt x="204" y="24"/>
                      <a:pt x="216" y="22"/>
                    </a:cubicBezTo>
                    <a:cubicBezTo>
                      <a:pt x="223" y="22"/>
                      <a:pt x="230" y="24"/>
                      <a:pt x="236" y="27"/>
                    </a:cubicBezTo>
                    <a:cubicBezTo>
                      <a:pt x="297" y="50"/>
                      <a:pt x="368" y="43"/>
                      <a:pt x="423" y="9"/>
                    </a:cubicBezTo>
                    <a:cubicBezTo>
                      <a:pt x="439" y="0"/>
                      <a:pt x="458" y="13"/>
                      <a:pt x="454" y="25"/>
                    </a:cubicBezTo>
                    <a:cubicBezTo>
                      <a:pt x="450" y="39"/>
                      <a:pt x="440" y="43"/>
                      <a:pt x="432" y="47"/>
                    </a:cubicBezTo>
                    <a:cubicBezTo>
                      <a:pt x="368" y="76"/>
                      <a:pt x="282" y="63"/>
                      <a:pt x="212" y="74"/>
                    </a:cubicBezTo>
                    <a:cubicBezTo>
                      <a:pt x="157" y="83"/>
                      <a:pt x="103" y="107"/>
                      <a:pt x="30" y="79"/>
                    </a:cubicBezTo>
                    <a:cubicBezTo>
                      <a:pt x="23" y="76"/>
                      <a:pt x="0" y="69"/>
                      <a:pt x="0" y="59"/>
                    </a:cubicBezTo>
                    <a:cubicBezTo>
                      <a:pt x="1" y="48"/>
                      <a:pt x="25" y="49"/>
                      <a:pt x="33" y="4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4"/>
              <p:cNvSpPr/>
              <p:nvPr/>
            </p:nvSpPr>
            <p:spPr>
              <a:xfrm>
                <a:off x="1880534" y="2529607"/>
                <a:ext cx="411687" cy="473410"/>
              </a:xfrm>
              <a:custGeom>
                <a:rect b="b" l="l" r="r" t="t"/>
                <a:pathLst>
                  <a:path extrusionOk="0" h="836" w="727">
                    <a:moveTo>
                      <a:pt x="622" y="818"/>
                    </a:moveTo>
                    <a:cubicBezTo>
                      <a:pt x="632" y="811"/>
                      <a:pt x="640" y="800"/>
                      <a:pt x="648" y="789"/>
                    </a:cubicBezTo>
                    <a:cubicBezTo>
                      <a:pt x="656" y="777"/>
                      <a:pt x="663" y="765"/>
                      <a:pt x="668" y="752"/>
                    </a:cubicBezTo>
                    <a:cubicBezTo>
                      <a:pt x="679" y="726"/>
                      <a:pt x="687" y="700"/>
                      <a:pt x="694" y="672"/>
                    </a:cubicBezTo>
                    <a:cubicBezTo>
                      <a:pt x="701" y="645"/>
                      <a:pt x="705" y="616"/>
                      <a:pt x="708" y="588"/>
                    </a:cubicBezTo>
                    <a:cubicBezTo>
                      <a:pt x="709" y="574"/>
                      <a:pt x="710" y="560"/>
                      <a:pt x="710" y="545"/>
                    </a:cubicBezTo>
                    <a:cubicBezTo>
                      <a:pt x="710" y="538"/>
                      <a:pt x="710" y="531"/>
                      <a:pt x="709" y="525"/>
                    </a:cubicBezTo>
                    <a:cubicBezTo>
                      <a:pt x="709" y="518"/>
                      <a:pt x="707" y="511"/>
                      <a:pt x="705" y="506"/>
                    </a:cubicBezTo>
                    <a:lnTo>
                      <a:pt x="705" y="506"/>
                    </a:lnTo>
                    <a:lnTo>
                      <a:pt x="705" y="505"/>
                    </a:lnTo>
                    <a:cubicBezTo>
                      <a:pt x="697" y="467"/>
                      <a:pt x="690" y="430"/>
                      <a:pt x="684" y="392"/>
                    </a:cubicBezTo>
                    <a:cubicBezTo>
                      <a:pt x="681" y="373"/>
                      <a:pt x="679" y="354"/>
                      <a:pt x="678" y="335"/>
                    </a:cubicBezTo>
                    <a:cubicBezTo>
                      <a:pt x="677" y="316"/>
                      <a:pt x="676" y="297"/>
                      <a:pt x="678" y="277"/>
                    </a:cubicBezTo>
                    <a:lnTo>
                      <a:pt x="678" y="277"/>
                    </a:lnTo>
                    <a:lnTo>
                      <a:pt x="679" y="281"/>
                    </a:lnTo>
                    <a:cubicBezTo>
                      <a:pt x="670" y="261"/>
                      <a:pt x="663" y="242"/>
                      <a:pt x="655" y="222"/>
                    </a:cubicBezTo>
                    <a:cubicBezTo>
                      <a:pt x="648" y="203"/>
                      <a:pt x="641" y="183"/>
                      <a:pt x="635" y="162"/>
                    </a:cubicBezTo>
                    <a:cubicBezTo>
                      <a:pt x="622" y="122"/>
                      <a:pt x="612" y="81"/>
                      <a:pt x="609" y="38"/>
                    </a:cubicBezTo>
                    <a:lnTo>
                      <a:pt x="609" y="38"/>
                    </a:lnTo>
                    <a:lnTo>
                      <a:pt x="610" y="41"/>
                    </a:lnTo>
                    <a:cubicBezTo>
                      <a:pt x="607" y="37"/>
                      <a:pt x="601" y="32"/>
                      <a:pt x="596" y="28"/>
                    </a:cubicBezTo>
                    <a:cubicBezTo>
                      <a:pt x="591" y="24"/>
                      <a:pt x="585" y="21"/>
                      <a:pt x="579" y="19"/>
                    </a:cubicBezTo>
                    <a:cubicBezTo>
                      <a:pt x="567" y="15"/>
                      <a:pt x="552" y="14"/>
                      <a:pt x="539" y="16"/>
                    </a:cubicBezTo>
                    <a:cubicBezTo>
                      <a:pt x="525" y="17"/>
                      <a:pt x="512" y="21"/>
                      <a:pt x="499" y="27"/>
                    </a:cubicBezTo>
                    <a:cubicBezTo>
                      <a:pt x="486" y="32"/>
                      <a:pt x="473" y="39"/>
                      <a:pt x="460" y="46"/>
                    </a:cubicBezTo>
                    <a:cubicBezTo>
                      <a:pt x="409" y="72"/>
                      <a:pt x="359" y="102"/>
                      <a:pt x="311" y="133"/>
                    </a:cubicBezTo>
                    <a:cubicBezTo>
                      <a:pt x="287" y="149"/>
                      <a:pt x="263" y="166"/>
                      <a:pt x="240" y="183"/>
                    </a:cubicBezTo>
                    <a:cubicBezTo>
                      <a:pt x="218" y="202"/>
                      <a:pt x="192" y="217"/>
                      <a:pt x="167" y="231"/>
                    </a:cubicBezTo>
                    <a:cubicBezTo>
                      <a:pt x="141" y="245"/>
                      <a:pt x="115" y="257"/>
                      <a:pt x="88" y="268"/>
                    </a:cubicBezTo>
                    <a:cubicBezTo>
                      <a:pt x="61" y="279"/>
                      <a:pt x="34" y="289"/>
                      <a:pt x="5" y="296"/>
                    </a:cubicBezTo>
                    <a:cubicBezTo>
                      <a:pt x="3" y="297"/>
                      <a:pt x="2" y="295"/>
                      <a:pt x="1" y="293"/>
                    </a:cubicBezTo>
                    <a:cubicBezTo>
                      <a:pt x="0" y="291"/>
                      <a:pt x="2" y="289"/>
                      <a:pt x="4" y="289"/>
                    </a:cubicBezTo>
                    <a:lnTo>
                      <a:pt x="4" y="289"/>
                    </a:lnTo>
                    <a:cubicBezTo>
                      <a:pt x="32" y="282"/>
                      <a:pt x="59" y="272"/>
                      <a:pt x="85" y="260"/>
                    </a:cubicBezTo>
                    <a:cubicBezTo>
                      <a:pt x="112" y="249"/>
                      <a:pt x="138" y="236"/>
                      <a:pt x="163" y="223"/>
                    </a:cubicBezTo>
                    <a:cubicBezTo>
                      <a:pt x="188" y="208"/>
                      <a:pt x="212" y="194"/>
                      <a:pt x="234" y="175"/>
                    </a:cubicBezTo>
                    <a:cubicBezTo>
                      <a:pt x="257" y="157"/>
                      <a:pt x="281" y="140"/>
                      <a:pt x="305" y="124"/>
                    </a:cubicBezTo>
                    <a:cubicBezTo>
                      <a:pt x="353" y="92"/>
                      <a:pt x="403" y="62"/>
                      <a:pt x="454" y="34"/>
                    </a:cubicBezTo>
                    <a:cubicBezTo>
                      <a:pt x="467" y="28"/>
                      <a:pt x="480" y="21"/>
                      <a:pt x="494" y="15"/>
                    </a:cubicBezTo>
                    <a:cubicBezTo>
                      <a:pt x="507" y="9"/>
                      <a:pt x="522" y="5"/>
                      <a:pt x="537" y="2"/>
                    </a:cubicBezTo>
                    <a:cubicBezTo>
                      <a:pt x="552" y="0"/>
                      <a:pt x="568" y="1"/>
                      <a:pt x="583" y="6"/>
                    </a:cubicBezTo>
                    <a:cubicBezTo>
                      <a:pt x="590" y="9"/>
                      <a:pt x="597" y="12"/>
                      <a:pt x="604" y="16"/>
                    </a:cubicBezTo>
                    <a:cubicBezTo>
                      <a:pt x="611" y="21"/>
                      <a:pt x="616" y="26"/>
                      <a:pt x="621" y="33"/>
                    </a:cubicBezTo>
                    <a:cubicBezTo>
                      <a:pt x="621" y="34"/>
                      <a:pt x="622" y="35"/>
                      <a:pt x="622" y="36"/>
                    </a:cubicBezTo>
                    <a:lnTo>
                      <a:pt x="622" y="36"/>
                    </a:lnTo>
                    <a:lnTo>
                      <a:pt x="622" y="36"/>
                    </a:lnTo>
                    <a:cubicBezTo>
                      <a:pt x="625" y="77"/>
                      <a:pt x="635" y="118"/>
                      <a:pt x="647" y="157"/>
                    </a:cubicBezTo>
                    <a:cubicBezTo>
                      <a:pt x="653" y="177"/>
                      <a:pt x="660" y="197"/>
                      <a:pt x="668" y="216"/>
                    </a:cubicBezTo>
                    <a:cubicBezTo>
                      <a:pt x="675" y="236"/>
                      <a:pt x="682" y="255"/>
                      <a:pt x="691" y="274"/>
                    </a:cubicBezTo>
                    <a:cubicBezTo>
                      <a:pt x="691" y="275"/>
                      <a:pt x="692" y="277"/>
                      <a:pt x="691" y="277"/>
                    </a:cubicBezTo>
                    <a:lnTo>
                      <a:pt x="691" y="277"/>
                    </a:lnTo>
                    <a:lnTo>
                      <a:pt x="691" y="277"/>
                    </a:lnTo>
                    <a:cubicBezTo>
                      <a:pt x="689" y="295"/>
                      <a:pt x="690" y="314"/>
                      <a:pt x="691" y="333"/>
                    </a:cubicBezTo>
                    <a:cubicBezTo>
                      <a:pt x="693" y="351"/>
                      <a:pt x="695" y="370"/>
                      <a:pt x="698" y="389"/>
                    </a:cubicBezTo>
                    <a:cubicBezTo>
                      <a:pt x="704" y="426"/>
                      <a:pt x="711" y="463"/>
                      <a:pt x="719" y="500"/>
                    </a:cubicBezTo>
                    <a:lnTo>
                      <a:pt x="719" y="498"/>
                    </a:lnTo>
                    <a:cubicBezTo>
                      <a:pt x="723" y="507"/>
                      <a:pt x="724" y="514"/>
                      <a:pt x="724" y="522"/>
                    </a:cubicBezTo>
                    <a:cubicBezTo>
                      <a:pt x="725" y="529"/>
                      <a:pt x="726" y="537"/>
                      <a:pt x="726" y="544"/>
                    </a:cubicBezTo>
                    <a:cubicBezTo>
                      <a:pt x="726" y="559"/>
                      <a:pt x="725" y="574"/>
                      <a:pt x="724" y="588"/>
                    </a:cubicBezTo>
                    <a:cubicBezTo>
                      <a:pt x="722" y="617"/>
                      <a:pt x="716" y="646"/>
                      <a:pt x="710" y="674"/>
                    </a:cubicBezTo>
                    <a:cubicBezTo>
                      <a:pt x="703" y="702"/>
                      <a:pt x="695" y="730"/>
                      <a:pt x="684" y="757"/>
                    </a:cubicBezTo>
                    <a:cubicBezTo>
                      <a:pt x="678" y="771"/>
                      <a:pt x="671" y="784"/>
                      <a:pt x="663" y="797"/>
                    </a:cubicBezTo>
                    <a:cubicBezTo>
                      <a:pt x="655" y="809"/>
                      <a:pt x="645" y="821"/>
                      <a:pt x="633" y="831"/>
                    </a:cubicBezTo>
                    <a:cubicBezTo>
                      <a:pt x="628" y="835"/>
                      <a:pt x="623" y="834"/>
                      <a:pt x="620" y="830"/>
                    </a:cubicBezTo>
                    <a:cubicBezTo>
                      <a:pt x="617" y="828"/>
                      <a:pt x="618" y="822"/>
                      <a:pt x="622" y="81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4"/>
              <p:cNvSpPr/>
              <p:nvPr/>
            </p:nvSpPr>
            <p:spPr>
              <a:xfrm>
                <a:off x="2224834" y="2261190"/>
                <a:ext cx="538535" cy="294466"/>
              </a:xfrm>
              <a:custGeom>
                <a:rect b="b" l="l" r="r" t="t"/>
                <a:pathLst>
                  <a:path extrusionOk="0" h="520" w="951">
                    <a:moveTo>
                      <a:pt x="7" y="519"/>
                    </a:moveTo>
                    <a:lnTo>
                      <a:pt x="6" y="519"/>
                    </a:lnTo>
                    <a:cubicBezTo>
                      <a:pt x="2" y="518"/>
                      <a:pt x="0" y="515"/>
                      <a:pt x="0" y="511"/>
                    </a:cubicBezTo>
                    <a:cubicBezTo>
                      <a:pt x="0" y="511"/>
                      <a:pt x="11" y="452"/>
                      <a:pt x="39" y="389"/>
                    </a:cubicBezTo>
                    <a:cubicBezTo>
                      <a:pt x="76" y="304"/>
                      <a:pt x="126" y="250"/>
                      <a:pt x="183" y="233"/>
                    </a:cubicBezTo>
                    <a:cubicBezTo>
                      <a:pt x="244" y="215"/>
                      <a:pt x="303" y="209"/>
                      <a:pt x="362" y="203"/>
                    </a:cubicBezTo>
                    <a:cubicBezTo>
                      <a:pt x="434" y="196"/>
                      <a:pt x="503" y="189"/>
                      <a:pt x="551" y="158"/>
                    </a:cubicBezTo>
                    <a:cubicBezTo>
                      <a:pt x="584" y="137"/>
                      <a:pt x="614" y="116"/>
                      <a:pt x="640" y="97"/>
                    </a:cubicBezTo>
                    <a:cubicBezTo>
                      <a:pt x="668" y="78"/>
                      <a:pt x="700" y="65"/>
                      <a:pt x="734" y="61"/>
                    </a:cubicBezTo>
                    <a:cubicBezTo>
                      <a:pt x="793" y="53"/>
                      <a:pt x="875" y="37"/>
                      <a:pt x="939" y="2"/>
                    </a:cubicBezTo>
                    <a:cubicBezTo>
                      <a:pt x="943" y="0"/>
                      <a:pt x="946" y="1"/>
                      <a:pt x="949" y="4"/>
                    </a:cubicBezTo>
                    <a:cubicBezTo>
                      <a:pt x="950" y="7"/>
                      <a:pt x="949" y="11"/>
                      <a:pt x="946" y="13"/>
                    </a:cubicBezTo>
                    <a:cubicBezTo>
                      <a:pt x="880" y="50"/>
                      <a:pt x="796" y="66"/>
                      <a:pt x="736" y="74"/>
                    </a:cubicBezTo>
                    <a:cubicBezTo>
                      <a:pt x="704" y="78"/>
                      <a:pt x="674" y="89"/>
                      <a:pt x="648" y="108"/>
                    </a:cubicBezTo>
                    <a:cubicBezTo>
                      <a:pt x="621" y="128"/>
                      <a:pt x="591" y="148"/>
                      <a:pt x="558" y="169"/>
                    </a:cubicBezTo>
                    <a:cubicBezTo>
                      <a:pt x="507" y="202"/>
                      <a:pt x="437" y="209"/>
                      <a:pt x="363" y="216"/>
                    </a:cubicBezTo>
                    <a:cubicBezTo>
                      <a:pt x="306" y="222"/>
                      <a:pt x="246" y="228"/>
                      <a:pt x="187" y="246"/>
                    </a:cubicBezTo>
                    <a:cubicBezTo>
                      <a:pt x="119" y="266"/>
                      <a:pt x="75" y="338"/>
                      <a:pt x="51" y="394"/>
                    </a:cubicBezTo>
                    <a:cubicBezTo>
                      <a:pt x="24" y="456"/>
                      <a:pt x="13" y="513"/>
                      <a:pt x="13" y="514"/>
                    </a:cubicBezTo>
                    <a:cubicBezTo>
                      <a:pt x="13" y="516"/>
                      <a:pt x="10" y="519"/>
                      <a:pt x="7" y="51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4"/>
              <p:cNvSpPr/>
              <p:nvPr/>
            </p:nvSpPr>
            <p:spPr>
              <a:xfrm>
                <a:off x="2661438" y="1984845"/>
                <a:ext cx="76448" cy="45302"/>
              </a:xfrm>
              <a:custGeom>
                <a:rect b="b" l="l" r="r" t="t"/>
                <a:pathLst>
                  <a:path extrusionOk="0" h="80" w="135">
                    <a:moveTo>
                      <a:pt x="131" y="12"/>
                    </a:moveTo>
                    <a:cubicBezTo>
                      <a:pt x="123" y="21"/>
                      <a:pt x="114" y="30"/>
                      <a:pt x="104" y="37"/>
                    </a:cubicBezTo>
                    <a:cubicBezTo>
                      <a:pt x="95" y="45"/>
                      <a:pt x="85" y="52"/>
                      <a:pt x="74" y="59"/>
                    </a:cubicBezTo>
                    <a:cubicBezTo>
                      <a:pt x="64" y="65"/>
                      <a:pt x="53" y="70"/>
                      <a:pt x="41" y="74"/>
                    </a:cubicBezTo>
                    <a:cubicBezTo>
                      <a:pt x="29" y="78"/>
                      <a:pt x="16" y="79"/>
                      <a:pt x="4" y="79"/>
                    </a:cubicBezTo>
                    <a:cubicBezTo>
                      <a:pt x="1" y="79"/>
                      <a:pt x="0" y="76"/>
                      <a:pt x="0" y="74"/>
                    </a:cubicBezTo>
                    <a:cubicBezTo>
                      <a:pt x="0" y="71"/>
                      <a:pt x="2" y="70"/>
                      <a:pt x="4" y="70"/>
                    </a:cubicBezTo>
                    <a:lnTo>
                      <a:pt x="4" y="70"/>
                    </a:lnTo>
                    <a:cubicBezTo>
                      <a:pt x="15" y="70"/>
                      <a:pt x="26" y="67"/>
                      <a:pt x="37" y="64"/>
                    </a:cubicBezTo>
                    <a:cubicBezTo>
                      <a:pt x="47" y="60"/>
                      <a:pt x="59" y="55"/>
                      <a:pt x="68" y="49"/>
                    </a:cubicBezTo>
                    <a:cubicBezTo>
                      <a:pt x="78" y="43"/>
                      <a:pt x="87" y="36"/>
                      <a:pt x="96" y="28"/>
                    </a:cubicBezTo>
                    <a:cubicBezTo>
                      <a:pt x="105" y="20"/>
                      <a:pt x="113" y="12"/>
                      <a:pt x="121" y="3"/>
                    </a:cubicBezTo>
                    <a:lnTo>
                      <a:pt x="121" y="3"/>
                    </a:lnTo>
                    <a:cubicBezTo>
                      <a:pt x="123" y="0"/>
                      <a:pt x="127" y="0"/>
                      <a:pt x="130" y="3"/>
                    </a:cubicBezTo>
                    <a:cubicBezTo>
                      <a:pt x="132" y="5"/>
                      <a:pt x="134" y="9"/>
                      <a:pt x="131" y="1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4"/>
              <p:cNvSpPr/>
              <p:nvPr/>
            </p:nvSpPr>
            <p:spPr>
              <a:xfrm>
                <a:off x="2263908" y="2491100"/>
                <a:ext cx="502859" cy="199897"/>
              </a:xfrm>
              <a:custGeom>
                <a:rect b="b" l="l" r="r" t="t"/>
                <a:pathLst>
                  <a:path extrusionOk="0" h="353" w="888">
                    <a:moveTo>
                      <a:pt x="8" y="352"/>
                    </a:moveTo>
                    <a:cubicBezTo>
                      <a:pt x="7" y="352"/>
                      <a:pt x="6" y="352"/>
                      <a:pt x="5" y="352"/>
                    </a:cubicBezTo>
                    <a:cubicBezTo>
                      <a:pt x="2" y="351"/>
                      <a:pt x="0" y="347"/>
                      <a:pt x="1" y="344"/>
                    </a:cubicBezTo>
                    <a:cubicBezTo>
                      <a:pt x="2" y="342"/>
                      <a:pt x="42" y="233"/>
                      <a:pt x="163" y="218"/>
                    </a:cubicBezTo>
                    <a:cubicBezTo>
                      <a:pt x="238" y="208"/>
                      <a:pt x="275" y="207"/>
                      <a:pt x="315" y="206"/>
                    </a:cubicBezTo>
                    <a:cubicBezTo>
                      <a:pt x="337" y="206"/>
                      <a:pt x="360" y="205"/>
                      <a:pt x="391" y="203"/>
                    </a:cubicBezTo>
                    <a:cubicBezTo>
                      <a:pt x="474" y="197"/>
                      <a:pt x="643" y="137"/>
                      <a:pt x="679" y="101"/>
                    </a:cubicBezTo>
                    <a:cubicBezTo>
                      <a:pt x="718" y="63"/>
                      <a:pt x="769" y="20"/>
                      <a:pt x="880" y="1"/>
                    </a:cubicBezTo>
                    <a:cubicBezTo>
                      <a:pt x="883" y="0"/>
                      <a:pt x="887" y="2"/>
                      <a:pt x="887" y="6"/>
                    </a:cubicBezTo>
                    <a:cubicBezTo>
                      <a:pt x="887" y="10"/>
                      <a:pt x="885" y="13"/>
                      <a:pt x="882" y="13"/>
                    </a:cubicBezTo>
                    <a:cubicBezTo>
                      <a:pt x="774" y="32"/>
                      <a:pt x="726" y="73"/>
                      <a:pt x="688" y="111"/>
                    </a:cubicBezTo>
                    <a:cubicBezTo>
                      <a:pt x="651" y="148"/>
                      <a:pt x="477" y="210"/>
                      <a:pt x="392" y="216"/>
                    </a:cubicBezTo>
                    <a:cubicBezTo>
                      <a:pt x="360" y="218"/>
                      <a:pt x="337" y="219"/>
                      <a:pt x="315" y="219"/>
                    </a:cubicBezTo>
                    <a:cubicBezTo>
                      <a:pt x="276" y="220"/>
                      <a:pt x="239" y="221"/>
                      <a:pt x="164" y="231"/>
                    </a:cubicBezTo>
                    <a:cubicBezTo>
                      <a:pt x="52" y="245"/>
                      <a:pt x="14" y="347"/>
                      <a:pt x="13" y="348"/>
                    </a:cubicBezTo>
                    <a:cubicBezTo>
                      <a:pt x="13" y="351"/>
                      <a:pt x="10" y="352"/>
                      <a:pt x="8" y="35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4"/>
              <p:cNvSpPr/>
              <p:nvPr/>
            </p:nvSpPr>
            <p:spPr>
              <a:xfrm>
                <a:off x="2279764" y="2694961"/>
                <a:ext cx="300130" cy="131943"/>
              </a:xfrm>
              <a:custGeom>
                <a:rect b="b" l="l" r="r" t="t"/>
                <a:pathLst>
                  <a:path extrusionOk="0" h="233" w="530">
                    <a:moveTo>
                      <a:pt x="3" y="206"/>
                    </a:moveTo>
                    <a:cubicBezTo>
                      <a:pt x="10" y="201"/>
                      <a:pt x="17" y="199"/>
                      <a:pt x="24" y="196"/>
                    </a:cubicBezTo>
                    <a:cubicBezTo>
                      <a:pt x="31" y="194"/>
                      <a:pt x="38" y="191"/>
                      <a:pt x="45" y="189"/>
                    </a:cubicBezTo>
                    <a:cubicBezTo>
                      <a:pt x="59" y="187"/>
                      <a:pt x="73" y="185"/>
                      <a:pt x="88" y="185"/>
                    </a:cubicBezTo>
                    <a:cubicBezTo>
                      <a:pt x="116" y="184"/>
                      <a:pt x="145" y="189"/>
                      <a:pt x="172" y="192"/>
                    </a:cubicBezTo>
                    <a:cubicBezTo>
                      <a:pt x="228" y="199"/>
                      <a:pt x="284" y="207"/>
                      <a:pt x="339" y="213"/>
                    </a:cubicBezTo>
                    <a:cubicBezTo>
                      <a:pt x="353" y="214"/>
                      <a:pt x="367" y="215"/>
                      <a:pt x="381" y="216"/>
                    </a:cubicBezTo>
                    <a:cubicBezTo>
                      <a:pt x="388" y="216"/>
                      <a:pt x="394" y="216"/>
                      <a:pt x="401" y="216"/>
                    </a:cubicBezTo>
                    <a:cubicBezTo>
                      <a:pt x="408" y="216"/>
                      <a:pt x="415" y="217"/>
                      <a:pt x="421" y="217"/>
                    </a:cubicBezTo>
                    <a:cubicBezTo>
                      <a:pt x="435" y="218"/>
                      <a:pt x="445" y="208"/>
                      <a:pt x="453" y="197"/>
                    </a:cubicBezTo>
                    <a:cubicBezTo>
                      <a:pt x="461" y="186"/>
                      <a:pt x="468" y="174"/>
                      <a:pt x="474" y="161"/>
                    </a:cubicBezTo>
                    <a:cubicBezTo>
                      <a:pt x="486" y="136"/>
                      <a:pt x="494" y="110"/>
                      <a:pt x="503" y="83"/>
                    </a:cubicBezTo>
                    <a:cubicBezTo>
                      <a:pt x="511" y="56"/>
                      <a:pt x="518" y="29"/>
                      <a:pt x="524" y="2"/>
                    </a:cubicBezTo>
                    <a:cubicBezTo>
                      <a:pt x="524" y="0"/>
                      <a:pt x="526" y="0"/>
                      <a:pt x="527" y="0"/>
                    </a:cubicBezTo>
                    <a:cubicBezTo>
                      <a:pt x="528" y="1"/>
                      <a:pt x="529" y="1"/>
                      <a:pt x="529" y="2"/>
                    </a:cubicBezTo>
                    <a:lnTo>
                      <a:pt x="529" y="2"/>
                    </a:lnTo>
                    <a:cubicBezTo>
                      <a:pt x="516" y="57"/>
                      <a:pt x="502" y="111"/>
                      <a:pt x="479" y="163"/>
                    </a:cubicBezTo>
                    <a:cubicBezTo>
                      <a:pt x="473" y="176"/>
                      <a:pt x="467" y="190"/>
                      <a:pt x="459" y="201"/>
                    </a:cubicBezTo>
                    <a:cubicBezTo>
                      <a:pt x="455" y="207"/>
                      <a:pt x="450" y="212"/>
                      <a:pt x="444" y="217"/>
                    </a:cubicBezTo>
                    <a:cubicBezTo>
                      <a:pt x="438" y="222"/>
                      <a:pt x="430" y="224"/>
                      <a:pt x="423" y="226"/>
                    </a:cubicBezTo>
                    <a:cubicBezTo>
                      <a:pt x="416" y="228"/>
                      <a:pt x="408" y="230"/>
                      <a:pt x="401" y="231"/>
                    </a:cubicBezTo>
                    <a:cubicBezTo>
                      <a:pt x="394" y="232"/>
                      <a:pt x="387" y="231"/>
                      <a:pt x="380" y="231"/>
                    </a:cubicBezTo>
                    <a:cubicBezTo>
                      <a:pt x="366" y="231"/>
                      <a:pt x="352" y="229"/>
                      <a:pt x="337" y="228"/>
                    </a:cubicBezTo>
                    <a:cubicBezTo>
                      <a:pt x="281" y="223"/>
                      <a:pt x="226" y="213"/>
                      <a:pt x="170" y="204"/>
                    </a:cubicBezTo>
                    <a:cubicBezTo>
                      <a:pt x="157" y="202"/>
                      <a:pt x="142" y="200"/>
                      <a:pt x="129" y="199"/>
                    </a:cubicBezTo>
                    <a:cubicBezTo>
                      <a:pt x="115" y="197"/>
                      <a:pt x="101" y="196"/>
                      <a:pt x="88" y="196"/>
                    </a:cubicBezTo>
                    <a:cubicBezTo>
                      <a:pt x="74" y="196"/>
                      <a:pt x="60" y="198"/>
                      <a:pt x="47" y="201"/>
                    </a:cubicBezTo>
                    <a:cubicBezTo>
                      <a:pt x="41" y="203"/>
                      <a:pt x="34" y="204"/>
                      <a:pt x="28" y="207"/>
                    </a:cubicBezTo>
                    <a:cubicBezTo>
                      <a:pt x="22" y="209"/>
                      <a:pt x="16" y="213"/>
                      <a:pt x="12" y="216"/>
                    </a:cubicBezTo>
                    <a:lnTo>
                      <a:pt x="11" y="216"/>
                    </a:lnTo>
                    <a:cubicBezTo>
                      <a:pt x="8" y="218"/>
                      <a:pt x="4" y="218"/>
                      <a:pt x="2" y="215"/>
                    </a:cubicBezTo>
                    <a:cubicBezTo>
                      <a:pt x="0" y="213"/>
                      <a:pt x="0" y="209"/>
                      <a:pt x="3" y="20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4"/>
              <p:cNvSpPr/>
              <p:nvPr/>
            </p:nvSpPr>
            <p:spPr>
              <a:xfrm>
                <a:off x="2502879" y="2712516"/>
                <a:ext cx="251429" cy="113822"/>
              </a:xfrm>
              <a:custGeom>
                <a:rect b="b" l="l" r="r" t="t"/>
                <a:pathLst>
                  <a:path extrusionOk="0" h="201" w="444">
                    <a:moveTo>
                      <a:pt x="442" y="6"/>
                    </a:moveTo>
                    <a:cubicBezTo>
                      <a:pt x="418" y="40"/>
                      <a:pt x="391" y="72"/>
                      <a:pt x="361" y="102"/>
                    </a:cubicBezTo>
                    <a:cubicBezTo>
                      <a:pt x="346" y="116"/>
                      <a:pt x="330" y="130"/>
                      <a:pt x="313" y="142"/>
                    </a:cubicBezTo>
                    <a:cubicBezTo>
                      <a:pt x="295" y="154"/>
                      <a:pt x="276" y="165"/>
                      <a:pt x="256" y="171"/>
                    </a:cubicBezTo>
                    <a:cubicBezTo>
                      <a:pt x="216" y="184"/>
                      <a:pt x="173" y="190"/>
                      <a:pt x="132" y="194"/>
                    </a:cubicBezTo>
                    <a:cubicBezTo>
                      <a:pt x="90" y="198"/>
                      <a:pt x="49" y="200"/>
                      <a:pt x="7" y="200"/>
                    </a:cubicBezTo>
                    <a:cubicBezTo>
                      <a:pt x="3" y="200"/>
                      <a:pt x="0" y="197"/>
                      <a:pt x="0" y="193"/>
                    </a:cubicBezTo>
                    <a:cubicBezTo>
                      <a:pt x="0" y="190"/>
                      <a:pt x="3" y="187"/>
                      <a:pt x="7" y="187"/>
                    </a:cubicBezTo>
                    <a:lnTo>
                      <a:pt x="7" y="187"/>
                    </a:lnTo>
                    <a:cubicBezTo>
                      <a:pt x="48" y="187"/>
                      <a:pt x="90" y="185"/>
                      <a:pt x="131" y="181"/>
                    </a:cubicBezTo>
                    <a:cubicBezTo>
                      <a:pt x="172" y="178"/>
                      <a:pt x="213" y="172"/>
                      <a:pt x="252" y="160"/>
                    </a:cubicBezTo>
                    <a:cubicBezTo>
                      <a:pt x="291" y="148"/>
                      <a:pt x="324" y="122"/>
                      <a:pt x="354" y="94"/>
                    </a:cubicBezTo>
                    <a:cubicBezTo>
                      <a:pt x="369" y="80"/>
                      <a:pt x="384" y="65"/>
                      <a:pt x="397" y="50"/>
                    </a:cubicBezTo>
                    <a:cubicBezTo>
                      <a:pt x="411" y="35"/>
                      <a:pt x="424" y="18"/>
                      <a:pt x="436" y="2"/>
                    </a:cubicBezTo>
                    <a:lnTo>
                      <a:pt x="436" y="2"/>
                    </a:lnTo>
                    <a:cubicBezTo>
                      <a:pt x="438" y="0"/>
                      <a:pt x="440" y="0"/>
                      <a:pt x="441" y="1"/>
                    </a:cubicBezTo>
                    <a:cubicBezTo>
                      <a:pt x="442" y="3"/>
                      <a:pt x="443" y="5"/>
                      <a:pt x="442" y="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4"/>
              <p:cNvSpPr/>
              <p:nvPr/>
            </p:nvSpPr>
            <p:spPr>
              <a:xfrm>
                <a:off x="2067974" y="2725541"/>
                <a:ext cx="92870" cy="168751"/>
              </a:xfrm>
              <a:custGeom>
                <a:rect b="b" l="l" r="r" t="t"/>
                <a:pathLst>
                  <a:path extrusionOk="0" h="298" w="164">
                    <a:moveTo>
                      <a:pt x="2" y="290"/>
                    </a:moveTo>
                    <a:cubicBezTo>
                      <a:pt x="17" y="280"/>
                      <a:pt x="32" y="268"/>
                      <a:pt x="46" y="256"/>
                    </a:cubicBezTo>
                    <a:cubicBezTo>
                      <a:pt x="60" y="245"/>
                      <a:pt x="74" y="232"/>
                      <a:pt x="87" y="219"/>
                    </a:cubicBezTo>
                    <a:cubicBezTo>
                      <a:pt x="100" y="206"/>
                      <a:pt x="112" y="193"/>
                      <a:pt x="123" y="179"/>
                    </a:cubicBezTo>
                    <a:cubicBezTo>
                      <a:pt x="134" y="164"/>
                      <a:pt x="144" y="149"/>
                      <a:pt x="150" y="133"/>
                    </a:cubicBezTo>
                    <a:lnTo>
                      <a:pt x="150" y="137"/>
                    </a:lnTo>
                    <a:lnTo>
                      <a:pt x="150" y="137"/>
                    </a:lnTo>
                    <a:cubicBezTo>
                      <a:pt x="144" y="114"/>
                      <a:pt x="137" y="91"/>
                      <a:pt x="130" y="69"/>
                    </a:cubicBezTo>
                    <a:cubicBezTo>
                      <a:pt x="126" y="58"/>
                      <a:pt x="121" y="47"/>
                      <a:pt x="117" y="36"/>
                    </a:cubicBezTo>
                    <a:cubicBezTo>
                      <a:pt x="112" y="25"/>
                      <a:pt x="108" y="15"/>
                      <a:pt x="101" y="5"/>
                    </a:cubicBezTo>
                    <a:lnTo>
                      <a:pt x="101" y="5"/>
                    </a:lnTo>
                    <a:cubicBezTo>
                      <a:pt x="100" y="3"/>
                      <a:pt x="101" y="2"/>
                      <a:pt x="102" y="0"/>
                    </a:cubicBezTo>
                    <a:cubicBezTo>
                      <a:pt x="103" y="0"/>
                      <a:pt x="105" y="0"/>
                      <a:pt x="107" y="1"/>
                    </a:cubicBezTo>
                    <a:cubicBezTo>
                      <a:pt x="114" y="11"/>
                      <a:pt x="120" y="22"/>
                      <a:pt x="125" y="32"/>
                    </a:cubicBezTo>
                    <a:cubicBezTo>
                      <a:pt x="130" y="43"/>
                      <a:pt x="135" y="54"/>
                      <a:pt x="140" y="65"/>
                    </a:cubicBezTo>
                    <a:cubicBezTo>
                      <a:pt x="148" y="88"/>
                      <a:pt x="156" y="110"/>
                      <a:pt x="163" y="133"/>
                    </a:cubicBezTo>
                    <a:lnTo>
                      <a:pt x="163" y="133"/>
                    </a:lnTo>
                    <a:lnTo>
                      <a:pt x="163" y="133"/>
                    </a:lnTo>
                    <a:cubicBezTo>
                      <a:pt x="163" y="135"/>
                      <a:pt x="163" y="136"/>
                      <a:pt x="162" y="137"/>
                    </a:cubicBezTo>
                    <a:cubicBezTo>
                      <a:pt x="155" y="155"/>
                      <a:pt x="144" y="171"/>
                      <a:pt x="132" y="186"/>
                    </a:cubicBezTo>
                    <a:cubicBezTo>
                      <a:pt x="121" y="201"/>
                      <a:pt x="107" y="214"/>
                      <a:pt x="94" y="226"/>
                    </a:cubicBezTo>
                    <a:cubicBezTo>
                      <a:pt x="80" y="239"/>
                      <a:pt x="66" y="251"/>
                      <a:pt x="51" y="263"/>
                    </a:cubicBezTo>
                    <a:cubicBezTo>
                      <a:pt x="37" y="274"/>
                      <a:pt x="22" y="285"/>
                      <a:pt x="6" y="295"/>
                    </a:cubicBezTo>
                    <a:cubicBezTo>
                      <a:pt x="4" y="297"/>
                      <a:pt x="2" y="296"/>
                      <a:pt x="1" y="295"/>
                    </a:cubicBezTo>
                    <a:cubicBezTo>
                      <a:pt x="0" y="293"/>
                      <a:pt x="1" y="291"/>
                      <a:pt x="2" y="29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4"/>
              <p:cNvSpPr/>
              <p:nvPr/>
            </p:nvSpPr>
            <p:spPr>
              <a:xfrm>
                <a:off x="2152350" y="2778205"/>
                <a:ext cx="136474" cy="40772"/>
              </a:xfrm>
              <a:custGeom>
                <a:rect b="b" l="l" r="r" t="t"/>
                <a:pathLst>
                  <a:path extrusionOk="0" h="72" w="241">
                    <a:moveTo>
                      <a:pt x="232" y="71"/>
                    </a:moveTo>
                    <a:cubicBezTo>
                      <a:pt x="231" y="71"/>
                      <a:pt x="229" y="70"/>
                      <a:pt x="228" y="69"/>
                    </a:cubicBezTo>
                    <a:cubicBezTo>
                      <a:pt x="157" y="15"/>
                      <a:pt x="10" y="48"/>
                      <a:pt x="9" y="48"/>
                    </a:cubicBezTo>
                    <a:cubicBezTo>
                      <a:pt x="5" y="49"/>
                      <a:pt x="2" y="47"/>
                      <a:pt x="1" y="43"/>
                    </a:cubicBezTo>
                    <a:cubicBezTo>
                      <a:pt x="0" y="40"/>
                      <a:pt x="2" y="36"/>
                      <a:pt x="6" y="35"/>
                    </a:cubicBezTo>
                    <a:cubicBezTo>
                      <a:pt x="12" y="34"/>
                      <a:pt x="160" y="0"/>
                      <a:pt x="237" y="59"/>
                    </a:cubicBezTo>
                    <a:cubicBezTo>
                      <a:pt x="239" y="61"/>
                      <a:pt x="240" y="65"/>
                      <a:pt x="238" y="68"/>
                    </a:cubicBezTo>
                    <a:cubicBezTo>
                      <a:pt x="236" y="70"/>
                      <a:pt x="234" y="71"/>
                      <a:pt x="232" y="7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4"/>
              <p:cNvSpPr/>
              <p:nvPr/>
            </p:nvSpPr>
            <p:spPr>
              <a:xfrm>
                <a:off x="1704420" y="2834266"/>
                <a:ext cx="157993" cy="56062"/>
              </a:xfrm>
              <a:custGeom>
                <a:rect b="b" l="l" r="r" t="t"/>
                <a:pathLst>
                  <a:path extrusionOk="0" h="99" w="279">
                    <a:moveTo>
                      <a:pt x="13" y="6"/>
                    </a:moveTo>
                    <a:cubicBezTo>
                      <a:pt x="16" y="10"/>
                      <a:pt x="20" y="14"/>
                      <a:pt x="24" y="19"/>
                    </a:cubicBezTo>
                    <a:cubicBezTo>
                      <a:pt x="28" y="23"/>
                      <a:pt x="32" y="27"/>
                      <a:pt x="37" y="30"/>
                    </a:cubicBezTo>
                    <a:cubicBezTo>
                      <a:pt x="41" y="34"/>
                      <a:pt x="46" y="37"/>
                      <a:pt x="51" y="41"/>
                    </a:cubicBezTo>
                    <a:cubicBezTo>
                      <a:pt x="56" y="44"/>
                      <a:pt x="61" y="47"/>
                      <a:pt x="66" y="50"/>
                    </a:cubicBezTo>
                    <a:cubicBezTo>
                      <a:pt x="71" y="52"/>
                      <a:pt x="76" y="55"/>
                      <a:pt x="82" y="58"/>
                    </a:cubicBezTo>
                    <a:lnTo>
                      <a:pt x="98" y="65"/>
                    </a:lnTo>
                    <a:cubicBezTo>
                      <a:pt x="109" y="69"/>
                      <a:pt x="120" y="73"/>
                      <a:pt x="132" y="76"/>
                    </a:cubicBezTo>
                    <a:cubicBezTo>
                      <a:pt x="143" y="79"/>
                      <a:pt x="155" y="81"/>
                      <a:pt x="167" y="83"/>
                    </a:cubicBezTo>
                    <a:cubicBezTo>
                      <a:pt x="178" y="85"/>
                      <a:pt x="190" y="86"/>
                      <a:pt x="203" y="88"/>
                    </a:cubicBezTo>
                    <a:cubicBezTo>
                      <a:pt x="215" y="89"/>
                      <a:pt x="227" y="90"/>
                      <a:pt x="239" y="90"/>
                    </a:cubicBezTo>
                    <a:lnTo>
                      <a:pt x="275" y="91"/>
                    </a:lnTo>
                    <a:lnTo>
                      <a:pt x="275" y="91"/>
                    </a:lnTo>
                    <a:cubicBezTo>
                      <a:pt x="277" y="91"/>
                      <a:pt x="278" y="92"/>
                      <a:pt x="278" y="94"/>
                    </a:cubicBezTo>
                    <a:cubicBezTo>
                      <a:pt x="278" y="96"/>
                      <a:pt x="277" y="97"/>
                      <a:pt x="275" y="97"/>
                    </a:cubicBezTo>
                    <a:lnTo>
                      <a:pt x="238" y="98"/>
                    </a:lnTo>
                    <a:cubicBezTo>
                      <a:pt x="226" y="97"/>
                      <a:pt x="214" y="97"/>
                      <a:pt x="202" y="96"/>
                    </a:cubicBezTo>
                    <a:cubicBezTo>
                      <a:pt x="190" y="95"/>
                      <a:pt x="178" y="94"/>
                      <a:pt x="165" y="92"/>
                    </a:cubicBezTo>
                    <a:cubicBezTo>
                      <a:pt x="153" y="90"/>
                      <a:pt x="141" y="88"/>
                      <a:pt x="129" y="85"/>
                    </a:cubicBezTo>
                    <a:cubicBezTo>
                      <a:pt x="117" y="82"/>
                      <a:pt x="105" y="78"/>
                      <a:pt x="94" y="74"/>
                    </a:cubicBezTo>
                    <a:lnTo>
                      <a:pt x="77" y="67"/>
                    </a:lnTo>
                    <a:cubicBezTo>
                      <a:pt x="71" y="65"/>
                      <a:pt x="65" y="62"/>
                      <a:pt x="60" y="59"/>
                    </a:cubicBezTo>
                    <a:cubicBezTo>
                      <a:pt x="55" y="56"/>
                      <a:pt x="49" y="53"/>
                      <a:pt x="44" y="50"/>
                    </a:cubicBezTo>
                    <a:cubicBezTo>
                      <a:pt x="39" y="46"/>
                      <a:pt x="33" y="43"/>
                      <a:pt x="28" y="39"/>
                    </a:cubicBezTo>
                    <a:cubicBezTo>
                      <a:pt x="18" y="32"/>
                      <a:pt x="9" y="23"/>
                      <a:pt x="2" y="12"/>
                    </a:cubicBezTo>
                    <a:cubicBezTo>
                      <a:pt x="0" y="9"/>
                      <a:pt x="0" y="5"/>
                      <a:pt x="3" y="2"/>
                    </a:cubicBezTo>
                    <a:cubicBezTo>
                      <a:pt x="5" y="0"/>
                      <a:pt x="10" y="1"/>
                      <a:pt x="13" y="4"/>
                    </a:cubicBezTo>
                    <a:lnTo>
                      <a:pt x="13" y="5"/>
                    </a:lnTo>
                    <a:lnTo>
                      <a:pt x="13" y="6"/>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4"/>
              <p:cNvSpPr/>
              <p:nvPr/>
            </p:nvSpPr>
            <p:spPr>
              <a:xfrm>
                <a:off x="2319970" y="2837098"/>
                <a:ext cx="339769" cy="91737"/>
              </a:xfrm>
              <a:custGeom>
                <a:rect b="b" l="l" r="r" t="t"/>
                <a:pathLst>
                  <a:path extrusionOk="0" h="162" w="600">
                    <a:moveTo>
                      <a:pt x="241" y="158"/>
                    </a:moveTo>
                    <a:cubicBezTo>
                      <a:pt x="175" y="157"/>
                      <a:pt x="0" y="161"/>
                      <a:pt x="29" y="108"/>
                    </a:cubicBezTo>
                    <a:cubicBezTo>
                      <a:pt x="39" y="88"/>
                      <a:pt x="46" y="68"/>
                      <a:pt x="50" y="47"/>
                    </a:cubicBezTo>
                    <a:cubicBezTo>
                      <a:pt x="59" y="0"/>
                      <a:pt x="267" y="39"/>
                      <a:pt x="309" y="39"/>
                    </a:cubicBezTo>
                    <a:cubicBezTo>
                      <a:pt x="357" y="39"/>
                      <a:pt x="464" y="37"/>
                      <a:pt x="550" y="22"/>
                    </a:cubicBezTo>
                    <a:cubicBezTo>
                      <a:pt x="578" y="17"/>
                      <a:pt x="599" y="40"/>
                      <a:pt x="584" y="59"/>
                    </a:cubicBezTo>
                    <a:cubicBezTo>
                      <a:pt x="536" y="118"/>
                      <a:pt x="386" y="158"/>
                      <a:pt x="241" y="158"/>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4"/>
              <p:cNvSpPr/>
              <p:nvPr/>
            </p:nvSpPr>
            <p:spPr>
              <a:xfrm>
                <a:off x="2615003" y="2561319"/>
                <a:ext cx="118353" cy="157992"/>
              </a:xfrm>
              <a:custGeom>
                <a:rect b="b" l="l" r="r" t="t"/>
                <a:pathLst>
                  <a:path extrusionOk="0" h="279" w="209">
                    <a:moveTo>
                      <a:pt x="28" y="246"/>
                    </a:moveTo>
                    <a:cubicBezTo>
                      <a:pt x="36" y="208"/>
                      <a:pt x="37" y="169"/>
                      <a:pt x="11" y="143"/>
                    </a:cubicBezTo>
                    <a:cubicBezTo>
                      <a:pt x="0" y="133"/>
                      <a:pt x="4" y="115"/>
                      <a:pt x="17" y="109"/>
                    </a:cubicBezTo>
                    <a:cubicBezTo>
                      <a:pt x="89" y="76"/>
                      <a:pt x="124" y="31"/>
                      <a:pt x="191" y="3"/>
                    </a:cubicBezTo>
                    <a:cubicBezTo>
                      <a:pt x="199" y="0"/>
                      <a:pt x="208" y="6"/>
                      <a:pt x="207" y="15"/>
                    </a:cubicBezTo>
                    <a:cubicBezTo>
                      <a:pt x="203" y="60"/>
                      <a:pt x="199" y="105"/>
                      <a:pt x="191" y="151"/>
                    </a:cubicBezTo>
                    <a:cubicBezTo>
                      <a:pt x="185" y="188"/>
                      <a:pt x="110" y="239"/>
                      <a:pt x="59" y="269"/>
                    </a:cubicBezTo>
                    <a:cubicBezTo>
                      <a:pt x="43" y="278"/>
                      <a:pt x="24" y="264"/>
                      <a:pt x="28" y="246"/>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4"/>
              <p:cNvSpPr/>
              <p:nvPr/>
            </p:nvSpPr>
            <p:spPr>
              <a:xfrm>
                <a:off x="2290523" y="2324614"/>
                <a:ext cx="454159" cy="227078"/>
              </a:xfrm>
              <a:custGeom>
                <a:rect b="b" l="l" r="r" t="t"/>
                <a:pathLst>
                  <a:path extrusionOk="0" h="401" w="802">
                    <a:moveTo>
                      <a:pt x="53" y="393"/>
                    </a:moveTo>
                    <a:cubicBezTo>
                      <a:pt x="25" y="400"/>
                      <a:pt x="0" y="377"/>
                      <a:pt x="4" y="349"/>
                    </a:cubicBezTo>
                    <a:cubicBezTo>
                      <a:pt x="13" y="295"/>
                      <a:pt x="36" y="222"/>
                      <a:pt x="94" y="201"/>
                    </a:cubicBezTo>
                    <a:cubicBezTo>
                      <a:pt x="221" y="157"/>
                      <a:pt x="373" y="189"/>
                      <a:pt x="491" y="113"/>
                    </a:cubicBezTo>
                    <a:cubicBezTo>
                      <a:pt x="526" y="91"/>
                      <a:pt x="558" y="69"/>
                      <a:pt x="587" y="48"/>
                    </a:cubicBezTo>
                    <a:cubicBezTo>
                      <a:pt x="624" y="20"/>
                      <a:pt x="692" y="18"/>
                      <a:pt x="754" y="5"/>
                    </a:cubicBezTo>
                    <a:cubicBezTo>
                      <a:pt x="778" y="0"/>
                      <a:pt x="801" y="18"/>
                      <a:pt x="801" y="43"/>
                    </a:cubicBezTo>
                    <a:cubicBezTo>
                      <a:pt x="801" y="75"/>
                      <a:pt x="801" y="108"/>
                      <a:pt x="799" y="137"/>
                    </a:cubicBezTo>
                    <a:cubicBezTo>
                      <a:pt x="798" y="154"/>
                      <a:pt x="786" y="169"/>
                      <a:pt x="770" y="174"/>
                    </a:cubicBezTo>
                    <a:cubicBezTo>
                      <a:pt x="680" y="195"/>
                      <a:pt x="623" y="232"/>
                      <a:pt x="581" y="269"/>
                    </a:cubicBezTo>
                    <a:cubicBezTo>
                      <a:pt x="553" y="293"/>
                      <a:pt x="522" y="313"/>
                      <a:pt x="488" y="328"/>
                    </a:cubicBezTo>
                    <a:cubicBezTo>
                      <a:pt x="438" y="350"/>
                      <a:pt x="372" y="373"/>
                      <a:pt x="330" y="367"/>
                    </a:cubicBezTo>
                    <a:cubicBezTo>
                      <a:pt x="233" y="354"/>
                      <a:pt x="119" y="375"/>
                      <a:pt x="53" y="393"/>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4"/>
              <p:cNvSpPr/>
              <p:nvPr/>
            </p:nvSpPr>
            <p:spPr>
              <a:xfrm>
                <a:off x="2329597" y="2352928"/>
                <a:ext cx="393566" cy="144401"/>
              </a:xfrm>
              <a:custGeom>
                <a:rect b="b" l="l" r="r" t="t"/>
                <a:pathLst>
                  <a:path extrusionOk="0" h="255" w="695">
                    <a:moveTo>
                      <a:pt x="35" y="251"/>
                    </a:moveTo>
                    <a:cubicBezTo>
                      <a:pt x="17" y="254"/>
                      <a:pt x="0" y="244"/>
                      <a:pt x="3" y="233"/>
                    </a:cubicBezTo>
                    <a:cubicBezTo>
                      <a:pt x="9" y="211"/>
                      <a:pt x="24" y="181"/>
                      <a:pt x="62" y="173"/>
                    </a:cubicBezTo>
                    <a:cubicBezTo>
                      <a:pt x="146" y="155"/>
                      <a:pt x="247" y="167"/>
                      <a:pt x="324" y="136"/>
                    </a:cubicBezTo>
                    <a:cubicBezTo>
                      <a:pt x="347" y="127"/>
                      <a:pt x="449" y="90"/>
                      <a:pt x="468" y="81"/>
                    </a:cubicBezTo>
                    <a:cubicBezTo>
                      <a:pt x="492" y="70"/>
                      <a:pt x="557" y="15"/>
                      <a:pt x="662" y="2"/>
                    </a:cubicBezTo>
                    <a:cubicBezTo>
                      <a:pt x="678" y="0"/>
                      <a:pt x="693" y="7"/>
                      <a:pt x="693" y="17"/>
                    </a:cubicBezTo>
                    <a:cubicBezTo>
                      <a:pt x="694" y="30"/>
                      <a:pt x="693" y="44"/>
                      <a:pt x="692" y="56"/>
                    </a:cubicBezTo>
                    <a:cubicBezTo>
                      <a:pt x="692" y="63"/>
                      <a:pt x="684" y="69"/>
                      <a:pt x="673" y="70"/>
                    </a:cubicBezTo>
                    <a:cubicBezTo>
                      <a:pt x="614" y="79"/>
                      <a:pt x="492" y="156"/>
                      <a:pt x="464" y="171"/>
                    </a:cubicBezTo>
                    <a:cubicBezTo>
                      <a:pt x="446" y="181"/>
                      <a:pt x="345" y="218"/>
                      <a:pt x="322" y="224"/>
                    </a:cubicBezTo>
                    <a:cubicBezTo>
                      <a:pt x="289" y="233"/>
                      <a:pt x="246" y="242"/>
                      <a:pt x="217" y="240"/>
                    </a:cubicBezTo>
                    <a:cubicBezTo>
                      <a:pt x="154" y="235"/>
                      <a:pt x="79" y="243"/>
                      <a:pt x="35" y="25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4"/>
              <p:cNvSpPr/>
              <p:nvPr/>
            </p:nvSpPr>
            <p:spPr>
              <a:xfrm>
                <a:off x="2316572" y="2649659"/>
                <a:ext cx="229344" cy="90605"/>
              </a:xfrm>
              <a:custGeom>
                <a:rect b="b" l="l" r="r" t="t"/>
                <a:pathLst>
                  <a:path extrusionOk="0" h="160" w="405">
                    <a:moveTo>
                      <a:pt x="325" y="159"/>
                    </a:moveTo>
                    <a:cubicBezTo>
                      <a:pt x="219" y="153"/>
                      <a:pt x="127" y="131"/>
                      <a:pt x="24" y="126"/>
                    </a:cubicBezTo>
                    <a:cubicBezTo>
                      <a:pt x="15" y="126"/>
                      <a:pt x="7" y="119"/>
                      <a:pt x="5" y="110"/>
                    </a:cubicBezTo>
                    <a:cubicBezTo>
                      <a:pt x="3" y="96"/>
                      <a:pt x="1" y="83"/>
                      <a:pt x="1" y="73"/>
                    </a:cubicBezTo>
                    <a:cubicBezTo>
                      <a:pt x="0" y="67"/>
                      <a:pt x="2" y="62"/>
                      <a:pt x="6" y="58"/>
                    </a:cubicBezTo>
                    <a:cubicBezTo>
                      <a:pt x="67" y="0"/>
                      <a:pt x="246" y="19"/>
                      <a:pt x="320" y="15"/>
                    </a:cubicBezTo>
                    <a:cubicBezTo>
                      <a:pt x="337" y="14"/>
                      <a:pt x="358" y="12"/>
                      <a:pt x="380" y="8"/>
                    </a:cubicBezTo>
                    <a:cubicBezTo>
                      <a:pt x="393" y="6"/>
                      <a:pt x="404" y="17"/>
                      <a:pt x="403" y="30"/>
                    </a:cubicBezTo>
                    <a:cubicBezTo>
                      <a:pt x="399" y="76"/>
                      <a:pt x="376" y="131"/>
                      <a:pt x="336" y="156"/>
                    </a:cubicBezTo>
                    <a:cubicBezTo>
                      <a:pt x="333" y="158"/>
                      <a:pt x="329" y="159"/>
                      <a:pt x="325" y="15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4"/>
              <p:cNvSpPr/>
              <p:nvPr/>
            </p:nvSpPr>
            <p:spPr>
              <a:xfrm>
                <a:off x="1727638" y="1877252"/>
                <a:ext cx="1008549" cy="1128030"/>
              </a:xfrm>
              <a:custGeom>
                <a:rect b="b" l="l" r="r" t="t"/>
                <a:pathLst>
                  <a:path extrusionOk="0" h="1992" w="1781">
                    <a:moveTo>
                      <a:pt x="1714" y="350"/>
                    </a:moveTo>
                    <a:cubicBezTo>
                      <a:pt x="1672" y="360"/>
                      <a:pt x="1552" y="341"/>
                      <a:pt x="1550" y="280"/>
                    </a:cubicBezTo>
                    <a:cubicBezTo>
                      <a:pt x="1549" y="251"/>
                      <a:pt x="1564" y="224"/>
                      <a:pt x="1587" y="206"/>
                    </a:cubicBezTo>
                    <a:cubicBezTo>
                      <a:pt x="1612" y="188"/>
                      <a:pt x="1639" y="176"/>
                      <a:pt x="1676" y="150"/>
                    </a:cubicBezTo>
                    <a:cubicBezTo>
                      <a:pt x="1721" y="117"/>
                      <a:pt x="1714" y="53"/>
                      <a:pt x="1707" y="18"/>
                    </a:cubicBezTo>
                    <a:cubicBezTo>
                      <a:pt x="1705" y="6"/>
                      <a:pt x="1691" y="0"/>
                      <a:pt x="1680" y="6"/>
                    </a:cubicBezTo>
                    <a:cubicBezTo>
                      <a:pt x="1615" y="40"/>
                      <a:pt x="1556" y="123"/>
                      <a:pt x="1517" y="188"/>
                    </a:cubicBezTo>
                    <a:lnTo>
                      <a:pt x="1517" y="188"/>
                    </a:lnTo>
                    <a:cubicBezTo>
                      <a:pt x="1489" y="232"/>
                      <a:pt x="1428" y="291"/>
                      <a:pt x="1378" y="335"/>
                    </a:cubicBezTo>
                    <a:cubicBezTo>
                      <a:pt x="1230" y="467"/>
                      <a:pt x="1274" y="577"/>
                      <a:pt x="1082" y="671"/>
                    </a:cubicBezTo>
                    <a:cubicBezTo>
                      <a:pt x="996" y="714"/>
                      <a:pt x="726" y="796"/>
                      <a:pt x="629" y="856"/>
                    </a:cubicBezTo>
                    <a:cubicBezTo>
                      <a:pt x="532" y="917"/>
                      <a:pt x="492" y="1032"/>
                      <a:pt x="401" y="1091"/>
                    </a:cubicBezTo>
                    <a:cubicBezTo>
                      <a:pt x="310" y="1151"/>
                      <a:pt x="125" y="1167"/>
                      <a:pt x="62" y="1216"/>
                    </a:cubicBezTo>
                    <a:cubicBezTo>
                      <a:pt x="0" y="1265"/>
                      <a:pt x="36" y="1629"/>
                      <a:pt x="49" y="1668"/>
                    </a:cubicBezTo>
                    <a:cubicBezTo>
                      <a:pt x="61" y="1704"/>
                      <a:pt x="165" y="1728"/>
                      <a:pt x="233" y="1731"/>
                    </a:cubicBezTo>
                    <a:cubicBezTo>
                      <a:pt x="255" y="1733"/>
                      <a:pt x="306" y="1746"/>
                      <a:pt x="319" y="1763"/>
                    </a:cubicBezTo>
                    <a:cubicBezTo>
                      <a:pt x="341" y="1793"/>
                      <a:pt x="337" y="1815"/>
                      <a:pt x="287" y="1837"/>
                    </a:cubicBezTo>
                    <a:cubicBezTo>
                      <a:pt x="239" y="1859"/>
                      <a:pt x="88" y="1833"/>
                      <a:pt x="75" y="1829"/>
                    </a:cubicBezTo>
                    <a:cubicBezTo>
                      <a:pt x="61" y="1825"/>
                      <a:pt x="58" y="1868"/>
                      <a:pt x="90" y="1876"/>
                    </a:cubicBezTo>
                    <a:cubicBezTo>
                      <a:pt x="182" y="1900"/>
                      <a:pt x="316" y="1974"/>
                      <a:pt x="413" y="1982"/>
                    </a:cubicBezTo>
                    <a:cubicBezTo>
                      <a:pt x="511" y="1991"/>
                      <a:pt x="750" y="1947"/>
                      <a:pt x="832" y="1893"/>
                    </a:cubicBezTo>
                    <a:cubicBezTo>
                      <a:pt x="879" y="1862"/>
                      <a:pt x="922" y="1742"/>
                      <a:pt x="912" y="1712"/>
                    </a:cubicBezTo>
                    <a:cubicBezTo>
                      <a:pt x="904" y="1690"/>
                      <a:pt x="848" y="1700"/>
                      <a:pt x="819" y="1707"/>
                    </a:cubicBezTo>
                    <a:cubicBezTo>
                      <a:pt x="807" y="1710"/>
                      <a:pt x="797" y="1716"/>
                      <a:pt x="789" y="1724"/>
                    </a:cubicBezTo>
                    <a:cubicBezTo>
                      <a:pt x="774" y="1739"/>
                      <a:pt x="745" y="1766"/>
                      <a:pt x="708" y="1805"/>
                    </a:cubicBezTo>
                    <a:cubicBezTo>
                      <a:pt x="652" y="1866"/>
                      <a:pt x="511" y="1897"/>
                      <a:pt x="480" y="1866"/>
                    </a:cubicBezTo>
                    <a:cubicBezTo>
                      <a:pt x="439" y="1825"/>
                      <a:pt x="637" y="1639"/>
                      <a:pt x="651" y="1622"/>
                    </a:cubicBezTo>
                    <a:cubicBezTo>
                      <a:pt x="674" y="1594"/>
                      <a:pt x="654" y="1565"/>
                      <a:pt x="629" y="1523"/>
                    </a:cubicBezTo>
                    <a:cubicBezTo>
                      <a:pt x="604" y="1481"/>
                      <a:pt x="630" y="1459"/>
                      <a:pt x="681" y="1430"/>
                    </a:cubicBezTo>
                    <a:cubicBezTo>
                      <a:pt x="732" y="1401"/>
                      <a:pt x="741" y="1447"/>
                      <a:pt x="772" y="1490"/>
                    </a:cubicBezTo>
                    <a:cubicBezTo>
                      <a:pt x="802" y="1533"/>
                      <a:pt x="800" y="1531"/>
                      <a:pt x="857" y="1523"/>
                    </a:cubicBezTo>
                    <a:cubicBezTo>
                      <a:pt x="914" y="1515"/>
                      <a:pt x="876" y="1474"/>
                      <a:pt x="869" y="1446"/>
                    </a:cubicBezTo>
                    <a:cubicBezTo>
                      <a:pt x="863" y="1419"/>
                      <a:pt x="819" y="1323"/>
                      <a:pt x="792" y="1304"/>
                    </a:cubicBezTo>
                    <a:cubicBezTo>
                      <a:pt x="766" y="1285"/>
                      <a:pt x="713" y="1321"/>
                      <a:pt x="643" y="1345"/>
                    </a:cubicBezTo>
                    <a:cubicBezTo>
                      <a:pt x="573" y="1368"/>
                      <a:pt x="391" y="1484"/>
                      <a:pt x="323" y="1523"/>
                    </a:cubicBezTo>
                    <a:cubicBezTo>
                      <a:pt x="255" y="1563"/>
                      <a:pt x="236" y="1527"/>
                      <a:pt x="199" y="1467"/>
                    </a:cubicBezTo>
                    <a:cubicBezTo>
                      <a:pt x="161" y="1407"/>
                      <a:pt x="233" y="1385"/>
                      <a:pt x="233" y="1385"/>
                    </a:cubicBezTo>
                    <a:cubicBezTo>
                      <a:pt x="366" y="1351"/>
                      <a:pt x="463" y="1242"/>
                      <a:pt x="529" y="1175"/>
                    </a:cubicBezTo>
                    <a:cubicBezTo>
                      <a:pt x="595" y="1109"/>
                      <a:pt x="749" y="1043"/>
                      <a:pt x="799" y="1017"/>
                    </a:cubicBezTo>
                    <a:cubicBezTo>
                      <a:pt x="849" y="991"/>
                      <a:pt x="821" y="951"/>
                      <a:pt x="912" y="878"/>
                    </a:cubicBezTo>
                    <a:cubicBezTo>
                      <a:pt x="1002" y="806"/>
                      <a:pt x="1120" y="780"/>
                      <a:pt x="1259" y="765"/>
                    </a:cubicBezTo>
                    <a:cubicBezTo>
                      <a:pt x="1397" y="749"/>
                      <a:pt x="1472" y="681"/>
                      <a:pt x="1558" y="635"/>
                    </a:cubicBezTo>
                    <a:cubicBezTo>
                      <a:pt x="1644" y="589"/>
                      <a:pt x="1740" y="593"/>
                      <a:pt x="1760" y="537"/>
                    </a:cubicBezTo>
                    <a:cubicBezTo>
                      <a:pt x="1780" y="481"/>
                      <a:pt x="1760" y="338"/>
                      <a:pt x="1714" y="35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4"/>
              <p:cNvSpPr/>
              <p:nvPr/>
            </p:nvSpPr>
            <p:spPr>
              <a:xfrm>
                <a:off x="2617835" y="1901036"/>
                <a:ext cx="62857" cy="70219"/>
              </a:xfrm>
              <a:custGeom>
                <a:rect b="b" l="l" r="r" t="t"/>
                <a:pathLst>
                  <a:path extrusionOk="0" h="124" w="111">
                    <a:moveTo>
                      <a:pt x="58" y="43"/>
                    </a:moveTo>
                    <a:cubicBezTo>
                      <a:pt x="70" y="28"/>
                      <a:pt x="82" y="13"/>
                      <a:pt x="97" y="3"/>
                    </a:cubicBezTo>
                    <a:cubicBezTo>
                      <a:pt x="103" y="0"/>
                      <a:pt x="110" y="4"/>
                      <a:pt x="110" y="10"/>
                    </a:cubicBezTo>
                    <a:cubicBezTo>
                      <a:pt x="110" y="59"/>
                      <a:pt x="80" y="99"/>
                      <a:pt x="39" y="116"/>
                    </a:cubicBezTo>
                    <a:cubicBezTo>
                      <a:pt x="22" y="123"/>
                      <a:pt x="0" y="117"/>
                      <a:pt x="13" y="97"/>
                    </a:cubicBezTo>
                    <a:cubicBezTo>
                      <a:pt x="27" y="78"/>
                      <a:pt x="44" y="61"/>
                      <a:pt x="58" y="43"/>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4"/>
              <p:cNvSpPr/>
              <p:nvPr/>
            </p:nvSpPr>
            <p:spPr>
              <a:xfrm>
                <a:off x="2367538" y="2865978"/>
                <a:ext cx="255960" cy="35676"/>
              </a:xfrm>
              <a:custGeom>
                <a:rect b="b" l="l" r="r" t="t"/>
                <a:pathLst>
                  <a:path extrusionOk="0" h="63" w="452">
                    <a:moveTo>
                      <a:pt x="45" y="4"/>
                    </a:moveTo>
                    <a:cubicBezTo>
                      <a:pt x="63" y="2"/>
                      <a:pt x="80" y="5"/>
                      <a:pt x="98" y="8"/>
                    </a:cubicBezTo>
                    <a:cubicBezTo>
                      <a:pt x="212" y="25"/>
                      <a:pt x="328" y="22"/>
                      <a:pt x="441" y="1"/>
                    </a:cubicBezTo>
                    <a:cubicBezTo>
                      <a:pt x="446" y="0"/>
                      <a:pt x="451" y="6"/>
                      <a:pt x="448" y="10"/>
                    </a:cubicBezTo>
                    <a:cubicBezTo>
                      <a:pt x="442" y="19"/>
                      <a:pt x="434" y="26"/>
                      <a:pt x="424" y="31"/>
                    </a:cubicBezTo>
                    <a:cubicBezTo>
                      <a:pt x="411" y="38"/>
                      <a:pt x="396" y="41"/>
                      <a:pt x="382" y="43"/>
                    </a:cubicBezTo>
                    <a:cubicBezTo>
                      <a:pt x="265" y="62"/>
                      <a:pt x="146" y="60"/>
                      <a:pt x="40" y="42"/>
                    </a:cubicBezTo>
                    <a:cubicBezTo>
                      <a:pt x="0" y="36"/>
                      <a:pt x="7" y="8"/>
                      <a:pt x="45" y="4"/>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4"/>
              <p:cNvSpPr/>
              <p:nvPr/>
            </p:nvSpPr>
            <p:spPr>
              <a:xfrm>
                <a:off x="2325633" y="2674009"/>
                <a:ext cx="196500" cy="35676"/>
              </a:xfrm>
              <a:custGeom>
                <a:rect b="b" l="l" r="r" t="t"/>
                <a:pathLst>
                  <a:path extrusionOk="0" h="63" w="347">
                    <a:moveTo>
                      <a:pt x="28" y="17"/>
                    </a:moveTo>
                    <a:cubicBezTo>
                      <a:pt x="37" y="11"/>
                      <a:pt x="48" y="10"/>
                      <a:pt x="59" y="10"/>
                    </a:cubicBezTo>
                    <a:cubicBezTo>
                      <a:pt x="145" y="7"/>
                      <a:pt x="233" y="4"/>
                      <a:pt x="320" y="1"/>
                    </a:cubicBezTo>
                    <a:cubicBezTo>
                      <a:pt x="325" y="1"/>
                      <a:pt x="330" y="0"/>
                      <a:pt x="335" y="3"/>
                    </a:cubicBezTo>
                    <a:cubicBezTo>
                      <a:pt x="346" y="9"/>
                      <a:pt x="345" y="26"/>
                      <a:pt x="337" y="35"/>
                    </a:cubicBezTo>
                    <a:cubicBezTo>
                      <a:pt x="328" y="44"/>
                      <a:pt x="315" y="47"/>
                      <a:pt x="302" y="49"/>
                    </a:cubicBezTo>
                    <a:cubicBezTo>
                      <a:pt x="215" y="62"/>
                      <a:pt x="128" y="62"/>
                      <a:pt x="49" y="52"/>
                    </a:cubicBezTo>
                    <a:cubicBezTo>
                      <a:pt x="32" y="50"/>
                      <a:pt x="0" y="37"/>
                      <a:pt x="28" y="17"/>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4"/>
              <p:cNvSpPr/>
              <p:nvPr/>
            </p:nvSpPr>
            <p:spPr>
              <a:xfrm>
                <a:off x="2624064" y="2584537"/>
                <a:ext cx="97967" cy="70219"/>
              </a:xfrm>
              <a:custGeom>
                <a:rect b="b" l="l" r="r" t="t"/>
                <a:pathLst>
                  <a:path extrusionOk="0" h="124" w="173">
                    <a:moveTo>
                      <a:pt x="166" y="4"/>
                    </a:moveTo>
                    <a:cubicBezTo>
                      <a:pt x="172" y="8"/>
                      <a:pt x="166" y="42"/>
                      <a:pt x="159" y="54"/>
                    </a:cubicBezTo>
                    <a:cubicBezTo>
                      <a:pt x="138" y="93"/>
                      <a:pt x="93" y="114"/>
                      <a:pt x="49" y="122"/>
                    </a:cubicBezTo>
                    <a:cubicBezTo>
                      <a:pt x="43" y="123"/>
                      <a:pt x="36" y="123"/>
                      <a:pt x="31" y="120"/>
                    </a:cubicBezTo>
                    <a:cubicBezTo>
                      <a:pt x="0" y="99"/>
                      <a:pt x="60" y="72"/>
                      <a:pt x="71" y="64"/>
                    </a:cubicBezTo>
                    <a:cubicBezTo>
                      <a:pt x="103" y="44"/>
                      <a:pt x="160" y="0"/>
                      <a:pt x="166" y="4"/>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4"/>
              <p:cNvSpPr/>
              <p:nvPr/>
            </p:nvSpPr>
            <p:spPr>
              <a:xfrm>
                <a:off x="2023804" y="2844460"/>
                <a:ext cx="211223" cy="134775"/>
              </a:xfrm>
              <a:custGeom>
                <a:rect b="b" l="l" r="r" t="t"/>
                <a:pathLst>
                  <a:path extrusionOk="0" h="238" w="373">
                    <a:moveTo>
                      <a:pt x="82" y="183"/>
                    </a:moveTo>
                    <a:cubicBezTo>
                      <a:pt x="82" y="183"/>
                      <a:pt x="172" y="166"/>
                      <a:pt x="234" y="83"/>
                    </a:cubicBezTo>
                    <a:cubicBezTo>
                      <a:pt x="296" y="0"/>
                      <a:pt x="352" y="9"/>
                      <a:pt x="362" y="21"/>
                    </a:cubicBezTo>
                    <a:cubicBezTo>
                      <a:pt x="372" y="33"/>
                      <a:pt x="319" y="58"/>
                      <a:pt x="287" y="94"/>
                    </a:cubicBezTo>
                    <a:cubicBezTo>
                      <a:pt x="215" y="178"/>
                      <a:pt x="0" y="237"/>
                      <a:pt x="82" y="183"/>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4"/>
              <p:cNvSpPr/>
              <p:nvPr/>
            </p:nvSpPr>
            <p:spPr>
              <a:xfrm>
                <a:off x="1758783" y="2068655"/>
                <a:ext cx="954186" cy="551557"/>
              </a:xfrm>
              <a:custGeom>
                <a:rect b="b" l="l" r="r" t="t"/>
                <a:pathLst>
                  <a:path extrusionOk="0" h="974" w="1685">
                    <a:moveTo>
                      <a:pt x="1598" y="135"/>
                    </a:moveTo>
                    <a:cubicBezTo>
                      <a:pt x="1511" y="170"/>
                      <a:pt x="1436" y="145"/>
                      <a:pt x="1360" y="219"/>
                    </a:cubicBezTo>
                    <a:cubicBezTo>
                      <a:pt x="1283" y="295"/>
                      <a:pt x="734" y="520"/>
                      <a:pt x="626" y="599"/>
                    </a:cubicBezTo>
                    <a:cubicBezTo>
                      <a:pt x="519" y="678"/>
                      <a:pt x="453" y="771"/>
                      <a:pt x="366" y="823"/>
                    </a:cubicBezTo>
                    <a:cubicBezTo>
                      <a:pt x="281" y="874"/>
                      <a:pt x="114" y="934"/>
                      <a:pt x="15" y="973"/>
                    </a:cubicBezTo>
                    <a:cubicBezTo>
                      <a:pt x="0" y="952"/>
                      <a:pt x="25" y="915"/>
                      <a:pt x="25" y="915"/>
                    </a:cubicBezTo>
                    <a:cubicBezTo>
                      <a:pt x="72" y="861"/>
                      <a:pt x="219" y="848"/>
                      <a:pt x="315" y="801"/>
                    </a:cubicBezTo>
                    <a:cubicBezTo>
                      <a:pt x="411" y="754"/>
                      <a:pt x="455" y="690"/>
                      <a:pt x="511" y="614"/>
                    </a:cubicBezTo>
                    <a:cubicBezTo>
                      <a:pt x="585" y="513"/>
                      <a:pt x="1075" y="376"/>
                      <a:pt x="1191" y="252"/>
                    </a:cubicBezTo>
                    <a:cubicBezTo>
                      <a:pt x="1239" y="201"/>
                      <a:pt x="1239" y="172"/>
                      <a:pt x="1276" y="112"/>
                    </a:cubicBezTo>
                    <a:cubicBezTo>
                      <a:pt x="1314" y="52"/>
                      <a:pt x="1383" y="0"/>
                      <a:pt x="1457" y="5"/>
                    </a:cubicBezTo>
                    <a:cubicBezTo>
                      <a:pt x="1534" y="11"/>
                      <a:pt x="1655" y="48"/>
                      <a:pt x="1659" y="52"/>
                    </a:cubicBezTo>
                    <a:cubicBezTo>
                      <a:pt x="1660" y="54"/>
                      <a:pt x="1684" y="100"/>
                      <a:pt x="1598" y="13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4"/>
              <p:cNvSpPr/>
              <p:nvPr/>
            </p:nvSpPr>
            <p:spPr>
              <a:xfrm>
                <a:off x="1782567" y="2623610"/>
                <a:ext cx="425844" cy="202162"/>
              </a:xfrm>
              <a:custGeom>
                <a:rect b="b" l="l" r="r" t="t"/>
                <a:pathLst>
                  <a:path extrusionOk="0" h="357" w="752">
                    <a:moveTo>
                      <a:pt x="690" y="11"/>
                    </a:moveTo>
                    <a:cubicBezTo>
                      <a:pt x="633" y="0"/>
                      <a:pt x="371" y="143"/>
                      <a:pt x="230" y="239"/>
                    </a:cubicBezTo>
                    <a:cubicBezTo>
                      <a:pt x="230" y="239"/>
                      <a:pt x="173" y="280"/>
                      <a:pt x="136" y="261"/>
                    </a:cubicBezTo>
                    <a:cubicBezTo>
                      <a:pt x="99" y="242"/>
                      <a:pt x="60" y="155"/>
                      <a:pt x="54" y="130"/>
                    </a:cubicBezTo>
                    <a:cubicBezTo>
                      <a:pt x="48" y="105"/>
                      <a:pt x="0" y="116"/>
                      <a:pt x="3" y="142"/>
                    </a:cubicBezTo>
                    <a:cubicBezTo>
                      <a:pt x="6" y="168"/>
                      <a:pt x="43" y="312"/>
                      <a:pt x="68" y="321"/>
                    </a:cubicBezTo>
                    <a:cubicBezTo>
                      <a:pt x="92" y="330"/>
                      <a:pt x="151" y="356"/>
                      <a:pt x="220" y="313"/>
                    </a:cubicBezTo>
                    <a:cubicBezTo>
                      <a:pt x="289" y="270"/>
                      <a:pt x="609" y="49"/>
                      <a:pt x="660" y="73"/>
                    </a:cubicBezTo>
                    <a:cubicBezTo>
                      <a:pt x="686" y="100"/>
                      <a:pt x="697" y="141"/>
                      <a:pt x="712" y="150"/>
                    </a:cubicBezTo>
                    <a:cubicBezTo>
                      <a:pt x="720" y="154"/>
                      <a:pt x="751" y="155"/>
                      <a:pt x="749" y="129"/>
                    </a:cubicBezTo>
                    <a:cubicBezTo>
                      <a:pt x="746" y="103"/>
                      <a:pt x="708" y="14"/>
                      <a:pt x="690" y="1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4"/>
              <p:cNvSpPr/>
              <p:nvPr/>
            </p:nvSpPr>
            <p:spPr>
              <a:xfrm>
                <a:off x="1847690" y="2758951"/>
                <a:ext cx="240670" cy="222548"/>
              </a:xfrm>
              <a:custGeom>
                <a:rect b="b" l="l" r="r" t="t"/>
                <a:pathLst>
                  <a:path extrusionOk="0" h="393" w="425">
                    <a:moveTo>
                      <a:pt x="391" y="0"/>
                    </a:moveTo>
                    <a:cubicBezTo>
                      <a:pt x="391" y="0"/>
                      <a:pt x="424" y="23"/>
                      <a:pt x="412" y="44"/>
                    </a:cubicBezTo>
                    <a:cubicBezTo>
                      <a:pt x="399" y="65"/>
                      <a:pt x="261" y="203"/>
                      <a:pt x="238" y="268"/>
                    </a:cubicBezTo>
                    <a:cubicBezTo>
                      <a:pt x="215" y="334"/>
                      <a:pt x="243" y="348"/>
                      <a:pt x="245" y="360"/>
                    </a:cubicBezTo>
                    <a:cubicBezTo>
                      <a:pt x="247" y="372"/>
                      <a:pt x="237" y="392"/>
                      <a:pt x="237" y="392"/>
                    </a:cubicBezTo>
                    <a:cubicBezTo>
                      <a:pt x="237" y="392"/>
                      <a:pt x="78" y="379"/>
                      <a:pt x="0" y="324"/>
                    </a:cubicBezTo>
                    <a:lnTo>
                      <a:pt x="0" y="307"/>
                    </a:lnTo>
                    <a:cubicBezTo>
                      <a:pt x="0" y="307"/>
                      <a:pt x="131" y="339"/>
                      <a:pt x="165" y="280"/>
                    </a:cubicBezTo>
                    <a:cubicBezTo>
                      <a:pt x="198" y="222"/>
                      <a:pt x="245" y="160"/>
                      <a:pt x="282" y="110"/>
                    </a:cubicBezTo>
                    <a:cubicBezTo>
                      <a:pt x="318" y="59"/>
                      <a:pt x="391" y="0"/>
                      <a:pt x="39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4"/>
              <p:cNvSpPr/>
              <p:nvPr/>
            </p:nvSpPr>
            <p:spPr>
              <a:xfrm>
                <a:off x="1868642" y="1602606"/>
                <a:ext cx="757686" cy="667078"/>
              </a:xfrm>
              <a:custGeom>
                <a:rect b="b" l="l" r="r" t="t"/>
                <a:pathLst>
                  <a:path extrusionOk="0" h="1178" w="1338">
                    <a:moveTo>
                      <a:pt x="1333" y="13"/>
                    </a:moveTo>
                    <a:cubicBezTo>
                      <a:pt x="1298" y="30"/>
                      <a:pt x="1263" y="47"/>
                      <a:pt x="1227" y="63"/>
                    </a:cubicBezTo>
                    <a:cubicBezTo>
                      <a:pt x="1192" y="80"/>
                      <a:pt x="1159" y="98"/>
                      <a:pt x="1130" y="122"/>
                    </a:cubicBezTo>
                    <a:cubicBezTo>
                      <a:pt x="1101" y="146"/>
                      <a:pt x="1077" y="174"/>
                      <a:pt x="1055" y="206"/>
                    </a:cubicBezTo>
                    <a:cubicBezTo>
                      <a:pt x="1044" y="221"/>
                      <a:pt x="1035" y="237"/>
                      <a:pt x="1024" y="254"/>
                    </a:cubicBezTo>
                    <a:cubicBezTo>
                      <a:pt x="1014" y="271"/>
                      <a:pt x="1004" y="287"/>
                      <a:pt x="994" y="304"/>
                    </a:cubicBezTo>
                    <a:cubicBezTo>
                      <a:pt x="953" y="370"/>
                      <a:pt x="912" y="436"/>
                      <a:pt x="862" y="498"/>
                    </a:cubicBezTo>
                    <a:cubicBezTo>
                      <a:pt x="850" y="514"/>
                      <a:pt x="837" y="529"/>
                      <a:pt x="820" y="543"/>
                    </a:cubicBezTo>
                    <a:cubicBezTo>
                      <a:pt x="816" y="547"/>
                      <a:pt x="812" y="550"/>
                      <a:pt x="806" y="554"/>
                    </a:cubicBezTo>
                    <a:cubicBezTo>
                      <a:pt x="805" y="555"/>
                      <a:pt x="803" y="555"/>
                      <a:pt x="802" y="556"/>
                    </a:cubicBezTo>
                    <a:cubicBezTo>
                      <a:pt x="800" y="557"/>
                      <a:pt x="798" y="558"/>
                      <a:pt x="797" y="558"/>
                    </a:cubicBezTo>
                    <a:cubicBezTo>
                      <a:pt x="793" y="560"/>
                      <a:pt x="791" y="560"/>
                      <a:pt x="788" y="561"/>
                    </a:cubicBezTo>
                    <a:cubicBezTo>
                      <a:pt x="777" y="564"/>
                      <a:pt x="767" y="566"/>
                      <a:pt x="758" y="567"/>
                    </a:cubicBezTo>
                    <a:cubicBezTo>
                      <a:pt x="718" y="573"/>
                      <a:pt x="680" y="577"/>
                      <a:pt x="642" y="582"/>
                    </a:cubicBezTo>
                    <a:cubicBezTo>
                      <a:pt x="603" y="588"/>
                      <a:pt x="565" y="594"/>
                      <a:pt x="529" y="604"/>
                    </a:cubicBezTo>
                    <a:cubicBezTo>
                      <a:pt x="511" y="608"/>
                      <a:pt x="493" y="614"/>
                      <a:pt x="477" y="621"/>
                    </a:cubicBezTo>
                    <a:cubicBezTo>
                      <a:pt x="460" y="629"/>
                      <a:pt x="445" y="638"/>
                      <a:pt x="436" y="650"/>
                    </a:cubicBezTo>
                    <a:cubicBezTo>
                      <a:pt x="435" y="651"/>
                      <a:pt x="434" y="652"/>
                      <a:pt x="432" y="654"/>
                    </a:cubicBezTo>
                    <a:lnTo>
                      <a:pt x="429" y="660"/>
                    </a:lnTo>
                    <a:cubicBezTo>
                      <a:pt x="427" y="664"/>
                      <a:pt x="425" y="668"/>
                      <a:pt x="423" y="672"/>
                    </a:cubicBezTo>
                    <a:cubicBezTo>
                      <a:pt x="419" y="680"/>
                      <a:pt x="415" y="689"/>
                      <a:pt x="412" y="697"/>
                    </a:cubicBezTo>
                    <a:cubicBezTo>
                      <a:pt x="405" y="715"/>
                      <a:pt x="399" y="733"/>
                      <a:pt x="394" y="751"/>
                    </a:cubicBezTo>
                    <a:cubicBezTo>
                      <a:pt x="389" y="769"/>
                      <a:pt x="385" y="788"/>
                      <a:pt x="381" y="807"/>
                    </a:cubicBezTo>
                    <a:cubicBezTo>
                      <a:pt x="376" y="826"/>
                      <a:pt x="372" y="845"/>
                      <a:pt x="365" y="865"/>
                    </a:cubicBezTo>
                    <a:cubicBezTo>
                      <a:pt x="363" y="870"/>
                      <a:pt x="362" y="875"/>
                      <a:pt x="359" y="880"/>
                    </a:cubicBezTo>
                    <a:cubicBezTo>
                      <a:pt x="358" y="882"/>
                      <a:pt x="357" y="885"/>
                      <a:pt x="356" y="887"/>
                    </a:cubicBezTo>
                    <a:lnTo>
                      <a:pt x="353" y="891"/>
                    </a:lnTo>
                    <a:cubicBezTo>
                      <a:pt x="353" y="892"/>
                      <a:pt x="352" y="893"/>
                      <a:pt x="351" y="894"/>
                    </a:cubicBezTo>
                    <a:cubicBezTo>
                      <a:pt x="351" y="894"/>
                      <a:pt x="350" y="895"/>
                      <a:pt x="350" y="896"/>
                    </a:cubicBezTo>
                    <a:cubicBezTo>
                      <a:pt x="346" y="900"/>
                      <a:pt x="342" y="904"/>
                      <a:pt x="338" y="907"/>
                    </a:cubicBezTo>
                    <a:cubicBezTo>
                      <a:pt x="334" y="910"/>
                      <a:pt x="331" y="914"/>
                      <a:pt x="327" y="917"/>
                    </a:cubicBezTo>
                    <a:cubicBezTo>
                      <a:pt x="312" y="930"/>
                      <a:pt x="297" y="942"/>
                      <a:pt x="281" y="954"/>
                    </a:cubicBezTo>
                    <a:cubicBezTo>
                      <a:pt x="251" y="978"/>
                      <a:pt x="220" y="1002"/>
                      <a:pt x="189" y="1026"/>
                    </a:cubicBezTo>
                    <a:cubicBezTo>
                      <a:pt x="159" y="1049"/>
                      <a:pt x="128" y="1074"/>
                      <a:pt x="98" y="1098"/>
                    </a:cubicBezTo>
                    <a:cubicBezTo>
                      <a:pt x="83" y="1110"/>
                      <a:pt x="68" y="1122"/>
                      <a:pt x="53" y="1135"/>
                    </a:cubicBezTo>
                    <a:cubicBezTo>
                      <a:pt x="46" y="1141"/>
                      <a:pt x="39" y="1147"/>
                      <a:pt x="32" y="1154"/>
                    </a:cubicBezTo>
                    <a:cubicBezTo>
                      <a:pt x="25" y="1160"/>
                      <a:pt x="18" y="1167"/>
                      <a:pt x="12" y="1174"/>
                    </a:cubicBezTo>
                    <a:lnTo>
                      <a:pt x="12" y="1174"/>
                    </a:lnTo>
                    <a:cubicBezTo>
                      <a:pt x="10" y="1177"/>
                      <a:pt x="6" y="1177"/>
                      <a:pt x="3" y="1175"/>
                    </a:cubicBezTo>
                    <a:cubicBezTo>
                      <a:pt x="0" y="1173"/>
                      <a:pt x="0" y="1169"/>
                      <a:pt x="2" y="1166"/>
                    </a:cubicBezTo>
                    <a:cubicBezTo>
                      <a:pt x="8" y="1157"/>
                      <a:pt x="15" y="1150"/>
                      <a:pt x="22" y="1143"/>
                    </a:cubicBezTo>
                    <a:cubicBezTo>
                      <a:pt x="29" y="1136"/>
                      <a:pt x="36" y="1129"/>
                      <a:pt x="43" y="1122"/>
                    </a:cubicBezTo>
                    <a:cubicBezTo>
                      <a:pt x="57" y="1109"/>
                      <a:pt x="72" y="1096"/>
                      <a:pt x="87" y="1083"/>
                    </a:cubicBezTo>
                    <a:cubicBezTo>
                      <a:pt x="116" y="1057"/>
                      <a:pt x="146" y="1032"/>
                      <a:pt x="176" y="1007"/>
                    </a:cubicBezTo>
                    <a:lnTo>
                      <a:pt x="265" y="933"/>
                    </a:lnTo>
                    <a:cubicBezTo>
                      <a:pt x="280" y="921"/>
                      <a:pt x="295" y="908"/>
                      <a:pt x="309" y="896"/>
                    </a:cubicBezTo>
                    <a:cubicBezTo>
                      <a:pt x="313" y="892"/>
                      <a:pt x="317" y="889"/>
                      <a:pt x="320" y="886"/>
                    </a:cubicBezTo>
                    <a:cubicBezTo>
                      <a:pt x="323" y="883"/>
                      <a:pt x="327" y="879"/>
                      <a:pt x="329" y="877"/>
                    </a:cubicBezTo>
                    <a:lnTo>
                      <a:pt x="329" y="876"/>
                    </a:lnTo>
                    <a:lnTo>
                      <a:pt x="330" y="876"/>
                    </a:lnTo>
                    <a:lnTo>
                      <a:pt x="331" y="873"/>
                    </a:lnTo>
                    <a:cubicBezTo>
                      <a:pt x="332" y="872"/>
                      <a:pt x="333" y="870"/>
                      <a:pt x="334" y="868"/>
                    </a:cubicBezTo>
                    <a:cubicBezTo>
                      <a:pt x="335" y="864"/>
                      <a:pt x="336" y="860"/>
                      <a:pt x="338" y="855"/>
                    </a:cubicBezTo>
                    <a:cubicBezTo>
                      <a:pt x="344" y="838"/>
                      <a:pt x="347" y="819"/>
                      <a:pt x="351" y="800"/>
                    </a:cubicBezTo>
                    <a:cubicBezTo>
                      <a:pt x="356" y="781"/>
                      <a:pt x="359" y="762"/>
                      <a:pt x="364" y="743"/>
                    </a:cubicBezTo>
                    <a:cubicBezTo>
                      <a:pt x="369" y="724"/>
                      <a:pt x="375" y="704"/>
                      <a:pt x="382" y="685"/>
                    </a:cubicBezTo>
                    <a:cubicBezTo>
                      <a:pt x="386" y="676"/>
                      <a:pt x="389" y="667"/>
                      <a:pt x="394" y="657"/>
                    </a:cubicBezTo>
                    <a:cubicBezTo>
                      <a:pt x="396" y="653"/>
                      <a:pt x="398" y="648"/>
                      <a:pt x="401" y="643"/>
                    </a:cubicBezTo>
                    <a:lnTo>
                      <a:pt x="405" y="637"/>
                    </a:lnTo>
                    <a:cubicBezTo>
                      <a:pt x="406" y="635"/>
                      <a:pt x="408" y="631"/>
                      <a:pt x="410" y="629"/>
                    </a:cubicBezTo>
                    <a:cubicBezTo>
                      <a:pt x="417" y="620"/>
                      <a:pt x="426" y="612"/>
                      <a:pt x="435" y="606"/>
                    </a:cubicBezTo>
                    <a:cubicBezTo>
                      <a:pt x="444" y="600"/>
                      <a:pt x="453" y="595"/>
                      <a:pt x="463" y="591"/>
                    </a:cubicBezTo>
                    <a:cubicBezTo>
                      <a:pt x="482" y="582"/>
                      <a:pt x="501" y="576"/>
                      <a:pt x="521" y="570"/>
                    </a:cubicBezTo>
                    <a:cubicBezTo>
                      <a:pt x="559" y="560"/>
                      <a:pt x="598" y="552"/>
                      <a:pt x="637" y="547"/>
                    </a:cubicBezTo>
                    <a:cubicBezTo>
                      <a:pt x="676" y="541"/>
                      <a:pt x="715" y="538"/>
                      <a:pt x="752" y="532"/>
                    </a:cubicBezTo>
                    <a:cubicBezTo>
                      <a:pt x="761" y="530"/>
                      <a:pt x="771" y="528"/>
                      <a:pt x="779" y="526"/>
                    </a:cubicBezTo>
                    <a:cubicBezTo>
                      <a:pt x="781" y="526"/>
                      <a:pt x="782" y="525"/>
                      <a:pt x="784" y="525"/>
                    </a:cubicBezTo>
                    <a:cubicBezTo>
                      <a:pt x="785" y="524"/>
                      <a:pt x="785" y="524"/>
                      <a:pt x="786" y="524"/>
                    </a:cubicBezTo>
                    <a:cubicBezTo>
                      <a:pt x="787" y="523"/>
                      <a:pt x="787" y="523"/>
                      <a:pt x="788" y="523"/>
                    </a:cubicBezTo>
                    <a:cubicBezTo>
                      <a:pt x="791" y="521"/>
                      <a:pt x="794" y="518"/>
                      <a:pt x="797" y="516"/>
                    </a:cubicBezTo>
                    <a:cubicBezTo>
                      <a:pt x="810" y="505"/>
                      <a:pt x="822" y="491"/>
                      <a:pt x="834" y="476"/>
                    </a:cubicBezTo>
                    <a:cubicBezTo>
                      <a:pt x="858" y="447"/>
                      <a:pt x="881" y="415"/>
                      <a:pt x="902" y="383"/>
                    </a:cubicBezTo>
                    <a:cubicBezTo>
                      <a:pt x="924" y="351"/>
                      <a:pt x="945" y="319"/>
                      <a:pt x="966" y="287"/>
                    </a:cubicBezTo>
                    <a:lnTo>
                      <a:pt x="997" y="237"/>
                    </a:lnTo>
                    <a:cubicBezTo>
                      <a:pt x="1008" y="221"/>
                      <a:pt x="1019" y="204"/>
                      <a:pt x="1030" y="188"/>
                    </a:cubicBezTo>
                    <a:cubicBezTo>
                      <a:pt x="1042" y="172"/>
                      <a:pt x="1054" y="156"/>
                      <a:pt x="1068" y="142"/>
                    </a:cubicBezTo>
                    <a:cubicBezTo>
                      <a:pt x="1081" y="127"/>
                      <a:pt x="1098" y="114"/>
                      <a:pt x="1113" y="102"/>
                    </a:cubicBezTo>
                    <a:cubicBezTo>
                      <a:pt x="1145" y="78"/>
                      <a:pt x="1181" y="59"/>
                      <a:pt x="1218" y="45"/>
                    </a:cubicBezTo>
                    <a:cubicBezTo>
                      <a:pt x="1254" y="30"/>
                      <a:pt x="1290" y="16"/>
                      <a:pt x="1326" y="1"/>
                    </a:cubicBezTo>
                    <a:lnTo>
                      <a:pt x="1326" y="1"/>
                    </a:lnTo>
                    <a:cubicBezTo>
                      <a:pt x="1329" y="0"/>
                      <a:pt x="1333" y="2"/>
                      <a:pt x="1334" y="5"/>
                    </a:cubicBezTo>
                    <a:cubicBezTo>
                      <a:pt x="1337" y="8"/>
                      <a:pt x="1336" y="12"/>
                      <a:pt x="1333" y="13"/>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4"/>
              <p:cNvSpPr/>
              <p:nvPr/>
            </p:nvSpPr>
            <p:spPr>
              <a:xfrm>
                <a:off x="1695360" y="2004665"/>
                <a:ext cx="139872" cy="152896"/>
              </a:xfrm>
              <a:custGeom>
                <a:rect b="b" l="l" r="r" t="t"/>
                <a:pathLst>
                  <a:path extrusionOk="0" h="270" w="247">
                    <a:moveTo>
                      <a:pt x="15" y="231"/>
                    </a:moveTo>
                    <a:cubicBezTo>
                      <a:pt x="26" y="226"/>
                      <a:pt x="39" y="220"/>
                      <a:pt x="51" y="214"/>
                    </a:cubicBezTo>
                    <a:cubicBezTo>
                      <a:pt x="62" y="207"/>
                      <a:pt x="74" y="200"/>
                      <a:pt x="85" y="192"/>
                    </a:cubicBezTo>
                    <a:cubicBezTo>
                      <a:pt x="108" y="177"/>
                      <a:pt x="129" y="160"/>
                      <a:pt x="148" y="142"/>
                    </a:cubicBezTo>
                    <a:cubicBezTo>
                      <a:pt x="158" y="132"/>
                      <a:pt x="167" y="122"/>
                      <a:pt x="176" y="112"/>
                    </a:cubicBezTo>
                    <a:cubicBezTo>
                      <a:pt x="184" y="101"/>
                      <a:pt x="192" y="91"/>
                      <a:pt x="199" y="79"/>
                    </a:cubicBezTo>
                    <a:cubicBezTo>
                      <a:pt x="214" y="56"/>
                      <a:pt x="225" y="31"/>
                      <a:pt x="233" y="5"/>
                    </a:cubicBezTo>
                    <a:lnTo>
                      <a:pt x="233" y="5"/>
                    </a:lnTo>
                    <a:cubicBezTo>
                      <a:pt x="233" y="2"/>
                      <a:pt x="237" y="0"/>
                      <a:pt x="241" y="0"/>
                    </a:cubicBezTo>
                    <a:cubicBezTo>
                      <a:pt x="244" y="1"/>
                      <a:pt x="246" y="5"/>
                      <a:pt x="246" y="8"/>
                    </a:cubicBezTo>
                    <a:cubicBezTo>
                      <a:pt x="240" y="36"/>
                      <a:pt x="230" y="63"/>
                      <a:pt x="216" y="88"/>
                    </a:cubicBezTo>
                    <a:cubicBezTo>
                      <a:pt x="209" y="101"/>
                      <a:pt x="201" y="113"/>
                      <a:pt x="193" y="125"/>
                    </a:cubicBezTo>
                    <a:cubicBezTo>
                      <a:pt x="185" y="137"/>
                      <a:pt x="176" y="148"/>
                      <a:pt x="166" y="159"/>
                    </a:cubicBezTo>
                    <a:cubicBezTo>
                      <a:pt x="147" y="180"/>
                      <a:pt x="125" y="199"/>
                      <a:pt x="103" y="217"/>
                    </a:cubicBezTo>
                    <a:cubicBezTo>
                      <a:pt x="91" y="226"/>
                      <a:pt x="79" y="234"/>
                      <a:pt x="67" y="242"/>
                    </a:cubicBezTo>
                    <a:cubicBezTo>
                      <a:pt x="55" y="250"/>
                      <a:pt x="43" y="257"/>
                      <a:pt x="29" y="264"/>
                    </a:cubicBezTo>
                    <a:cubicBezTo>
                      <a:pt x="20" y="269"/>
                      <a:pt x="9" y="265"/>
                      <a:pt x="5" y="256"/>
                    </a:cubicBezTo>
                    <a:cubicBezTo>
                      <a:pt x="0" y="248"/>
                      <a:pt x="4" y="236"/>
                      <a:pt x="13" y="232"/>
                    </a:cubicBezTo>
                    <a:lnTo>
                      <a:pt x="14" y="232"/>
                    </a:lnTo>
                    <a:lnTo>
                      <a:pt x="15" y="23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4"/>
              <p:cNvSpPr/>
              <p:nvPr/>
            </p:nvSpPr>
            <p:spPr>
              <a:xfrm>
                <a:off x="1701022" y="1408372"/>
                <a:ext cx="407723" cy="585534"/>
              </a:xfrm>
              <a:custGeom>
                <a:rect b="b" l="l" r="r" t="t"/>
                <a:pathLst>
                  <a:path extrusionOk="0" h="1034" w="720">
                    <a:moveTo>
                      <a:pt x="695" y="1029"/>
                    </a:moveTo>
                    <a:cubicBezTo>
                      <a:pt x="691" y="1027"/>
                      <a:pt x="688" y="1025"/>
                      <a:pt x="685" y="1023"/>
                    </a:cubicBezTo>
                    <a:cubicBezTo>
                      <a:pt x="682" y="1021"/>
                      <a:pt x="679" y="1019"/>
                      <a:pt x="676" y="1017"/>
                    </a:cubicBezTo>
                    <a:cubicBezTo>
                      <a:pt x="670" y="1013"/>
                      <a:pt x="664" y="1008"/>
                      <a:pt x="659" y="1003"/>
                    </a:cubicBezTo>
                    <a:cubicBezTo>
                      <a:pt x="648" y="994"/>
                      <a:pt x="639" y="983"/>
                      <a:pt x="630" y="972"/>
                    </a:cubicBezTo>
                    <a:cubicBezTo>
                      <a:pt x="611" y="951"/>
                      <a:pt x="596" y="927"/>
                      <a:pt x="583" y="902"/>
                    </a:cubicBezTo>
                    <a:cubicBezTo>
                      <a:pt x="556" y="853"/>
                      <a:pt x="539" y="799"/>
                      <a:pt x="526" y="745"/>
                    </a:cubicBezTo>
                    <a:lnTo>
                      <a:pt x="522" y="725"/>
                    </a:lnTo>
                    <a:lnTo>
                      <a:pt x="519" y="705"/>
                    </a:lnTo>
                    <a:lnTo>
                      <a:pt x="512" y="664"/>
                    </a:lnTo>
                    <a:lnTo>
                      <a:pt x="506" y="624"/>
                    </a:lnTo>
                    <a:lnTo>
                      <a:pt x="499" y="584"/>
                    </a:lnTo>
                    <a:cubicBezTo>
                      <a:pt x="489" y="531"/>
                      <a:pt x="478" y="477"/>
                      <a:pt x="464" y="425"/>
                    </a:cubicBezTo>
                    <a:cubicBezTo>
                      <a:pt x="457" y="399"/>
                      <a:pt x="449" y="373"/>
                      <a:pt x="440" y="348"/>
                    </a:cubicBezTo>
                    <a:cubicBezTo>
                      <a:pt x="431" y="322"/>
                      <a:pt x="421" y="297"/>
                      <a:pt x="410" y="273"/>
                    </a:cubicBezTo>
                    <a:cubicBezTo>
                      <a:pt x="404" y="261"/>
                      <a:pt x="398" y="249"/>
                      <a:pt x="391" y="237"/>
                    </a:cubicBezTo>
                    <a:cubicBezTo>
                      <a:pt x="388" y="231"/>
                      <a:pt x="384" y="226"/>
                      <a:pt x="381" y="220"/>
                    </a:cubicBezTo>
                    <a:lnTo>
                      <a:pt x="375" y="212"/>
                    </a:lnTo>
                    <a:cubicBezTo>
                      <a:pt x="374" y="211"/>
                      <a:pt x="374" y="209"/>
                      <a:pt x="372" y="208"/>
                    </a:cubicBezTo>
                    <a:cubicBezTo>
                      <a:pt x="371" y="207"/>
                      <a:pt x="371" y="206"/>
                      <a:pt x="370" y="204"/>
                    </a:cubicBezTo>
                    <a:cubicBezTo>
                      <a:pt x="362" y="196"/>
                      <a:pt x="351" y="187"/>
                      <a:pt x="340" y="180"/>
                    </a:cubicBezTo>
                    <a:cubicBezTo>
                      <a:pt x="329" y="173"/>
                      <a:pt x="318" y="166"/>
                      <a:pt x="306" y="159"/>
                    </a:cubicBezTo>
                    <a:cubicBezTo>
                      <a:pt x="259" y="133"/>
                      <a:pt x="210" y="109"/>
                      <a:pt x="160" y="87"/>
                    </a:cubicBezTo>
                    <a:cubicBezTo>
                      <a:pt x="111" y="65"/>
                      <a:pt x="60" y="44"/>
                      <a:pt x="9" y="25"/>
                    </a:cubicBezTo>
                    <a:lnTo>
                      <a:pt x="9" y="25"/>
                    </a:lnTo>
                    <a:cubicBezTo>
                      <a:pt x="3" y="22"/>
                      <a:pt x="0" y="15"/>
                      <a:pt x="2" y="9"/>
                    </a:cubicBezTo>
                    <a:cubicBezTo>
                      <a:pt x="5" y="3"/>
                      <a:pt x="12" y="0"/>
                      <a:pt x="18" y="2"/>
                    </a:cubicBezTo>
                    <a:lnTo>
                      <a:pt x="19" y="2"/>
                    </a:lnTo>
                    <a:cubicBezTo>
                      <a:pt x="69" y="23"/>
                      <a:pt x="119" y="45"/>
                      <a:pt x="169" y="68"/>
                    </a:cubicBezTo>
                    <a:cubicBezTo>
                      <a:pt x="194" y="79"/>
                      <a:pt x="218" y="91"/>
                      <a:pt x="243" y="103"/>
                    </a:cubicBezTo>
                    <a:cubicBezTo>
                      <a:pt x="268" y="115"/>
                      <a:pt x="292" y="128"/>
                      <a:pt x="316" y="142"/>
                    </a:cubicBezTo>
                    <a:cubicBezTo>
                      <a:pt x="328" y="149"/>
                      <a:pt x="339" y="156"/>
                      <a:pt x="351" y="164"/>
                    </a:cubicBezTo>
                    <a:cubicBezTo>
                      <a:pt x="363" y="172"/>
                      <a:pt x="374" y="180"/>
                      <a:pt x="384" y="192"/>
                    </a:cubicBezTo>
                    <a:cubicBezTo>
                      <a:pt x="386" y="193"/>
                      <a:pt x="387" y="194"/>
                      <a:pt x="388" y="196"/>
                    </a:cubicBezTo>
                    <a:lnTo>
                      <a:pt x="391" y="201"/>
                    </a:lnTo>
                    <a:lnTo>
                      <a:pt x="397" y="209"/>
                    </a:lnTo>
                    <a:cubicBezTo>
                      <a:pt x="401" y="215"/>
                      <a:pt x="404" y="221"/>
                      <a:pt x="408" y="227"/>
                    </a:cubicBezTo>
                    <a:cubicBezTo>
                      <a:pt x="415" y="239"/>
                      <a:pt x="421" y="251"/>
                      <a:pt x="427" y="264"/>
                    </a:cubicBezTo>
                    <a:cubicBezTo>
                      <a:pt x="439" y="289"/>
                      <a:pt x="450" y="314"/>
                      <a:pt x="460" y="340"/>
                    </a:cubicBezTo>
                    <a:cubicBezTo>
                      <a:pt x="469" y="366"/>
                      <a:pt x="477" y="392"/>
                      <a:pt x="485" y="419"/>
                    </a:cubicBezTo>
                    <a:cubicBezTo>
                      <a:pt x="501" y="472"/>
                      <a:pt x="513" y="525"/>
                      <a:pt x="523" y="579"/>
                    </a:cubicBezTo>
                    <a:lnTo>
                      <a:pt x="530" y="620"/>
                    </a:lnTo>
                    <a:lnTo>
                      <a:pt x="536" y="661"/>
                    </a:lnTo>
                    <a:cubicBezTo>
                      <a:pt x="541" y="688"/>
                      <a:pt x="545" y="714"/>
                      <a:pt x="551" y="740"/>
                    </a:cubicBezTo>
                    <a:cubicBezTo>
                      <a:pt x="563" y="792"/>
                      <a:pt x="581" y="844"/>
                      <a:pt x="606" y="890"/>
                    </a:cubicBezTo>
                    <a:cubicBezTo>
                      <a:pt x="619" y="913"/>
                      <a:pt x="634" y="935"/>
                      <a:pt x="651" y="955"/>
                    </a:cubicBezTo>
                    <a:cubicBezTo>
                      <a:pt x="659" y="965"/>
                      <a:pt x="669" y="974"/>
                      <a:pt x="678" y="983"/>
                    </a:cubicBezTo>
                    <a:cubicBezTo>
                      <a:pt x="683" y="987"/>
                      <a:pt x="688" y="991"/>
                      <a:pt x="693" y="995"/>
                    </a:cubicBezTo>
                    <a:cubicBezTo>
                      <a:pt x="696" y="997"/>
                      <a:pt x="698" y="999"/>
                      <a:pt x="701" y="1001"/>
                    </a:cubicBezTo>
                    <a:cubicBezTo>
                      <a:pt x="704" y="1002"/>
                      <a:pt x="706" y="1004"/>
                      <a:pt x="708" y="1005"/>
                    </a:cubicBezTo>
                    <a:lnTo>
                      <a:pt x="709" y="1005"/>
                    </a:lnTo>
                    <a:cubicBezTo>
                      <a:pt x="716" y="1008"/>
                      <a:pt x="719" y="1017"/>
                      <a:pt x="715" y="1024"/>
                    </a:cubicBezTo>
                    <a:cubicBezTo>
                      <a:pt x="711" y="1030"/>
                      <a:pt x="702" y="1033"/>
                      <a:pt x="695" y="102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4"/>
              <p:cNvSpPr/>
              <p:nvPr/>
            </p:nvSpPr>
            <p:spPr>
              <a:xfrm>
                <a:off x="1909981" y="1434420"/>
                <a:ext cx="97401" cy="95135"/>
              </a:xfrm>
              <a:custGeom>
                <a:rect b="b" l="l" r="r" t="t"/>
                <a:pathLst>
                  <a:path extrusionOk="0" h="168" w="172">
                    <a:moveTo>
                      <a:pt x="165" y="14"/>
                    </a:moveTo>
                    <a:cubicBezTo>
                      <a:pt x="163" y="14"/>
                      <a:pt x="161" y="15"/>
                      <a:pt x="159" y="16"/>
                    </a:cubicBezTo>
                    <a:lnTo>
                      <a:pt x="152" y="18"/>
                    </a:lnTo>
                    <a:cubicBezTo>
                      <a:pt x="148" y="19"/>
                      <a:pt x="143" y="20"/>
                      <a:pt x="139" y="22"/>
                    </a:cubicBezTo>
                    <a:cubicBezTo>
                      <a:pt x="130" y="25"/>
                      <a:pt x="122" y="28"/>
                      <a:pt x="114" y="33"/>
                    </a:cubicBezTo>
                    <a:cubicBezTo>
                      <a:pt x="106" y="37"/>
                      <a:pt x="98" y="42"/>
                      <a:pt x="90" y="46"/>
                    </a:cubicBezTo>
                    <a:cubicBezTo>
                      <a:pt x="83" y="51"/>
                      <a:pt x="76" y="56"/>
                      <a:pt x="71" y="63"/>
                    </a:cubicBezTo>
                    <a:cubicBezTo>
                      <a:pt x="61" y="77"/>
                      <a:pt x="52" y="94"/>
                      <a:pt x="44" y="110"/>
                    </a:cubicBezTo>
                    <a:cubicBezTo>
                      <a:pt x="35" y="126"/>
                      <a:pt x="27" y="143"/>
                      <a:pt x="19" y="160"/>
                    </a:cubicBezTo>
                    <a:lnTo>
                      <a:pt x="19" y="160"/>
                    </a:lnTo>
                    <a:cubicBezTo>
                      <a:pt x="17" y="165"/>
                      <a:pt x="11" y="167"/>
                      <a:pt x="7" y="164"/>
                    </a:cubicBezTo>
                    <a:cubicBezTo>
                      <a:pt x="2" y="162"/>
                      <a:pt x="0" y="157"/>
                      <a:pt x="2" y="152"/>
                    </a:cubicBezTo>
                    <a:lnTo>
                      <a:pt x="3" y="152"/>
                    </a:lnTo>
                    <a:cubicBezTo>
                      <a:pt x="12" y="135"/>
                      <a:pt x="21" y="119"/>
                      <a:pt x="30" y="103"/>
                    </a:cubicBezTo>
                    <a:cubicBezTo>
                      <a:pt x="40" y="87"/>
                      <a:pt x="49" y="70"/>
                      <a:pt x="61" y="55"/>
                    </a:cubicBezTo>
                    <a:cubicBezTo>
                      <a:pt x="67" y="46"/>
                      <a:pt x="76" y="40"/>
                      <a:pt x="83" y="35"/>
                    </a:cubicBezTo>
                    <a:cubicBezTo>
                      <a:pt x="92" y="30"/>
                      <a:pt x="100" y="25"/>
                      <a:pt x="109" y="21"/>
                    </a:cubicBezTo>
                    <a:cubicBezTo>
                      <a:pt x="118" y="17"/>
                      <a:pt x="126" y="13"/>
                      <a:pt x="135" y="10"/>
                    </a:cubicBezTo>
                    <a:cubicBezTo>
                      <a:pt x="140" y="8"/>
                      <a:pt x="144" y="7"/>
                      <a:pt x="148" y="5"/>
                    </a:cubicBezTo>
                    <a:lnTo>
                      <a:pt x="155" y="3"/>
                    </a:lnTo>
                    <a:cubicBezTo>
                      <a:pt x="157" y="2"/>
                      <a:pt x="159" y="1"/>
                      <a:pt x="162" y="1"/>
                    </a:cubicBezTo>
                    <a:cubicBezTo>
                      <a:pt x="166" y="0"/>
                      <a:pt x="170" y="2"/>
                      <a:pt x="170" y="6"/>
                    </a:cubicBezTo>
                    <a:cubicBezTo>
                      <a:pt x="171" y="9"/>
                      <a:pt x="169" y="13"/>
                      <a:pt x="165" y="13"/>
                    </a:cubicBezTo>
                    <a:lnTo>
                      <a:pt x="165" y="14"/>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4"/>
              <p:cNvSpPr/>
              <p:nvPr/>
            </p:nvSpPr>
            <p:spPr>
              <a:xfrm>
                <a:off x="1880534" y="1757767"/>
                <a:ext cx="127414" cy="53797"/>
              </a:xfrm>
              <a:custGeom>
                <a:rect b="b" l="l" r="r" t="t"/>
                <a:pathLst>
                  <a:path extrusionOk="0" h="95" w="225">
                    <a:moveTo>
                      <a:pt x="200" y="90"/>
                    </a:moveTo>
                    <a:cubicBezTo>
                      <a:pt x="187" y="79"/>
                      <a:pt x="172" y="69"/>
                      <a:pt x="158" y="59"/>
                    </a:cubicBezTo>
                    <a:cubicBezTo>
                      <a:pt x="143" y="50"/>
                      <a:pt x="127" y="42"/>
                      <a:pt x="111" y="35"/>
                    </a:cubicBezTo>
                    <a:cubicBezTo>
                      <a:pt x="94" y="28"/>
                      <a:pt x="78" y="23"/>
                      <a:pt x="60" y="19"/>
                    </a:cubicBezTo>
                    <a:cubicBezTo>
                      <a:pt x="43" y="16"/>
                      <a:pt x="26" y="15"/>
                      <a:pt x="8" y="18"/>
                    </a:cubicBezTo>
                    <a:lnTo>
                      <a:pt x="8" y="18"/>
                    </a:lnTo>
                    <a:cubicBezTo>
                      <a:pt x="4" y="18"/>
                      <a:pt x="1" y="15"/>
                      <a:pt x="0" y="12"/>
                    </a:cubicBezTo>
                    <a:cubicBezTo>
                      <a:pt x="0" y="8"/>
                      <a:pt x="2" y="5"/>
                      <a:pt x="6" y="4"/>
                    </a:cubicBezTo>
                    <a:cubicBezTo>
                      <a:pt x="25" y="0"/>
                      <a:pt x="44" y="0"/>
                      <a:pt x="63" y="2"/>
                    </a:cubicBezTo>
                    <a:cubicBezTo>
                      <a:pt x="81" y="4"/>
                      <a:pt x="100" y="9"/>
                      <a:pt x="118" y="15"/>
                    </a:cubicBezTo>
                    <a:cubicBezTo>
                      <a:pt x="135" y="21"/>
                      <a:pt x="153" y="29"/>
                      <a:pt x="169" y="38"/>
                    </a:cubicBezTo>
                    <a:cubicBezTo>
                      <a:pt x="185" y="47"/>
                      <a:pt x="201" y="57"/>
                      <a:pt x="217" y="69"/>
                    </a:cubicBezTo>
                    <a:cubicBezTo>
                      <a:pt x="222" y="73"/>
                      <a:pt x="224" y="82"/>
                      <a:pt x="219" y="87"/>
                    </a:cubicBezTo>
                    <a:cubicBezTo>
                      <a:pt x="214" y="93"/>
                      <a:pt x="206" y="94"/>
                      <a:pt x="200" y="9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4"/>
              <p:cNvSpPr/>
              <p:nvPr/>
            </p:nvSpPr>
            <p:spPr>
              <a:xfrm>
                <a:off x="1712914" y="1452541"/>
                <a:ext cx="962114" cy="1024967"/>
              </a:xfrm>
              <a:custGeom>
                <a:rect b="b" l="l" r="r" t="t"/>
                <a:pathLst>
                  <a:path extrusionOk="0" h="1810" w="1699">
                    <a:moveTo>
                      <a:pt x="217" y="955"/>
                    </a:moveTo>
                    <a:cubicBezTo>
                      <a:pt x="217" y="955"/>
                      <a:pt x="241" y="973"/>
                      <a:pt x="226" y="1021"/>
                    </a:cubicBezTo>
                    <a:cubicBezTo>
                      <a:pt x="210" y="1068"/>
                      <a:pt x="141" y="1168"/>
                      <a:pt x="53" y="1244"/>
                    </a:cubicBezTo>
                    <a:cubicBezTo>
                      <a:pt x="53" y="1244"/>
                      <a:pt x="43" y="1249"/>
                      <a:pt x="39" y="1329"/>
                    </a:cubicBezTo>
                    <a:cubicBezTo>
                      <a:pt x="36" y="1410"/>
                      <a:pt x="27" y="1788"/>
                      <a:pt x="53" y="1798"/>
                    </a:cubicBezTo>
                    <a:cubicBezTo>
                      <a:pt x="79" y="1809"/>
                      <a:pt x="276" y="1768"/>
                      <a:pt x="326" y="1711"/>
                    </a:cubicBezTo>
                    <a:cubicBezTo>
                      <a:pt x="375" y="1653"/>
                      <a:pt x="503" y="1493"/>
                      <a:pt x="607" y="1445"/>
                    </a:cubicBezTo>
                    <a:cubicBezTo>
                      <a:pt x="712" y="1398"/>
                      <a:pt x="961" y="1341"/>
                      <a:pt x="1057" y="1251"/>
                    </a:cubicBezTo>
                    <a:cubicBezTo>
                      <a:pt x="1152" y="1161"/>
                      <a:pt x="1205" y="1016"/>
                      <a:pt x="1297" y="948"/>
                    </a:cubicBezTo>
                    <a:cubicBezTo>
                      <a:pt x="1388" y="880"/>
                      <a:pt x="1447" y="783"/>
                      <a:pt x="1501" y="713"/>
                    </a:cubicBezTo>
                    <a:cubicBezTo>
                      <a:pt x="1554" y="642"/>
                      <a:pt x="1679" y="606"/>
                      <a:pt x="1688" y="571"/>
                    </a:cubicBezTo>
                    <a:cubicBezTo>
                      <a:pt x="1698" y="537"/>
                      <a:pt x="1667" y="328"/>
                      <a:pt x="1632" y="322"/>
                    </a:cubicBezTo>
                    <a:cubicBezTo>
                      <a:pt x="1596" y="316"/>
                      <a:pt x="1470" y="357"/>
                      <a:pt x="1425" y="407"/>
                    </a:cubicBezTo>
                    <a:cubicBezTo>
                      <a:pt x="1379" y="456"/>
                      <a:pt x="1186" y="812"/>
                      <a:pt x="1088" y="849"/>
                    </a:cubicBezTo>
                    <a:cubicBezTo>
                      <a:pt x="991" y="886"/>
                      <a:pt x="778" y="874"/>
                      <a:pt x="744" y="926"/>
                    </a:cubicBezTo>
                    <a:cubicBezTo>
                      <a:pt x="710" y="978"/>
                      <a:pt x="681" y="1131"/>
                      <a:pt x="652" y="1167"/>
                    </a:cubicBezTo>
                    <a:cubicBezTo>
                      <a:pt x="652" y="1167"/>
                      <a:pt x="500" y="1287"/>
                      <a:pt x="425" y="1348"/>
                    </a:cubicBezTo>
                    <a:cubicBezTo>
                      <a:pt x="357" y="1403"/>
                      <a:pt x="315" y="1433"/>
                      <a:pt x="290" y="1483"/>
                    </a:cubicBezTo>
                    <a:cubicBezTo>
                      <a:pt x="283" y="1496"/>
                      <a:pt x="266" y="1502"/>
                      <a:pt x="253" y="1495"/>
                    </a:cubicBezTo>
                    <a:cubicBezTo>
                      <a:pt x="240" y="1489"/>
                      <a:pt x="233" y="1472"/>
                      <a:pt x="252" y="1435"/>
                    </a:cubicBezTo>
                    <a:cubicBezTo>
                      <a:pt x="290" y="1358"/>
                      <a:pt x="370" y="1299"/>
                      <a:pt x="433" y="1248"/>
                    </a:cubicBezTo>
                    <a:cubicBezTo>
                      <a:pt x="496" y="1198"/>
                      <a:pt x="568" y="1144"/>
                      <a:pt x="582" y="1102"/>
                    </a:cubicBezTo>
                    <a:cubicBezTo>
                      <a:pt x="595" y="1060"/>
                      <a:pt x="637" y="980"/>
                      <a:pt x="616" y="953"/>
                    </a:cubicBezTo>
                    <a:cubicBezTo>
                      <a:pt x="594" y="925"/>
                      <a:pt x="490" y="773"/>
                      <a:pt x="483" y="651"/>
                    </a:cubicBezTo>
                    <a:cubicBezTo>
                      <a:pt x="483" y="651"/>
                      <a:pt x="405" y="566"/>
                      <a:pt x="282" y="572"/>
                    </a:cubicBezTo>
                    <a:cubicBezTo>
                      <a:pt x="159" y="578"/>
                      <a:pt x="274" y="518"/>
                      <a:pt x="340" y="525"/>
                    </a:cubicBezTo>
                    <a:cubicBezTo>
                      <a:pt x="406" y="531"/>
                      <a:pt x="457" y="561"/>
                      <a:pt x="459" y="551"/>
                    </a:cubicBezTo>
                    <a:cubicBezTo>
                      <a:pt x="462" y="541"/>
                      <a:pt x="424" y="242"/>
                      <a:pt x="335" y="150"/>
                    </a:cubicBezTo>
                    <a:cubicBezTo>
                      <a:pt x="245" y="57"/>
                      <a:pt x="27" y="0"/>
                      <a:pt x="26" y="5"/>
                    </a:cubicBezTo>
                    <a:cubicBezTo>
                      <a:pt x="18" y="31"/>
                      <a:pt x="0" y="1120"/>
                      <a:pt x="24" y="1130"/>
                    </a:cubicBezTo>
                    <a:cubicBezTo>
                      <a:pt x="47" y="1140"/>
                      <a:pt x="128" y="1108"/>
                      <a:pt x="148" y="1049"/>
                    </a:cubicBezTo>
                    <a:cubicBezTo>
                      <a:pt x="183" y="949"/>
                      <a:pt x="217" y="955"/>
                      <a:pt x="217" y="95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4"/>
              <p:cNvSpPr/>
              <p:nvPr/>
            </p:nvSpPr>
            <p:spPr>
              <a:xfrm>
                <a:off x="1718011" y="1048217"/>
                <a:ext cx="898690" cy="881698"/>
              </a:xfrm>
              <a:custGeom>
                <a:rect b="b" l="l" r="r" t="t"/>
                <a:pathLst>
                  <a:path extrusionOk="0" h="1557" w="1587">
                    <a:moveTo>
                      <a:pt x="1584" y="941"/>
                    </a:moveTo>
                    <a:cubicBezTo>
                      <a:pt x="1582" y="962"/>
                      <a:pt x="1422" y="1013"/>
                      <a:pt x="1348" y="1067"/>
                    </a:cubicBezTo>
                    <a:cubicBezTo>
                      <a:pt x="1274" y="1121"/>
                      <a:pt x="1070" y="1447"/>
                      <a:pt x="1048" y="1467"/>
                    </a:cubicBezTo>
                    <a:cubicBezTo>
                      <a:pt x="1024" y="1488"/>
                      <a:pt x="779" y="1512"/>
                      <a:pt x="728" y="1520"/>
                    </a:cubicBezTo>
                    <a:cubicBezTo>
                      <a:pt x="703" y="1524"/>
                      <a:pt x="683" y="1535"/>
                      <a:pt x="669" y="1545"/>
                    </a:cubicBezTo>
                    <a:cubicBezTo>
                      <a:pt x="654" y="1556"/>
                      <a:pt x="633" y="1552"/>
                      <a:pt x="622" y="1537"/>
                    </a:cubicBezTo>
                    <a:cubicBezTo>
                      <a:pt x="557" y="1450"/>
                      <a:pt x="521" y="1240"/>
                      <a:pt x="503" y="1116"/>
                    </a:cubicBezTo>
                    <a:cubicBezTo>
                      <a:pt x="483" y="976"/>
                      <a:pt x="398" y="842"/>
                      <a:pt x="395" y="824"/>
                    </a:cubicBezTo>
                    <a:cubicBezTo>
                      <a:pt x="393" y="806"/>
                      <a:pt x="440" y="747"/>
                      <a:pt x="468" y="729"/>
                    </a:cubicBezTo>
                    <a:cubicBezTo>
                      <a:pt x="496" y="711"/>
                      <a:pt x="547" y="688"/>
                      <a:pt x="535" y="672"/>
                    </a:cubicBezTo>
                    <a:cubicBezTo>
                      <a:pt x="523" y="656"/>
                      <a:pt x="488" y="665"/>
                      <a:pt x="426" y="690"/>
                    </a:cubicBezTo>
                    <a:cubicBezTo>
                      <a:pt x="390" y="704"/>
                      <a:pt x="368" y="727"/>
                      <a:pt x="355" y="743"/>
                    </a:cubicBezTo>
                    <a:cubicBezTo>
                      <a:pt x="346" y="754"/>
                      <a:pt x="331" y="758"/>
                      <a:pt x="319" y="751"/>
                    </a:cubicBezTo>
                    <a:cubicBezTo>
                      <a:pt x="259" y="720"/>
                      <a:pt x="114" y="658"/>
                      <a:pt x="61" y="636"/>
                    </a:cubicBezTo>
                    <a:cubicBezTo>
                      <a:pt x="48" y="630"/>
                      <a:pt x="37" y="619"/>
                      <a:pt x="32" y="604"/>
                    </a:cubicBezTo>
                    <a:cubicBezTo>
                      <a:pt x="0" y="510"/>
                      <a:pt x="31" y="317"/>
                      <a:pt x="32" y="314"/>
                    </a:cubicBezTo>
                    <a:lnTo>
                      <a:pt x="32" y="314"/>
                    </a:lnTo>
                    <a:cubicBezTo>
                      <a:pt x="63" y="252"/>
                      <a:pt x="111" y="195"/>
                      <a:pt x="174" y="150"/>
                    </a:cubicBezTo>
                    <a:cubicBezTo>
                      <a:pt x="353" y="21"/>
                      <a:pt x="484" y="11"/>
                      <a:pt x="556" y="32"/>
                    </a:cubicBezTo>
                    <a:cubicBezTo>
                      <a:pt x="571" y="38"/>
                      <a:pt x="637" y="133"/>
                      <a:pt x="654" y="175"/>
                    </a:cubicBezTo>
                    <a:cubicBezTo>
                      <a:pt x="671" y="215"/>
                      <a:pt x="676" y="201"/>
                      <a:pt x="676" y="201"/>
                    </a:cubicBezTo>
                    <a:cubicBezTo>
                      <a:pt x="709" y="140"/>
                      <a:pt x="603" y="31"/>
                      <a:pt x="603" y="31"/>
                    </a:cubicBezTo>
                    <a:cubicBezTo>
                      <a:pt x="652" y="0"/>
                      <a:pt x="742" y="12"/>
                      <a:pt x="799" y="25"/>
                    </a:cubicBezTo>
                    <a:cubicBezTo>
                      <a:pt x="851" y="37"/>
                      <a:pt x="905" y="54"/>
                      <a:pt x="955" y="75"/>
                    </a:cubicBezTo>
                    <a:cubicBezTo>
                      <a:pt x="967" y="82"/>
                      <a:pt x="974" y="82"/>
                      <a:pt x="994" y="93"/>
                    </a:cubicBezTo>
                    <a:cubicBezTo>
                      <a:pt x="1073" y="135"/>
                      <a:pt x="1139" y="225"/>
                      <a:pt x="1141" y="253"/>
                    </a:cubicBezTo>
                    <a:cubicBezTo>
                      <a:pt x="1143" y="285"/>
                      <a:pt x="1106" y="349"/>
                      <a:pt x="1141" y="356"/>
                    </a:cubicBezTo>
                    <a:cubicBezTo>
                      <a:pt x="1176" y="362"/>
                      <a:pt x="1175" y="284"/>
                      <a:pt x="1213" y="295"/>
                    </a:cubicBezTo>
                    <a:cubicBezTo>
                      <a:pt x="1250" y="306"/>
                      <a:pt x="1368" y="497"/>
                      <a:pt x="1348" y="527"/>
                    </a:cubicBezTo>
                    <a:cubicBezTo>
                      <a:pt x="1328" y="557"/>
                      <a:pt x="1303" y="607"/>
                      <a:pt x="1320" y="620"/>
                    </a:cubicBezTo>
                    <a:cubicBezTo>
                      <a:pt x="1336" y="633"/>
                      <a:pt x="1375" y="592"/>
                      <a:pt x="1398" y="589"/>
                    </a:cubicBezTo>
                    <a:cubicBezTo>
                      <a:pt x="1422" y="586"/>
                      <a:pt x="1461" y="663"/>
                      <a:pt x="1520" y="745"/>
                    </a:cubicBezTo>
                    <a:cubicBezTo>
                      <a:pt x="1578" y="827"/>
                      <a:pt x="1586" y="920"/>
                      <a:pt x="1584" y="94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4"/>
              <p:cNvSpPr/>
              <p:nvPr/>
            </p:nvSpPr>
            <p:spPr>
              <a:xfrm>
                <a:off x="2150651" y="1179594"/>
                <a:ext cx="381108" cy="624041"/>
              </a:xfrm>
              <a:custGeom>
                <a:rect b="b" l="l" r="r" t="t"/>
                <a:pathLst>
                  <a:path extrusionOk="0" h="1102" w="673">
                    <a:moveTo>
                      <a:pt x="6" y="1101"/>
                    </a:moveTo>
                    <a:cubicBezTo>
                      <a:pt x="6" y="1101"/>
                      <a:pt x="39" y="1079"/>
                      <a:pt x="57" y="1050"/>
                    </a:cubicBezTo>
                    <a:cubicBezTo>
                      <a:pt x="75" y="1021"/>
                      <a:pt x="170" y="981"/>
                      <a:pt x="205" y="965"/>
                    </a:cubicBezTo>
                    <a:cubicBezTo>
                      <a:pt x="239" y="949"/>
                      <a:pt x="346" y="823"/>
                      <a:pt x="390" y="762"/>
                    </a:cubicBezTo>
                    <a:cubicBezTo>
                      <a:pt x="434" y="701"/>
                      <a:pt x="540" y="623"/>
                      <a:pt x="600" y="597"/>
                    </a:cubicBezTo>
                    <a:cubicBezTo>
                      <a:pt x="660" y="571"/>
                      <a:pt x="672" y="539"/>
                      <a:pt x="661" y="532"/>
                    </a:cubicBezTo>
                    <a:cubicBezTo>
                      <a:pt x="650" y="525"/>
                      <a:pt x="538" y="537"/>
                      <a:pt x="448" y="607"/>
                    </a:cubicBezTo>
                    <a:cubicBezTo>
                      <a:pt x="448" y="607"/>
                      <a:pt x="344" y="391"/>
                      <a:pt x="268" y="295"/>
                    </a:cubicBezTo>
                    <a:cubicBezTo>
                      <a:pt x="268" y="295"/>
                      <a:pt x="275" y="99"/>
                      <a:pt x="158" y="12"/>
                    </a:cubicBezTo>
                    <a:cubicBezTo>
                      <a:pt x="158" y="12"/>
                      <a:pt x="143" y="0"/>
                      <a:pt x="170" y="63"/>
                    </a:cubicBezTo>
                    <a:cubicBezTo>
                      <a:pt x="196" y="126"/>
                      <a:pt x="230" y="245"/>
                      <a:pt x="219" y="269"/>
                    </a:cubicBezTo>
                    <a:cubicBezTo>
                      <a:pt x="219" y="269"/>
                      <a:pt x="178" y="275"/>
                      <a:pt x="87" y="229"/>
                    </a:cubicBezTo>
                    <a:cubicBezTo>
                      <a:pt x="87" y="229"/>
                      <a:pt x="59" y="204"/>
                      <a:pt x="23" y="205"/>
                    </a:cubicBezTo>
                    <a:cubicBezTo>
                      <a:pt x="23" y="205"/>
                      <a:pt x="1" y="221"/>
                      <a:pt x="71" y="262"/>
                    </a:cubicBezTo>
                    <a:cubicBezTo>
                      <a:pt x="140" y="303"/>
                      <a:pt x="227" y="319"/>
                      <a:pt x="227" y="319"/>
                    </a:cubicBezTo>
                    <a:cubicBezTo>
                      <a:pt x="227" y="319"/>
                      <a:pt x="315" y="471"/>
                      <a:pt x="348" y="548"/>
                    </a:cubicBezTo>
                    <a:cubicBezTo>
                      <a:pt x="380" y="625"/>
                      <a:pt x="380" y="661"/>
                      <a:pt x="380" y="661"/>
                    </a:cubicBezTo>
                    <a:cubicBezTo>
                      <a:pt x="380" y="661"/>
                      <a:pt x="284" y="797"/>
                      <a:pt x="246" y="854"/>
                    </a:cubicBezTo>
                    <a:cubicBezTo>
                      <a:pt x="208" y="911"/>
                      <a:pt x="168" y="928"/>
                      <a:pt x="131" y="949"/>
                    </a:cubicBezTo>
                    <a:cubicBezTo>
                      <a:pt x="94" y="969"/>
                      <a:pt x="39" y="990"/>
                      <a:pt x="20" y="1039"/>
                    </a:cubicBezTo>
                    <a:cubicBezTo>
                      <a:pt x="0" y="1086"/>
                      <a:pt x="6" y="1101"/>
                      <a:pt x="6" y="110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4"/>
              <p:cNvSpPr/>
              <p:nvPr/>
            </p:nvSpPr>
            <p:spPr>
              <a:xfrm>
                <a:off x="1896956" y="1185257"/>
                <a:ext cx="294467" cy="367516"/>
              </a:xfrm>
              <a:custGeom>
                <a:rect b="b" l="l" r="r" t="t"/>
                <a:pathLst>
                  <a:path extrusionOk="0" h="649" w="520">
                    <a:moveTo>
                      <a:pt x="172" y="174"/>
                    </a:moveTo>
                    <a:cubicBezTo>
                      <a:pt x="172" y="174"/>
                      <a:pt x="37" y="172"/>
                      <a:pt x="4" y="207"/>
                    </a:cubicBezTo>
                    <a:cubicBezTo>
                      <a:pt x="4" y="207"/>
                      <a:pt x="0" y="216"/>
                      <a:pt x="52" y="219"/>
                    </a:cubicBezTo>
                    <a:cubicBezTo>
                      <a:pt x="104" y="221"/>
                      <a:pt x="163" y="216"/>
                      <a:pt x="194" y="230"/>
                    </a:cubicBezTo>
                    <a:cubicBezTo>
                      <a:pt x="226" y="244"/>
                      <a:pt x="315" y="318"/>
                      <a:pt x="365" y="417"/>
                    </a:cubicBezTo>
                    <a:cubicBezTo>
                      <a:pt x="414" y="516"/>
                      <a:pt x="440" y="622"/>
                      <a:pt x="507" y="648"/>
                    </a:cubicBezTo>
                    <a:cubicBezTo>
                      <a:pt x="507" y="648"/>
                      <a:pt x="519" y="639"/>
                      <a:pt x="485" y="567"/>
                    </a:cubicBezTo>
                    <a:cubicBezTo>
                      <a:pt x="451" y="495"/>
                      <a:pt x="427" y="399"/>
                      <a:pt x="389" y="341"/>
                    </a:cubicBezTo>
                    <a:cubicBezTo>
                      <a:pt x="351" y="283"/>
                      <a:pt x="246" y="210"/>
                      <a:pt x="236" y="195"/>
                    </a:cubicBezTo>
                    <a:cubicBezTo>
                      <a:pt x="226" y="178"/>
                      <a:pt x="173" y="26"/>
                      <a:pt x="82" y="0"/>
                    </a:cubicBezTo>
                    <a:cubicBezTo>
                      <a:pt x="82" y="0"/>
                      <a:pt x="72" y="22"/>
                      <a:pt x="97" y="52"/>
                    </a:cubicBezTo>
                    <a:cubicBezTo>
                      <a:pt x="120" y="83"/>
                      <a:pt x="167" y="141"/>
                      <a:pt x="172" y="17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4"/>
              <p:cNvSpPr/>
              <p:nvPr/>
            </p:nvSpPr>
            <p:spPr>
              <a:xfrm>
                <a:off x="2244088" y="1194317"/>
                <a:ext cx="146101" cy="370913"/>
              </a:xfrm>
              <a:custGeom>
                <a:rect b="b" l="l" r="r" t="t"/>
                <a:pathLst>
                  <a:path extrusionOk="0" h="655" w="258">
                    <a:moveTo>
                      <a:pt x="8" y="2"/>
                    </a:moveTo>
                    <a:cubicBezTo>
                      <a:pt x="21" y="22"/>
                      <a:pt x="31" y="43"/>
                      <a:pt x="40" y="64"/>
                    </a:cubicBezTo>
                    <a:cubicBezTo>
                      <a:pt x="50" y="85"/>
                      <a:pt x="58" y="107"/>
                      <a:pt x="65" y="130"/>
                    </a:cubicBezTo>
                    <a:cubicBezTo>
                      <a:pt x="72" y="152"/>
                      <a:pt x="77" y="174"/>
                      <a:pt x="80" y="198"/>
                    </a:cubicBezTo>
                    <a:cubicBezTo>
                      <a:pt x="82" y="221"/>
                      <a:pt x="83" y="245"/>
                      <a:pt x="80" y="269"/>
                    </a:cubicBezTo>
                    <a:lnTo>
                      <a:pt x="80" y="265"/>
                    </a:lnTo>
                    <a:cubicBezTo>
                      <a:pt x="98" y="294"/>
                      <a:pt x="116" y="325"/>
                      <a:pt x="134" y="355"/>
                    </a:cubicBezTo>
                    <a:cubicBezTo>
                      <a:pt x="151" y="385"/>
                      <a:pt x="168" y="416"/>
                      <a:pt x="184" y="447"/>
                    </a:cubicBezTo>
                    <a:cubicBezTo>
                      <a:pt x="200" y="478"/>
                      <a:pt x="215" y="509"/>
                      <a:pt x="229" y="542"/>
                    </a:cubicBezTo>
                    <a:cubicBezTo>
                      <a:pt x="235" y="558"/>
                      <a:pt x="242" y="575"/>
                      <a:pt x="247" y="592"/>
                    </a:cubicBezTo>
                    <a:cubicBezTo>
                      <a:pt x="252" y="609"/>
                      <a:pt x="257" y="626"/>
                      <a:pt x="257" y="645"/>
                    </a:cubicBezTo>
                    <a:cubicBezTo>
                      <a:pt x="257" y="650"/>
                      <a:pt x="254" y="654"/>
                      <a:pt x="249" y="654"/>
                    </a:cubicBezTo>
                    <a:cubicBezTo>
                      <a:pt x="245" y="654"/>
                      <a:pt x="240" y="651"/>
                      <a:pt x="240" y="646"/>
                    </a:cubicBezTo>
                    <a:lnTo>
                      <a:pt x="240" y="646"/>
                    </a:lnTo>
                    <a:lnTo>
                      <a:pt x="240" y="645"/>
                    </a:lnTo>
                    <a:cubicBezTo>
                      <a:pt x="240" y="629"/>
                      <a:pt x="236" y="612"/>
                      <a:pt x="231" y="596"/>
                    </a:cubicBezTo>
                    <a:cubicBezTo>
                      <a:pt x="226" y="580"/>
                      <a:pt x="220" y="564"/>
                      <a:pt x="214" y="548"/>
                    </a:cubicBezTo>
                    <a:cubicBezTo>
                      <a:pt x="201" y="516"/>
                      <a:pt x="186" y="484"/>
                      <a:pt x="170" y="453"/>
                    </a:cubicBezTo>
                    <a:cubicBezTo>
                      <a:pt x="154" y="422"/>
                      <a:pt x="138" y="391"/>
                      <a:pt x="121" y="361"/>
                    </a:cubicBezTo>
                    <a:cubicBezTo>
                      <a:pt x="104" y="330"/>
                      <a:pt x="87" y="301"/>
                      <a:pt x="68" y="272"/>
                    </a:cubicBezTo>
                    <a:lnTo>
                      <a:pt x="68" y="272"/>
                    </a:lnTo>
                    <a:cubicBezTo>
                      <a:pt x="67" y="270"/>
                      <a:pt x="67" y="269"/>
                      <a:pt x="67" y="267"/>
                    </a:cubicBezTo>
                    <a:cubicBezTo>
                      <a:pt x="70" y="245"/>
                      <a:pt x="70" y="222"/>
                      <a:pt x="68" y="200"/>
                    </a:cubicBezTo>
                    <a:cubicBezTo>
                      <a:pt x="65" y="177"/>
                      <a:pt x="61" y="155"/>
                      <a:pt x="55" y="133"/>
                    </a:cubicBezTo>
                    <a:cubicBezTo>
                      <a:pt x="48" y="111"/>
                      <a:pt x="41" y="89"/>
                      <a:pt x="32" y="68"/>
                    </a:cubicBezTo>
                    <a:cubicBezTo>
                      <a:pt x="23" y="47"/>
                      <a:pt x="13" y="26"/>
                      <a:pt x="1" y="7"/>
                    </a:cubicBezTo>
                    <a:lnTo>
                      <a:pt x="1" y="7"/>
                    </a:lnTo>
                    <a:cubicBezTo>
                      <a:pt x="0" y="4"/>
                      <a:pt x="1" y="2"/>
                      <a:pt x="2" y="1"/>
                    </a:cubicBezTo>
                    <a:cubicBezTo>
                      <a:pt x="5" y="0"/>
                      <a:pt x="7" y="0"/>
                      <a:pt x="8" y="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4"/>
              <p:cNvSpPr/>
              <p:nvPr/>
            </p:nvSpPr>
            <p:spPr>
              <a:xfrm>
                <a:off x="2173302" y="1306441"/>
                <a:ext cx="117220" cy="44170"/>
              </a:xfrm>
              <a:custGeom>
                <a:rect b="b" l="l" r="r" t="t"/>
                <a:pathLst>
                  <a:path extrusionOk="0" h="78" w="207">
                    <a:moveTo>
                      <a:pt x="7" y="1"/>
                    </a:moveTo>
                    <a:cubicBezTo>
                      <a:pt x="21" y="10"/>
                      <a:pt x="37" y="18"/>
                      <a:pt x="52" y="25"/>
                    </a:cubicBezTo>
                    <a:cubicBezTo>
                      <a:pt x="68" y="33"/>
                      <a:pt x="84" y="40"/>
                      <a:pt x="100" y="45"/>
                    </a:cubicBezTo>
                    <a:cubicBezTo>
                      <a:pt x="116" y="51"/>
                      <a:pt x="132" y="56"/>
                      <a:pt x="149" y="60"/>
                    </a:cubicBezTo>
                    <a:cubicBezTo>
                      <a:pt x="165" y="63"/>
                      <a:pt x="183" y="64"/>
                      <a:pt x="199" y="64"/>
                    </a:cubicBezTo>
                    <a:lnTo>
                      <a:pt x="199" y="64"/>
                    </a:lnTo>
                    <a:cubicBezTo>
                      <a:pt x="202" y="64"/>
                      <a:pt x="205" y="66"/>
                      <a:pt x="206" y="70"/>
                    </a:cubicBezTo>
                    <a:cubicBezTo>
                      <a:pt x="206" y="74"/>
                      <a:pt x="203" y="77"/>
                      <a:pt x="200" y="77"/>
                    </a:cubicBezTo>
                    <a:lnTo>
                      <a:pt x="200" y="77"/>
                    </a:lnTo>
                    <a:cubicBezTo>
                      <a:pt x="181" y="77"/>
                      <a:pt x="163" y="75"/>
                      <a:pt x="146" y="71"/>
                    </a:cubicBezTo>
                    <a:cubicBezTo>
                      <a:pt x="128" y="67"/>
                      <a:pt x="112" y="62"/>
                      <a:pt x="96" y="55"/>
                    </a:cubicBezTo>
                    <a:cubicBezTo>
                      <a:pt x="80" y="49"/>
                      <a:pt x="64" y="42"/>
                      <a:pt x="48" y="34"/>
                    </a:cubicBezTo>
                    <a:cubicBezTo>
                      <a:pt x="32" y="26"/>
                      <a:pt x="18" y="18"/>
                      <a:pt x="3" y="8"/>
                    </a:cubicBezTo>
                    <a:cubicBezTo>
                      <a:pt x="0" y="7"/>
                      <a:pt x="0" y="4"/>
                      <a:pt x="1" y="3"/>
                    </a:cubicBezTo>
                    <a:cubicBezTo>
                      <a:pt x="2" y="1"/>
                      <a:pt x="5" y="0"/>
                      <a:pt x="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4"/>
              <p:cNvSpPr/>
              <p:nvPr/>
            </p:nvSpPr>
            <p:spPr>
              <a:xfrm>
                <a:off x="1911680" y="1291151"/>
                <a:ext cx="269550" cy="250296"/>
              </a:xfrm>
              <a:custGeom>
                <a:rect b="b" l="l" r="r" t="t"/>
                <a:pathLst>
                  <a:path extrusionOk="0" h="442" w="476">
                    <a:moveTo>
                      <a:pt x="6" y="10"/>
                    </a:moveTo>
                    <a:cubicBezTo>
                      <a:pt x="35" y="4"/>
                      <a:pt x="63" y="1"/>
                      <a:pt x="93" y="0"/>
                    </a:cubicBezTo>
                    <a:cubicBezTo>
                      <a:pt x="108" y="0"/>
                      <a:pt x="122" y="0"/>
                      <a:pt x="137" y="2"/>
                    </a:cubicBezTo>
                    <a:cubicBezTo>
                      <a:pt x="152" y="3"/>
                      <a:pt x="166" y="6"/>
                      <a:pt x="181" y="11"/>
                    </a:cubicBezTo>
                    <a:cubicBezTo>
                      <a:pt x="185" y="12"/>
                      <a:pt x="189" y="15"/>
                      <a:pt x="192" y="17"/>
                    </a:cubicBezTo>
                    <a:lnTo>
                      <a:pt x="201" y="23"/>
                    </a:lnTo>
                    <a:cubicBezTo>
                      <a:pt x="207" y="27"/>
                      <a:pt x="214" y="31"/>
                      <a:pt x="219" y="36"/>
                    </a:cubicBezTo>
                    <a:cubicBezTo>
                      <a:pt x="231" y="45"/>
                      <a:pt x="242" y="54"/>
                      <a:pt x="253" y="63"/>
                    </a:cubicBezTo>
                    <a:cubicBezTo>
                      <a:pt x="275" y="82"/>
                      <a:pt x="296" y="103"/>
                      <a:pt x="315" y="125"/>
                    </a:cubicBezTo>
                    <a:cubicBezTo>
                      <a:pt x="334" y="147"/>
                      <a:pt x="351" y="170"/>
                      <a:pt x="366" y="195"/>
                    </a:cubicBezTo>
                    <a:cubicBezTo>
                      <a:pt x="374" y="208"/>
                      <a:pt x="381" y="221"/>
                      <a:pt x="387" y="234"/>
                    </a:cubicBezTo>
                    <a:lnTo>
                      <a:pt x="396" y="254"/>
                    </a:lnTo>
                    <a:cubicBezTo>
                      <a:pt x="399" y="261"/>
                      <a:pt x="401" y="268"/>
                      <a:pt x="404" y="274"/>
                    </a:cubicBezTo>
                    <a:cubicBezTo>
                      <a:pt x="414" y="301"/>
                      <a:pt x="425" y="328"/>
                      <a:pt x="436" y="354"/>
                    </a:cubicBezTo>
                    <a:cubicBezTo>
                      <a:pt x="441" y="367"/>
                      <a:pt x="447" y="380"/>
                      <a:pt x="453" y="393"/>
                    </a:cubicBezTo>
                    <a:cubicBezTo>
                      <a:pt x="456" y="399"/>
                      <a:pt x="459" y="406"/>
                      <a:pt x="462" y="412"/>
                    </a:cubicBezTo>
                    <a:cubicBezTo>
                      <a:pt x="464" y="415"/>
                      <a:pt x="465" y="418"/>
                      <a:pt x="467" y="421"/>
                    </a:cubicBezTo>
                    <a:cubicBezTo>
                      <a:pt x="469" y="424"/>
                      <a:pt x="471" y="427"/>
                      <a:pt x="472" y="429"/>
                    </a:cubicBezTo>
                    <a:lnTo>
                      <a:pt x="472" y="430"/>
                    </a:lnTo>
                    <a:cubicBezTo>
                      <a:pt x="475" y="433"/>
                      <a:pt x="474" y="437"/>
                      <a:pt x="471" y="439"/>
                    </a:cubicBezTo>
                    <a:cubicBezTo>
                      <a:pt x="468" y="441"/>
                      <a:pt x="464" y="441"/>
                      <a:pt x="462" y="438"/>
                    </a:cubicBezTo>
                    <a:cubicBezTo>
                      <a:pt x="459" y="434"/>
                      <a:pt x="457" y="431"/>
                      <a:pt x="455" y="428"/>
                    </a:cubicBezTo>
                    <a:cubicBezTo>
                      <a:pt x="453" y="424"/>
                      <a:pt x="452" y="422"/>
                      <a:pt x="450" y="419"/>
                    </a:cubicBezTo>
                    <a:cubicBezTo>
                      <a:pt x="446" y="413"/>
                      <a:pt x="443" y="406"/>
                      <a:pt x="439" y="400"/>
                    </a:cubicBezTo>
                    <a:cubicBezTo>
                      <a:pt x="433" y="387"/>
                      <a:pt x="426" y="374"/>
                      <a:pt x="420" y="361"/>
                    </a:cubicBezTo>
                    <a:cubicBezTo>
                      <a:pt x="408" y="335"/>
                      <a:pt x="398" y="308"/>
                      <a:pt x="387" y="281"/>
                    </a:cubicBezTo>
                    <a:lnTo>
                      <a:pt x="379" y="261"/>
                    </a:lnTo>
                    <a:lnTo>
                      <a:pt x="371" y="242"/>
                    </a:lnTo>
                    <a:cubicBezTo>
                      <a:pt x="364" y="230"/>
                      <a:pt x="359" y="217"/>
                      <a:pt x="351" y="205"/>
                    </a:cubicBezTo>
                    <a:cubicBezTo>
                      <a:pt x="337" y="181"/>
                      <a:pt x="320" y="158"/>
                      <a:pt x="302" y="137"/>
                    </a:cubicBezTo>
                    <a:cubicBezTo>
                      <a:pt x="283" y="116"/>
                      <a:pt x="263" y="96"/>
                      <a:pt x="242" y="77"/>
                    </a:cubicBezTo>
                    <a:cubicBezTo>
                      <a:pt x="231" y="68"/>
                      <a:pt x="221" y="59"/>
                      <a:pt x="209" y="50"/>
                    </a:cubicBezTo>
                    <a:cubicBezTo>
                      <a:pt x="204" y="45"/>
                      <a:pt x="198" y="41"/>
                      <a:pt x="192" y="37"/>
                    </a:cubicBezTo>
                    <a:lnTo>
                      <a:pt x="184" y="31"/>
                    </a:lnTo>
                    <a:cubicBezTo>
                      <a:pt x="180" y="29"/>
                      <a:pt x="179" y="27"/>
                      <a:pt x="176" y="27"/>
                    </a:cubicBezTo>
                    <a:cubicBezTo>
                      <a:pt x="163" y="23"/>
                      <a:pt x="149" y="20"/>
                      <a:pt x="136" y="18"/>
                    </a:cubicBezTo>
                    <a:cubicBezTo>
                      <a:pt x="122" y="16"/>
                      <a:pt x="108" y="15"/>
                      <a:pt x="94" y="15"/>
                    </a:cubicBezTo>
                    <a:cubicBezTo>
                      <a:pt x="66" y="15"/>
                      <a:pt x="37" y="18"/>
                      <a:pt x="10" y="23"/>
                    </a:cubicBezTo>
                    <a:lnTo>
                      <a:pt x="9" y="23"/>
                    </a:lnTo>
                    <a:cubicBezTo>
                      <a:pt x="6" y="24"/>
                      <a:pt x="2" y="21"/>
                      <a:pt x="2" y="18"/>
                    </a:cubicBezTo>
                    <a:cubicBezTo>
                      <a:pt x="0" y="14"/>
                      <a:pt x="3" y="11"/>
                      <a:pt x="6" y="1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4"/>
              <p:cNvSpPr/>
              <p:nvPr/>
            </p:nvSpPr>
            <p:spPr>
              <a:xfrm>
                <a:off x="1949054" y="1194317"/>
                <a:ext cx="71352" cy="114389"/>
              </a:xfrm>
              <a:custGeom>
                <a:rect b="b" l="l" r="r" t="t"/>
                <a:pathLst>
                  <a:path extrusionOk="0" h="202" w="126">
                    <a:moveTo>
                      <a:pt x="7" y="2"/>
                    </a:moveTo>
                    <a:cubicBezTo>
                      <a:pt x="21" y="14"/>
                      <a:pt x="34" y="27"/>
                      <a:pt x="46" y="41"/>
                    </a:cubicBezTo>
                    <a:cubicBezTo>
                      <a:pt x="58" y="56"/>
                      <a:pt x="69" y="71"/>
                      <a:pt x="79" y="86"/>
                    </a:cubicBezTo>
                    <a:cubicBezTo>
                      <a:pt x="90" y="102"/>
                      <a:pt x="98" y="119"/>
                      <a:pt x="106" y="136"/>
                    </a:cubicBezTo>
                    <a:cubicBezTo>
                      <a:pt x="114" y="153"/>
                      <a:pt x="119" y="171"/>
                      <a:pt x="124" y="189"/>
                    </a:cubicBezTo>
                    <a:cubicBezTo>
                      <a:pt x="125" y="194"/>
                      <a:pt x="122" y="198"/>
                      <a:pt x="118" y="200"/>
                    </a:cubicBezTo>
                    <a:cubicBezTo>
                      <a:pt x="113" y="201"/>
                      <a:pt x="108" y="198"/>
                      <a:pt x="107" y="194"/>
                    </a:cubicBezTo>
                    <a:lnTo>
                      <a:pt x="107" y="193"/>
                    </a:lnTo>
                    <a:lnTo>
                      <a:pt x="107" y="193"/>
                    </a:lnTo>
                    <a:cubicBezTo>
                      <a:pt x="103" y="175"/>
                      <a:pt x="99" y="158"/>
                      <a:pt x="92" y="141"/>
                    </a:cubicBezTo>
                    <a:cubicBezTo>
                      <a:pt x="86" y="125"/>
                      <a:pt x="78" y="108"/>
                      <a:pt x="69" y="93"/>
                    </a:cubicBezTo>
                    <a:cubicBezTo>
                      <a:pt x="59" y="77"/>
                      <a:pt x="49" y="62"/>
                      <a:pt x="38" y="48"/>
                    </a:cubicBezTo>
                    <a:cubicBezTo>
                      <a:pt x="27" y="34"/>
                      <a:pt x="14" y="20"/>
                      <a:pt x="1" y="7"/>
                    </a:cubicBezTo>
                    <a:lnTo>
                      <a:pt x="1" y="7"/>
                    </a:lnTo>
                    <a:cubicBezTo>
                      <a:pt x="0" y="6"/>
                      <a:pt x="0" y="3"/>
                      <a:pt x="1" y="2"/>
                    </a:cubicBezTo>
                    <a:cubicBezTo>
                      <a:pt x="3" y="0"/>
                      <a:pt x="5" y="0"/>
                      <a:pt x="7" y="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4"/>
              <p:cNvSpPr/>
              <p:nvPr/>
            </p:nvSpPr>
            <p:spPr>
              <a:xfrm>
                <a:off x="2166507" y="1489350"/>
                <a:ext cx="334107" cy="289935"/>
              </a:xfrm>
              <a:custGeom>
                <a:rect b="b" l="l" r="r" t="t"/>
                <a:pathLst>
                  <a:path extrusionOk="0" h="512" w="590">
                    <a:moveTo>
                      <a:pt x="1" y="504"/>
                    </a:moveTo>
                    <a:cubicBezTo>
                      <a:pt x="5" y="497"/>
                      <a:pt x="9" y="489"/>
                      <a:pt x="13" y="482"/>
                    </a:cubicBezTo>
                    <a:cubicBezTo>
                      <a:pt x="17" y="475"/>
                      <a:pt x="22" y="468"/>
                      <a:pt x="29" y="462"/>
                    </a:cubicBezTo>
                    <a:cubicBezTo>
                      <a:pt x="35" y="455"/>
                      <a:pt x="42" y="450"/>
                      <a:pt x="50" y="447"/>
                    </a:cubicBezTo>
                    <a:lnTo>
                      <a:pt x="72" y="436"/>
                    </a:lnTo>
                    <a:cubicBezTo>
                      <a:pt x="101" y="421"/>
                      <a:pt x="129" y="406"/>
                      <a:pt x="157" y="389"/>
                    </a:cubicBezTo>
                    <a:cubicBezTo>
                      <a:pt x="170" y="381"/>
                      <a:pt x="183" y="372"/>
                      <a:pt x="195" y="362"/>
                    </a:cubicBezTo>
                    <a:cubicBezTo>
                      <a:pt x="206" y="352"/>
                      <a:pt x="217" y="340"/>
                      <a:pt x="227" y="327"/>
                    </a:cubicBezTo>
                    <a:cubicBezTo>
                      <a:pt x="247" y="302"/>
                      <a:pt x="265" y="275"/>
                      <a:pt x="283" y="249"/>
                    </a:cubicBezTo>
                    <a:cubicBezTo>
                      <a:pt x="302" y="222"/>
                      <a:pt x="320" y="195"/>
                      <a:pt x="339" y="169"/>
                    </a:cubicBezTo>
                    <a:cubicBezTo>
                      <a:pt x="349" y="155"/>
                      <a:pt x="359" y="142"/>
                      <a:pt x="370" y="130"/>
                    </a:cubicBezTo>
                    <a:cubicBezTo>
                      <a:pt x="380" y="117"/>
                      <a:pt x="393" y="105"/>
                      <a:pt x="406" y="95"/>
                    </a:cubicBezTo>
                    <a:cubicBezTo>
                      <a:pt x="434" y="76"/>
                      <a:pt x="462" y="59"/>
                      <a:pt x="490" y="44"/>
                    </a:cubicBezTo>
                    <a:cubicBezTo>
                      <a:pt x="520" y="28"/>
                      <a:pt x="549" y="14"/>
                      <a:pt x="579" y="2"/>
                    </a:cubicBezTo>
                    <a:cubicBezTo>
                      <a:pt x="582" y="0"/>
                      <a:pt x="586" y="2"/>
                      <a:pt x="588" y="5"/>
                    </a:cubicBezTo>
                    <a:cubicBezTo>
                      <a:pt x="589" y="8"/>
                      <a:pt x="588" y="12"/>
                      <a:pt x="584" y="14"/>
                    </a:cubicBezTo>
                    <a:lnTo>
                      <a:pt x="584" y="14"/>
                    </a:lnTo>
                    <a:cubicBezTo>
                      <a:pt x="555" y="28"/>
                      <a:pt x="527" y="43"/>
                      <a:pt x="498" y="58"/>
                    </a:cubicBezTo>
                    <a:cubicBezTo>
                      <a:pt x="471" y="74"/>
                      <a:pt x="443" y="91"/>
                      <a:pt x="417" y="110"/>
                    </a:cubicBezTo>
                    <a:cubicBezTo>
                      <a:pt x="405" y="119"/>
                      <a:pt x="394" y="130"/>
                      <a:pt x="383" y="142"/>
                    </a:cubicBezTo>
                    <a:cubicBezTo>
                      <a:pt x="373" y="154"/>
                      <a:pt x="363" y="167"/>
                      <a:pt x="354" y="179"/>
                    </a:cubicBezTo>
                    <a:cubicBezTo>
                      <a:pt x="335" y="205"/>
                      <a:pt x="316" y="232"/>
                      <a:pt x="297" y="258"/>
                    </a:cubicBezTo>
                    <a:cubicBezTo>
                      <a:pt x="278" y="285"/>
                      <a:pt x="259" y="311"/>
                      <a:pt x="239" y="337"/>
                    </a:cubicBezTo>
                    <a:cubicBezTo>
                      <a:pt x="229" y="350"/>
                      <a:pt x="218" y="362"/>
                      <a:pt x="205" y="374"/>
                    </a:cubicBezTo>
                    <a:cubicBezTo>
                      <a:pt x="192" y="385"/>
                      <a:pt x="178" y="394"/>
                      <a:pt x="164" y="402"/>
                    </a:cubicBezTo>
                    <a:cubicBezTo>
                      <a:pt x="136" y="419"/>
                      <a:pt x="107" y="434"/>
                      <a:pt x="78" y="448"/>
                    </a:cubicBezTo>
                    <a:lnTo>
                      <a:pt x="56" y="459"/>
                    </a:lnTo>
                    <a:cubicBezTo>
                      <a:pt x="49" y="462"/>
                      <a:pt x="43" y="466"/>
                      <a:pt x="37" y="471"/>
                    </a:cubicBezTo>
                    <a:cubicBezTo>
                      <a:pt x="32" y="476"/>
                      <a:pt x="27" y="482"/>
                      <a:pt x="23" y="489"/>
                    </a:cubicBezTo>
                    <a:cubicBezTo>
                      <a:pt x="18" y="495"/>
                      <a:pt x="14" y="502"/>
                      <a:pt x="9" y="509"/>
                    </a:cubicBezTo>
                    <a:cubicBezTo>
                      <a:pt x="7" y="511"/>
                      <a:pt x="5" y="511"/>
                      <a:pt x="2" y="510"/>
                    </a:cubicBezTo>
                    <a:cubicBezTo>
                      <a:pt x="1" y="509"/>
                      <a:pt x="0" y="506"/>
                      <a:pt x="1" y="504"/>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4"/>
              <p:cNvSpPr/>
              <p:nvPr/>
            </p:nvSpPr>
            <p:spPr>
              <a:xfrm>
                <a:off x="2361308" y="1201679"/>
                <a:ext cx="26615" cy="40206"/>
              </a:xfrm>
              <a:custGeom>
                <a:rect b="b" l="l" r="r" t="t"/>
                <a:pathLst>
                  <a:path extrusionOk="0" h="71" w="47">
                    <a:moveTo>
                      <a:pt x="8" y="70"/>
                    </a:moveTo>
                    <a:cubicBezTo>
                      <a:pt x="6" y="70"/>
                      <a:pt x="4" y="70"/>
                      <a:pt x="3" y="69"/>
                    </a:cubicBezTo>
                    <a:cubicBezTo>
                      <a:pt x="0" y="66"/>
                      <a:pt x="0" y="62"/>
                      <a:pt x="3" y="60"/>
                    </a:cubicBezTo>
                    <a:cubicBezTo>
                      <a:pt x="25" y="35"/>
                      <a:pt x="33" y="6"/>
                      <a:pt x="33" y="6"/>
                    </a:cubicBezTo>
                    <a:cubicBezTo>
                      <a:pt x="33" y="3"/>
                      <a:pt x="37" y="0"/>
                      <a:pt x="40" y="1"/>
                    </a:cubicBezTo>
                    <a:cubicBezTo>
                      <a:pt x="44" y="2"/>
                      <a:pt x="46" y="6"/>
                      <a:pt x="45" y="9"/>
                    </a:cubicBezTo>
                    <a:cubicBezTo>
                      <a:pt x="45" y="11"/>
                      <a:pt x="37" y="41"/>
                      <a:pt x="12" y="68"/>
                    </a:cubicBezTo>
                    <a:cubicBezTo>
                      <a:pt x="11" y="70"/>
                      <a:pt x="9" y="70"/>
                      <a:pt x="8" y="7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4"/>
              <p:cNvSpPr/>
              <p:nvPr/>
            </p:nvSpPr>
            <p:spPr>
              <a:xfrm>
                <a:off x="2472300" y="1359671"/>
                <a:ext cx="32278" cy="26615"/>
              </a:xfrm>
              <a:custGeom>
                <a:rect b="b" l="l" r="r" t="t"/>
                <a:pathLst>
                  <a:path extrusionOk="0" h="47" w="57">
                    <a:moveTo>
                      <a:pt x="8" y="46"/>
                    </a:moveTo>
                    <a:cubicBezTo>
                      <a:pt x="7" y="46"/>
                      <a:pt x="5" y="45"/>
                      <a:pt x="4" y="45"/>
                    </a:cubicBezTo>
                    <a:cubicBezTo>
                      <a:pt x="2" y="43"/>
                      <a:pt x="0" y="39"/>
                      <a:pt x="2" y="36"/>
                    </a:cubicBezTo>
                    <a:cubicBezTo>
                      <a:pt x="15" y="15"/>
                      <a:pt x="45" y="2"/>
                      <a:pt x="46" y="1"/>
                    </a:cubicBezTo>
                    <a:cubicBezTo>
                      <a:pt x="50" y="0"/>
                      <a:pt x="54" y="1"/>
                      <a:pt x="55" y="5"/>
                    </a:cubicBezTo>
                    <a:cubicBezTo>
                      <a:pt x="56" y="8"/>
                      <a:pt x="55" y="12"/>
                      <a:pt x="52" y="13"/>
                    </a:cubicBezTo>
                    <a:cubicBezTo>
                      <a:pt x="51" y="13"/>
                      <a:pt x="24" y="25"/>
                      <a:pt x="14" y="43"/>
                    </a:cubicBezTo>
                    <a:cubicBezTo>
                      <a:pt x="12" y="44"/>
                      <a:pt x="10" y="46"/>
                      <a:pt x="8" y="4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4"/>
              <p:cNvSpPr/>
              <p:nvPr/>
            </p:nvSpPr>
            <p:spPr>
              <a:xfrm>
                <a:off x="1725939" y="1499543"/>
                <a:ext cx="927571" cy="929832"/>
              </a:xfrm>
              <a:custGeom>
                <a:rect b="b" l="l" r="r" t="t"/>
                <a:pathLst>
                  <a:path extrusionOk="0" h="1642" w="1638">
                    <a:moveTo>
                      <a:pt x="1599" y="287"/>
                    </a:moveTo>
                    <a:cubicBezTo>
                      <a:pt x="1570" y="282"/>
                      <a:pt x="1497" y="315"/>
                      <a:pt x="1453" y="334"/>
                    </a:cubicBezTo>
                    <a:cubicBezTo>
                      <a:pt x="1408" y="353"/>
                      <a:pt x="1369" y="439"/>
                      <a:pt x="1326" y="511"/>
                    </a:cubicBezTo>
                    <a:cubicBezTo>
                      <a:pt x="1283" y="582"/>
                      <a:pt x="1162" y="743"/>
                      <a:pt x="1093" y="795"/>
                    </a:cubicBezTo>
                    <a:cubicBezTo>
                      <a:pt x="1025" y="847"/>
                      <a:pt x="788" y="850"/>
                      <a:pt x="755" y="865"/>
                    </a:cubicBezTo>
                    <a:cubicBezTo>
                      <a:pt x="723" y="879"/>
                      <a:pt x="692" y="1032"/>
                      <a:pt x="673" y="1080"/>
                    </a:cubicBezTo>
                    <a:cubicBezTo>
                      <a:pt x="654" y="1128"/>
                      <a:pt x="615" y="1162"/>
                      <a:pt x="505" y="1222"/>
                    </a:cubicBezTo>
                    <a:cubicBezTo>
                      <a:pt x="396" y="1282"/>
                      <a:pt x="293" y="1416"/>
                      <a:pt x="293" y="1416"/>
                    </a:cubicBezTo>
                    <a:cubicBezTo>
                      <a:pt x="185" y="1532"/>
                      <a:pt x="158" y="1329"/>
                      <a:pt x="168" y="1285"/>
                    </a:cubicBezTo>
                    <a:cubicBezTo>
                      <a:pt x="183" y="1214"/>
                      <a:pt x="305" y="1137"/>
                      <a:pt x="404" y="1060"/>
                    </a:cubicBezTo>
                    <a:cubicBezTo>
                      <a:pt x="502" y="982"/>
                      <a:pt x="519" y="970"/>
                      <a:pt x="509" y="878"/>
                    </a:cubicBezTo>
                    <a:cubicBezTo>
                      <a:pt x="502" y="804"/>
                      <a:pt x="415" y="642"/>
                      <a:pt x="381" y="603"/>
                    </a:cubicBezTo>
                    <a:cubicBezTo>
                      <a:pt x="346" y="564"/>
                      <a:pt x="192" y="555"/>
                      <a:pt x="162" y="536"/>
                    </a:cubicBezTo>
                    <a:cubicBezTo>
                      <a:pt x="133" y="517"/>
                      <a:pt x="150" y="468"/>
                      <a:pt x="185" y="424"/>
                    </a:cubicBezTo>
                    <a:cubicBezTo>
                      <a:pt x="220" y="381"/>
                      <a:pt x="339" y="398"/>
                      <a:pt x="364" y="393"/>
                    </a:cubicBezTo>
                    <a:cubicBezTo>
                      <a:pt x="389" y="389"/>
                      <a:pt x="334" y="204"/>
                      <a:pt x="280" y="136"/>
                    </a:cubicBezTo>
                    <a:cubicBezTo>
                      <a:pt x="225" y="67"/>
                      <a:pt x="76" y="27"/>
                      <a:pt x="76" y="27"/>
                    </a:cubicBezTo>
                    <a:cubicBezTo>
                      <a:pt x="0" y="0"/>
                      <a:pt x="12" y="963"/>
                      <a:pt x="49" y="966"/>
                    </a:cubicBezTo>
                    <a:cubicBezTo>
                      <a:pt x="86" y="968"/>
                      <a:pt x="120" y="913"/>
                      <a:pt x="120" y="913"/>
                    </a:cubicBezTo>
                    <a:cubicBezTo>
                      <a:pt x="123" y="736"/>
                      <a:pt x="198" y="727"/>
                      <a:pt x="279" y="745"/>
                    </a:cubicBezTo>
                    <a:cubicBezTo>
                      <a:pt x="456" y="830"/>
                      <a:pt x="141" y="1139"/>
                      <a:pt x="105" y="1189"/>
                    </a:cubicBezTo>
                    <a:cubicBezTo>
                      <a:pt x="69" y="1240"/>
                      <a:pt x="104" y="1641"/>
                      <a:pt x="155" y="1628"/>
                    </a:cubicBezTo>
                    <a:cubicBezTo>
                      <a:pt x="216" y="1626"/>
                      <a:pt x="342" y="1491"/>
                      <a:pt x="387" y="1427"/>
                    </a:cubicBezTo>
                    <a:cubicBezTo>
                      <a:pt x="431" y="1363"/>
                      <a:pt x="560" y="1266"/>
                      <a:pt x="656" y="1234"/>
                    </a:cubicBezTo>
                    <a:cubicBezTo>
                      <a:pt x="751" y="1201"/>
                      <a:pt x="802" y="1032"/>
                      <a:pt x="858" y="984"/>
                    </a:cubicBezTo>
                    <a:cubicBezTo>
                      <a:pt x="914" y="935"/>
                      <a:pt x="1045" y="933"/>
                      <a:pt x="1163" y="856"/>
                    </a:cubicBezTo>
                    <a:cubicBezTo>
                      <a:pt x="1282" y="779"/>
                      <a:pt x="1426" y="504"/>
                      <a:pt x="1472" y="450"/>
                    </a:cubicBezTo>
                    <a:cubicBezTo>
                      <a:pt x="1517" y="395"/>
                      <a:pt x="1604" y="389"/>
                      <a:pt x="1620" y="378"/>
                    </a:cubicBezTo>
                    <a:cubicBezTo>
                      <a:pt x="1637" y="365"/>
                      <a:pt x="1628" y="292"/>
                      <a:pt x="1599" y="287"/>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4"/>
              <p:cNvSpPr/>
              <p:nvPr/>
            </p:nvSpPr>
            <p:spPr>
              <a:xfrm>
                <a:off x="1736698" y="1078230"/>
                <a:ext cx="865846" cy="818275"/>
              </a:xfrm>
              <a:custGeom>
                <a:rect b="b" l="l" r="r" t="t"/>
                <a:pathLst>
                  <a:path extrusionOk="0" h="1445" w="1529">
                    <a:moveTo>
                      <a:pt x="60" y="246"/>
                    </a:moveTo>
                    <a:cubicBezTo>
                      <a:pt x="60" y="246"/>
                      <a:pt x="256" y="27"/>
                      <a:pt x="406" y="10"/>
                    </a:cubicBezTo>
                    <a:cubicBezTo>
                      <a:pt x="406" y="10"/>
                      <a:pt x="484" y="0"/>
                      <a:pt x="512" y="10"/>
                    </a:cubicBezTo>
                    <a:cubicBezTo>
                      <a:pt x="540" y="19"/>
                      <a:pt x="620" y="158"/>
                      <a:pt x="626" y="190"/>
                    </a:cubicBezTo>
                    <a:cubicBezTo>
                      <a:pt x="631" y="221"/>
                      <a:pt x="677" y="233"/>
                      <a:pt x="676" y="160"/>
                    </a:cubicBezTo>
                    <a:cubicBezTo>
                      <a:pt x="675" y="86"/>
                      <a:pt x="621" y="8"/>
                      <a:pt x="638" y="6"/>
                    </a:cubicBezTo>
                    <a:cubicBezTo>
                      <a:pt x="656" y="3"/>
                      <a:pt x="897" y="4"/>
                      <a:pt x="1023" y="131"/>
                    </a:cubicBezTo>
                    <a:cubicBezTo>
                      <a:pt x="1023" y="131"/>
                      <a:pt x="1082" y="187"/>
                      <a:pt x="1081" y="210"/>
                    </a:cubicBezTo>
                    <a:cubicBezTo>
                      <a:pt x="1079" y="234"/>
                      <a:pt x="1061" y="285"/>
                      <a:pt x="1066" y="332"/>
                    </a:cubicBezTo>
                    <a:cubicBezTo>
                      <a:pt x="1071" y="379"/>
                      <a:pt x="1045" y="408"/>
                      <a:pt x="1033" y="408"/>
                    </a:cubicBezTo>
                    <a:cubicBezTo>
                      <a:pt x="1020" y="409"/>
                      <a:pt x="958" y="153"/>
                      <a:pt x="882" y="160"/>
                    </a:cubicBezTo>
                    <a:cubicBezTo>
                      <a:pt x="882" y="160"/>
                      <a:pt x="850" y="163"/>
                      <a:pt x="873" y="233"/>
                    </a:cubicBezTo>
                    <a:cubicBezTo>
                      <a:pt x="896" y="303"/>
                      <a:pt x="910" y="314"/>
                      <a:pt x="902" y="368"/>
                    </a:cubicBezTo>
                    <a:cubicBezTo>
                      <a:pt x="894" y="421"/>
                      <a:pt x="786" y="338"/>
                      <a:pt x="737" y="339"/>
                    </a:cubicBezTo>
                    <a:cubicBezTo>
                      <a:pt x="687" y="340"/>
                      <a:pt x="725" y="412"/>
                      <a:pt x="755" y="441"/>
                    </a:cubicBezTo>
                    <a:cubicBezTo>
                      <a:pt x="786" y="471"/>
                      <a:pt x="916" y="514"/>
                      <a:pt x="941" y="531"/>
                    </a:cubicBezTo>
                    <a:cubicBezTo>
                      <a:pt x="965" y="547"/>
                      <a:pt x="1068" y="766"/>
                      <a:pt x="1066" y="826"/>
                    </a:cubicBezTo>
                    <a:cubicBezTo>
                      <a:pt x="1064" y="886"/>
                      <a:pt x="952" y="1023"/>
                      <a:pt x="926" y="1045"/>
                    </a:cubicBezTo>
                    <a:cubicBezTo>
                      <a:pt x="899" y="1066"/>
                      <a:pt x="714" y="1098"/>
                      <a:pt x="690" y="1210"/>
                    </a:cubicBezTo>
                    <a:cubicBezTo>
                      <a:pt x="665" y="1321"/>
                      <a:pt x="737" y="1348"/>
                      <a:pt x="737" y="1348"/>
                    </a:cubicBezTo>
                    <a:cubicBezTo>
                      <a:pt x="737" y="1348"/>
                      <a:pt x="796" y="1261"/>
                      <a:pt x="854" y="1245"/>
                    </a:cubicBezTo>
                    <a:cubicBezTo>
                      <a:pt x="912" y="1230"/>
                      <a:pt x="998" y="1172"/>
                      <a:pt x="1052" y="1099"/>
                    </a:cubicBezTo>
                    <a:cubicBezTo>
                      <a:pt x="1106" y="1025"/>
                      <a:pt x="1174" y="934"/>
                      <a:pt x="1249" y="881"/>
                    </a:cubicBezTo>
                    <a:cubicBezTo>
                      <a:pt x="1323" y="828"/>
                      <a:pt x="1424" y="748"/>
                      <a:pt x="1466" y="736"/>
                    </a:cubicBezTo>
                    <a:cubicBezTo>
                      <a:pt x="1507" y="724"/>
                      <a:pt x="1528" y="817"/>
                      <a:pt x="1516" y="851"/>
                    </a:cubicBezTo>
                    <a:cubicBezTo>
                      <a:pt x="1504" y="885"/>
                      <a:pt x="1319" y="922"/>
                      <a:pt x="1266" y="999"/>
                    </a:cubicBezTo>
                    <a:cubicBezTo>
                      <a:pt x="1212" y="1075"/>
                      <a:pt x="1046" y="1311"/>
                      <a:pt x="971" y="1376"/>
                    </a:cubicBezTo>
                    <a:cubicBezTo>
                      <a:pt x="895" y="1442"/>
                      <a:pt x="658" y="1444"/>
                      <a:pt x="630" y="1434"/>
                    </a:cubicBezTo>
                    <a:cubicBezTo>
                      <a:pt x="602" y="1424"/>
                      <a:pt x="547" y="1230"/>
                      <a:pt x="540" y="1110"/>
                    </a:cubicBezTo>
                    <a:cubicBezTo>
                      <a:pt x="533" y="991"/>
                      <a:pt x="431" y="804"/>
                      <a:pt x="436" y="782"/>
                    </a:cubicBezTo>
                    <a:cubicBezTo>
                      <a:pt x="440" y="760"/>
                      <a:pt x="517" y="655"/>
                      <a:pt x="556" y="645"/>
                    </a:cubicBezTo>
                    <a:cubicBezTo>
                      <a:pt x="594" y="635"/>
                      <a:pt x="618" y="628"/>
                      <a:pt x="626" y="645"/>
                    </a:cubicBezTo>
                    <a:cubicBezTo>
                      <a:pt x="635" y="662"/>
                      <a:pt x="697" y="809"/>
                      <a:pt x="728" y="837"/>
                    </a:cubicBezTo>
                    <a:cubicBezTo>
                      <a:pt x="759" y="864"/>
                      <a:pt x="792" y="877"/>
                      <a:pt x="811" y="870"/>
                    </a:cubicBezTo>
                    <a:cubicBezTo>
                      <a:pt x="830" y="862"/>
                      <a:pt x="810" y="763"/>
                      <a:pt x="792" y="728"/>
                    </a:cubicBezTo>
                    <a:cubicBezTo>
                      <a:pt x="775" y="694"/>
                      <a:pt x="719" y="534"/>
                      <a:pt x="691" y="500"/>
                    </a:cubicBezTo>
                    <a:cubicBezTo>
                      <a:pt x="662" y="466"/>
                      <a:pt x="562" y="394"/>
                      <a:pt x="546" y="360"/>
                    </a:cubicBezTo>
                    <a:cubicBezTo>
                      <a:pt x="529" y="326"/>
                      <a:pt x="416" y="138"/>
                      <a:pt x="348" y="173"/>
                    </a:cubicBezTo>
                    <a:cubicBezTo>
                      <a:pt x="348" y="173"/>
                      <a:pt x="336" y="216"/>
                      <a:pt x="356" y="273"/>
                    </a:cubicBezTo>
                    <a:cubicBezTo>
                      <a:pt x="376" y="330"/>
                      <a:pt x="371" y="325"/>
                      <a:pt x="330" y="340"/>
                    </a:cubicBezTo>
                    <a:cubicBezTo>
                      <a:pt x="289" y="355"/>
                      <a:pt x="258" y="371"/>
                      <a:pt x="253" y="397"/>
                    </a:cubicBezTo>
                    <a:cubicBezTo>
                      <a:pt x="248" y="423"/>
                      <a:pt x="326" y="430"/>
                      <a:pt x="379" y="433"/>
                    </a:cubicBezTo>
                    <a:cubicBezTo>
                      <a:pt x="433" y="435"/>
                      <a:pt x="528" y="502"/>
                      <a:pt x="532" y="524"/>
                    </a:cubicBezTo>
                    <a:cubicBezTo>
                      <a:pt x="535" y="547"/>
                      <a:pt x="529" y="562"/>
                      <a:pt x="490" y="574"/>
                    </a:cubicBezTo>
                    <a:cubicBezTo>
                      <a:pt x="450" y="586"/>
                      <a:pt x="368" y="593"/>
                      <a:pt x="340" y="621"/>
                    </a:cubicBezTo>
                    <a:cubicBezTo>
                      <a:pt x="311" y="649"/>
                      <a:pt x="37" y="554"/>
                      <a:pt x="18" y="514"/>
                    </a:cubicBezTo>
                    <a:cubicBezTo>
                      <a:pt x="0" y="473"/>
                      <a:pt x="27" y="278"/>
                      <a:pt x="60" y="246"/>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4"/>
              <p:cNvSpPr/>
              <p:nvPr/>
            </p:nvSpPr>
            <p:spPr>
              <a:xfrm>
                <a:off x="1774073" y="1098050"/>
                <a:ext cx="793362" cy="748622"/>
              </a:xfrm>
              <a:custGeom>
                <a:rect b="b" l="l" r="r" t="t"/>
                <a:pathLst>
                  <a:path extrusionOk="0" h="1322" w="1401">
                    <a:moveTo>
                      <a:pt x="545" y="1042"/>
                    </a:moveTo>
                    <a:cubicBezTo>
                      <a:pt x="508" y="1005"/>
                      <a:pt x="506" y="883"/>
                      <a:pt x="443" y="767"/>
                    </a:cubicBezTo>
                    <a:cubicBezTo>
                      <a:pt x="432" y="746"/>
                      <a:pt x="433" y="721"/>
                      <a:pt x="446" y="702"/>
                    </a:cubicBezTo>
                    <a:cubicBezTo>
                      <a:pt x="470" y="668"/>
                      <a:pt x="499" y="639"/>
                      <a:pt x="535" y="632"/>
                    </a:cubicBezTo>
                    <a:cubicBezTo>
                      <a:pt x="556" y="681"/>
                      <a:pt x="604" y="790"/>
                      <a:pt x="639" y="821"/>
                    </a:cubicBezTo>
                    <a:cubicBezTo>
                      <a:pt x="672" y="851"/>
                      <a:pt x="709" y="867"/>
                      <a:pt x="741" y="867"/>
                    </a:cubicBezTo>
                    <a:cubicBezTo>
                      <a:pt x="769" y="867"/>
                      <a:pt x="792" y="855"/>
                      <a:pt x="801" y="829"/>
                    </a:cubicBezTo>
                    <a:cubicBezTo>
                      <a:pt x="819" y="785"/>
                      <a:pt x="787" y="688"/>
                      <a:pt x="775" y="657"/>
                    </a:cubicBezTo>
                    <a:cubicBezTo>
                      <a:pt x="693" y="440"/>
                      <a:pt x="823" y="500"/>
                      <a:pt x="854" y="516"/>
                    </a:cubicBezTo>
                    <a:cubicBezTo>
                      <a:pt x="881" y="550"/>
                      <a:pt x="959" y="684"/>
                      <a:pt x="959" y="747"/>
                    </a:cubicBezTo>
                    <a:cubicBezTo>
                      <a:pt x="959" y="751"/>
                      <a:pt x="894" y="872"/>
                      <a:pt x="843" y="921"/>
                    </a:cubicBezTo>
                    <a:cubicBezTo>
                      <a:pt x="830" y="933"/>
                      <a:pt x="815" y="943"/>
                      <a:pt x="799" y="949"/>
                    </a:cubicBezTo>
                    <a:cubicBezTo>
                      <a:pt x="657" y="1010"/>
                      <a:pt x="583" y="1082"/>
                      <a:pt x="545" y="1042"/>
                    </a:cubicBezTo>
                    <a:moveTo>
                      <a:pt x="794" y="1245"/>
                    </a:moveTo>
                    <a:cubicBezTo>
                      <a:pt x="858" y="1228"/>
                      <a:pt x="953" y="1144"/>
                      <a:pt x="1015" y="1060"/>
                    </a:cubicBezTo>
                    <a:cubicBezTo>
                      <a:pt x="1064" y="993"/>
                      <a:pt x="1131" y="901"/>
                      <a:pt x="1201" y="852"/>
                    </a:cubicBezTo>
                    <a:cubicBezTo>
                      <a:pt x="1259" y="811"/>
                      <a:pt x="1348" y="742"/>
                      <a:pt x="1391" y="719"/>
                    </a:cubicBezTo>
                    <a:cubicBezTo>
                      <a:pt x="1396" y="731"/>
                      <a:pt x="1400" y="750"/>
                      <a:pt x="1399" y="762"/>
                    </a:cubicBezTo>
                    <a:cubicBezTo>
                      <a:pt x="1351" y="791"/>
                      <a:pt x="1218" y="840"/>
                      <a:pt x="1164" y="918"/>
                    </a:cubicBezTo>
                    <a:cubicBezTo>
                      <a:pt x="1082" y="1037"/>
                      <a:pt x="927" y="1222"/>
                      <a:pt x="866" y="1275"/>
                    </a:cubicBezTo>
                    <a:cubicBezTo>
                      <a:pt x="841" y="1297"/>
                      <a:pt x="779" y="1312"/>
                      <a:pt x="713" y="1320"/>
                    </a:cubicBezTo>
                    <a:cubicBezTo>
                      <a:pt x="706" y="1321"/>
                      <a:pt x="702" y="1312"/>
                      <a:pt x="708" y="1307"/>
                    </a:cubicBezTo>
                    <a:cubicBezTo>
                      <a:pt x="732" y="1286"/>
                      <a:pt x="775" y="1250"/>
                      <a:pt x="794" y="1245"/>
                    </a:cubicBezTo>
                    <a:moveTo>
                      <a:pt x="251" y="495"/>
                    </a:moveTo>
                    <a:cubicBezTo>
                      <a:pt x="210" y="494"/>
                      <a:pt x="120" y="463"/>
                      <a:pt x="57" y="434"/>
                    </a:cubicBezTo>
                    <a:cubicBezTo>
                      <a:pt x="22" y="417"/>
                      <a:pt x="0" y="380"/>
                      <a:pt x="3" y="340"/>
                    </a:cubicBezTo>
                    <a:cubicBezTo>
                      <a:pt x="6" y="292"/>
                      <a:pt x="16" y="238"/>
                      <a:pt x="28" y="225"/>
                    </a:cubicBezTo>
                    <a:cubicBezTo>
                      <a:pt x="80" y="168"/>
                      <a:pt x="237" y="17"/>
                      <a:pt x="345" y="4"/>
                    </a:cubicBezTo>
                    <a:cubicBezTo>
                      <a:pt x="360" y="2"/>
                      <a:pt x="386" y="0"/>
                      <a:pt x="407" y="0"/>
                    </a:cubicBezTo>
                    <a:cubicBezTo>
                      <a:pt x="420" y="0"/>
                      <a:pt x="432" y="6"/>
                      <a:pt x="440" y="16"/>
                    </a:cubicBezTo>
                    <a:cubicBezTo>
                      <a:pt x="465" y="50"/>
                      <a:pt x="511" y="129"/>
                      <a:pt x="514" y="147"/>
                    </a:cubicBezTo>
                    <a:cubicBezTo>
                      <a:pt x="529" y="231"/>
                      <a:pt x="658" y="240"/>
                      <a:pt x="656" y="108"/>
                    </a:cubicBezTo>
                    <a:cubicBezTo>
                      <a:pt x="655" y="78"/>
                      <a:pt x="648" y="49"/>
                      <a:pt x="640" y="24"/>
                    </a:cubicBezTo>
                    <a:cubicBezTo>
                      <a:pt x="636" y="13"/>
                      <a:pt x="645" y="2"/>
                      <a:pt x="656" y="3"/>
                    </a:cubicBezTo>
                    <a:cubicBezTo>
                      <a:pt x="753" y="14"/>
                      <a:pt x="882" y="53"/>
                      <a:pt x="949" y="135"/>
                    </a:cubicBezTo>
                    <a:cubicBezTo>
                      <a:pt x="962" y="150"/>
                      <a:pt x="967" y="169"/>
                      <a:pt x="963" y="189"/>
                    </a:cubicBezTo>
                    <a:cubicBezTo>
                      <a:pt x="962" y="191"/>
                      <a:pt x="962" y="194"/>
                      <a:pt x="961" y="196"/>
                    </a:cubicBezTo>
                    <a:cubicBezTo>
                      <a:pt x="960" y="201"/>
                      <a:pt x="954" y="202"/>
                      <a:pt x="952" y="198"/>
                    </a:cubicBezTo>
                    <a:cubicBezTo>
                      <a:pt x="916" y="122"/>
                      <a:pt x="872" y="82"/>
                      <a:pt x="815" y="82"/>
                    </a:cubicBezTo>
                    <a:cubicBezTo>
                      <a:pt x="726" y="82"/>
                      <a:pt x="756" y="206"/>
                      <a:pt x="686" y="248"/>
                    </a:cubicBezTo>
                    <a:cubicBezTo>
                      <a:pt x="439" y="396"/>
                      <a:pt x="513" y="71"/>
                      <a:pt x="300" y="71"/>
                    </a:cubicBezTo>
                    <a:cubicBezTo>
                      <a:pt x="268" y="71"/>
                      <a:pt x="244" y="95"/>
                      <a:pt x="241" y="125"/>
                    </a:cubicBezTo>
                    <a:cubicBezTo>
                      <a:pt x="237" y="177"/>
                      <a:pt x="218" y="274"/>
                      <a:pt x="142" y="336"/>
                    </a:cubicBezTo>
                    <a:cubicBezTo>
                      <a:pt x="129" y="347"/>
                      <a:pt x="143" y="370"/>
                      <a:pt x="154" y="383"/>
                    </a:cubicBezTo>
                    <a:cubicBezTo>
                      <a:pt x="175" y="410"/>
                      <a:pt x="216" y="421"/>
                      <a:pt x="311" y="426"/>
                    </a:cubicBezTo>
                    <a:cubicBezTo>
                      <a:pt x="329" y="427"/>
                      <a:pt x="359" y="442"/>
                      <a:pt x="384" y="458"/>
                    </a:cubicBezTo>
                    <a:cubicBezTo>
                      <a:pt x="396" y="465"/>
                      <a:pt x="392" y="483"/>
                      <a:pt x="379" y="486"/>
                    </a:cubicBezTo>
                    <a:cubicBezTo>
                      <a:pt x="343" y="492"/>
                      <a:pt x="297" y="495"/>
                      <a:pt x="251" y="49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4"/>
              <p:cNvSpPr/>
              <p:nvPr/>
            </p:nvSpPr>
            <p:spPr>
              <a:xfrm>
                <a:off x="2325066" y="1230559"/>
                <a:ext cx="143269" cy="258790"/>
              </a:xfrm>
              <a:custGeom>
                <a:rect b="b" l="l" r="r" t="t"/>
                <a:pathLst>
                  <a:path extrusionOk="0" h="457" w="253">
                    <a:moveTo>
                      <a:pt x="27" y="171"/>
                    </a:moveTo>
                    <a:cubicBezTo>
                      <a:pt x="27" y="171"/>
                      <a:pt x="65" y="163"/>
                      <a:pt x="80" y="114"/>
                    </a:cubicBezTo>
                    <a:cubicBezTo>
                      <a:pt x="95" y="65"/>
                      <a:pt x="121" y="0"/>
                      <a:pt x="146" y="34"/>
                    </a:cubicBezTo>
                    <a:cubicBezTo>
                      <a:pt x="170" y="66"/>
                      <a:pt x="252" y="163"/>
                      <a:pt x="241" y="193"/>
                    </a:cubicBezTo>
                    <a:cubicBezTo>
                      <a:pt x="229" y="222"/>
                      <a:pt x="197" y="307"/>
                      <a:pt x="216" y="328"/>
                    </a:cubicBezTo>
                    <a:cubicBezTo>
                      <a:pt x="235" y="348"/>
                      <a:pt x="189" y="443"/>
                      <a:pt x="161" y="452"/>
                    </a:cubicBezTo>
                    <a:cubicBezTo>
                      <a:pt x="148" y="456"/>
                      <a:pt x="117" y="386"/>
                      <a:pt x="83" y="321"/>
                    </a:cubicBezTo>
                    <a:cubicBezTo>
                      <a:pt x="43" y="245"/>
                      <a:pt x="0" y="171"/>
                      <a:pt x="27" y="17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4"/>
              <p:cNvSpPr/>
              <p:nvPr/>
            </p:nvSpPr>
            <p:spPr>
              <a:xfrm>
                <a:off x="2364706" y="1271898"/>
                <a:ext cx="69086" cy="147799"/>
              </a:xfrm>
              <a:custGeom>
                <a:rect b="b" l="l" r="r" t="t"/>
                <a:pathLst>
                  <a:path extrusionOk="0" h="261" w="122">
                    <a:moveTo>
                      <a:pt x="100" y="248"/>
                    </a:moveTo>
                    <a:cubicBezTo>
                      <a:pt x="97" y="258"/>
                      <a:pt x="84" y="260"/>
                      <a:pt x="79" y="250"/>
                    </a:cubicBezTo>
                    <a:cubicBezTo>
                      <a:pt x="56" y="204"/>
                      <a:pt x="26" y="152"/>
                      <a:pt x="3" y="104"/>
                    </a:cubicBezTo>
                    <a:cubicBezTo>
                      <a:pt x="0" y="99"/>
                      <a:pt x="2" y="93"/>
                      <a:pt x="6" y="90"/>
                    </a:cubicBezTo>
                    <a:cubicBezTo>
                      <a:pt x="23" y="77"/>
                      <a:pt x="40" y="56"/>
                      <a:pt x="51" y="23"/>
                    </a:cubicBezTo>
                    <a:cubicBezTo>
                      <a:pt x="52" y="19"/>
                      <a:pt x="54" y="15"/>
                      <a:pt x="55" y="10"/>
                    </a:cubicBezTo>
                    <a:cubicBezTo>
                      <a:pt x="58" y="2"/>
                      <a:pt x="69" y="0"/>
                      <a:pt x="75" y="7"/>
                    </a:cubicBezTo>
                    <a:cubicBezTo>
                      <a:pt x="92" y="30"/>
                      <a:pt x="112" y="57"/>
                      <a:pt x="120" y="74"/>
                    </a:cubicBezTo>
                    <a:cubicBezTo>
                      <a:pt x="121" y="77"/>
                      <a:pt x="121" y="80"/>
                      <a:pt x="120" y="83"/>
                    </a:cubicBezTo>
                    <a:cubicBezTo>
                      <a:pt x="91" y="162"/>
                      <a:pt x="84" y="209"/>
                      <a:pt x="99" y="239"/>
                    </a:cubicBezTo>
                    <a:cubicBezTo>
                      <a:pt x="101" y="242"/>
                      <a:pt x="101" y="245"/>
                      <a:pt x="100" y="248"/>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4"/>
              <p:cNvSpPr/>
              <p:nvPr/>
            </p:nvSpPr>
            <p:spPr>
              <a:xfrm>
                <a:off x="1776904" y="1532387"/>
                <a:ext cx="229911" cy="574208"/>
              </a:xfrm>
              <a:custGeom>
                <a:rect b="b" l="l" r="r" t="t"/>
                <a:pathLst>
                  <a:path extrusionOk="0" h="1014" w="406">
                    <a:moveTo>
                      <a:pt x="281" y="554"/>
                    </a:moveTo>
                    <a:cubicBezTo>
                      <a:pt x="252" y="521"/>
                      <a:pt x="107" y="517"/>
                      <a:pt x="72" y="495"/>
                    </a:cubicBezTo>
                    <a:cubicBezTo>
                      <a:pt x="53" y="483"/>
                      <a:pt x="40" y="464"/>
                      <a:pt x="37" y="441"/>
                    </a:cubicBezTo>
                    <a:cubicBezTo>
                      <a:pt x="15" y="307"/>
                      <a:pt x="153" y="264"/>
                      <a:pt x="254" y="268"/>
                    </a:cubicBezTo>
                    <a:cubicBezTo>
                      <a:pt x="243" y="217"/>
                      <a:pt x="210" y="125"/>
                      <a:pt x="178" y="84"/>
                    </a:cubicBezTo>
                    <a:cubicBezTo>
                      <a:pt x="151" y="50"/>
                      <a:pt x="81" y="18"/>
                      <a:pt x="28" y="0"/>
                    </a:cubicBezTo>
                    <a:cubicBezTo>
                      <a:pt x="17" y="47"/>
                      <a:pt x="2" y="171"/>
                      <a:pt x="1" y="422"/>
                    </a:cubicBezTo>
                    <a:cubicBezTo>
                      <a:pt x="0" y="584"/>
                      <a:pt x="74" y="612"/>
                      <a:pt x="164" y="612"/>
                    </a:cubicBezTo>
                    <a:cubicBezTo>
                      <a:pt x="239" y="612"/>
                      <a:pt x="298" y="646"/>
                      <a:pt x="311" y="716"/>
                    </a:cubicBezTo>
                    <a:cubicBezTo>
                      <a:pt x="342" y="863"/>
                      <a:pt x="221" y="1013"/>
                      <a:pt x="312" y="942"/>
                    </a:cubicBezTo>
                    <a:cubicBezTo>
                      <a:pt x="405" y="869"/>
                      <a:pt x="405" y="869"/>
                      <a:pt x="398" y="803"/>
                    </a:cubicBezTo>
                    <a:cubicBezTo>
                      <a:pt x="392" y="743"/>
                      <a:pt x="311" y="588"/>
                      <a:pt x="281" y="554"/>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4"/>
              <p:cNvSpPr/>
              <p:nvPr/>
            </p:nvSpPr>
            <p:spPr>
              <a:xfrm>
                <a:off x="1805785" y="2290071"/>
                <a:ext cx="92870" cy="66255"/>
              </a:xfrm>
              <a:custGeom>
                <a:rect b="b" l="l" r="r" t="t"/>
                <a:pathLst>
                  <a:path extrusionOk="0" h="117" w="164">
                    <a:moveTo>
                      <a:pt x="1" y="0"/>
                    </a:moveTo>
                    <a:cubicBezTo>
                      <a:pt x="4" y="41"/>
                      <a:pt x="0" y="85"/>
                      <a:pt x="57" y="109"/>
                    </a:cubicBezTo>
                    <a:cubicBezTo>
                      <a:pt x="98" y="116"/>
                      <a:pt x="149" y="90"/>
                      <a:pt x="163" y="67"/>
                    </a:cubicBezTo>
                    <a:cubicBezTo>
                      <a:pt x="73" y="97"/>
                      <a:pt x="31" y="65"/>
                      <a:pt x="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4"/>
              <p:cNvSpPr/>
              <p:nvPr/>
            </p:nvSpPr>
            <p:spPr>
              <a:xfrm>
                <a:off x="2066275" y="1673391"/>
                <a:ext cx="558355" cy="492664"/>
              </a:xfrm>
              <a:custGeom>
                <a:rect b="b" l="l" r="r" t="t"/>
                <a:pathLst>
                  <a:path extrusionOk="0" h="870" w="986">
                    <a:moveTo>
                      <a:pt x="881" y="60"/>
                    </a:moveTo>
                    <a:cubicBezTo>
                      <a:pt x="912" y="38"/>
                      <a:pt x="942" y="27"/>
                      <a:pt x="979" y="17"/>
                    </a:cubicBezTo>
                    <a:cubicBezTo>
                      <a:pt x="983" y="16"/>
                      <a:pt x="985" y="12"/>
                      <a:pt x="984" y="7"/>
                    </a:cubicBezTo>
                    <a:cubicBezTo>
                      <a:pt x="983" y="2"/>
                      <a:pt x="978" y="0"/>
                      <a:pt x="974" y="2"/>
                    </a:cubicBezTo>
                    <a:cubicBezTo>
                      <a:pt x="943" y="10"/>
                      <a:pt x="888" y="32"/>
                      <a:pt x="866" y="46"/>
                    </a:cubicBezTo>
                    <a:cubicBezTo>
                      <a:pt x="848" y="58"/>
                      <a:pt x="802" y="101"/>
                      <a:pt x="761" y="169"/>
                    </a:cubicBezTo>
                    <a:cubicBezTo>
                      <a:pt x="712" y="251"/>
                      <a:pt x="571" y="443"/>
                      <a:pt x="510" y="491"/>
                    </a:cubicBezTo>
                    <a:cubicBezTo>
                      <a:pt x="414" y="566"/>
                      <a:pt x="271" y="564"/>
                      <a:pt x="160" y="586"/>
                    </a:cubicBezTo>
                    <a:cubicBezTo>
                      <a:pt x="147" y="607"/>
                      <a:pt x="128" y="673"/>
                      <a:pt x="119" y="706"/>
                    </a:cubicBezTo>
                    <a:cubicBezTo>
                      <a:pt x="85" y="832"/>
                      <a:pt x="0" y="869"/>
                      <a:pt x="25" y="869"/>
                    </a:cubicBezTo>
                    <a:cubicBezTo>
                      <a:pt x="70" y="869"/>
                      <a:pt x="106" y="786"/>
                      <a:pt x="136" y="733"/>
                    </a:cubicBezTo>
                    <a:cubicBezTo>
                      <a:pt x="161" y="689"/>
                      <a:pt x="179" y="661"/>
                      <a:pt x="198" y="639"/>
                    </a:cubicBezTo>
                    <a:cubicBezTo>
                      <a:pt x="239" y="613"/>
                      <a:pt x="413" y="566"/>
                      <a:pt x="413" y="566"/>
                    </a:cubicBezTo>
                    <a:cubicBezTo>
                      <a:pt x="579" y="520"/>
                      <a:pt x="716" y="272"/>
                      <a:pt x="757" y="205"/>
                    </a:cubicBezTo>
                    <a:cubicBezTo>
                      <a:pt x="827" y="94"/>
                      <a:pt x="880" y="61"/>
                      <a:pt x="881" y="6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4"/>
              <p:cNvSpPr/>
              <p:nvPr/>
            </p:nvSpPr>
            <p:spPr>
              <a:xfrm>
                <a:off x="1680070" y="1775888"/>
                <a:ext cx="1011381" cy="740128"/>
              </a:xfrm>
              <a:custGeom>
                <a:rect b="b" l="l" r="r" t="t"/>
                <a:pathLst>
                  <a:path extrusionOk="0" h="1307" w="1786">
                    <a:moveTo>
                      <a:pt x="1785" y="0"/>
                    </a:moveTo>
                    <a:cubicBezTo>
                      <a:pt x="1758" y="43"/>
                      <a:pt x="1741" y="66"/>
                      <a:pt x="1677" y="98"/>
                    </a:cubicBezTo>
                    <a:cubicBezTo>
                      <a:pt x="1613" y="130"/>
                      <a:pt x="1571" y="176"/>
                      <a:pt x="1524" y="248"/>
                    </a:cubicBezTo>
                    <a:cubicBezTo>
                      <a:pt x="1476" y="320"/>
                      <a:pt x="1388" y="410"/>
                      <a:pt x="1345" y="443"/>
                    </a:cubicBezTo>
                    <a:cubicBezTo>
                      <a:pt x="1302" y="476"/>
                      <a:pt x="1217" y="614"/>
                      <a:pt x="1150" y="705"/>
                    </a:cubicBezTo>
                    <a:cubicBezTo>
                      <a:pt x="1082" y="796"/>
                      <a:pt x="768" y="871"/>
                      <a:pt x="703" y="892"/>
                    </a:cubicBezTo>
                    <a:cubicBezTo>
                      <a:pt x="638" y="913"/>
                      <a:pt x="600" y="954"/>
                      <a:pt x="541" y="1018"/>
                    </a:cubicBezTo>
                    <a:cubicBezTo>
                      <a:pt x="482" y="1083"/>
                      <a:pt x="408" y="1163"/>
                      <a:pt x="359" y="1194"/>
                    </a:cubicBezTo>
                    <a:cubicBezTo>
                      <a:pt x="308" y="1224"/>
                      <a:pt x="112" y="1267"/>
                      <a:pt x="85" y="1251"/>
                    </a:cubicBezTo>
                    <a:cubicBezTo>
                      <a:pt x="58" y="1235"/>
                      <a:pt x="56" y="1096"/>
                      <a:pt x="56" y="1096"/>
                    </a:cubicBezTo>
                    <a:lnTo>
                      <a:pt x="0" y="1266"/>
                    </a:lnTo>
                    <a:cubicBezTo>
                      <a:pt x="0" y="1266"/>
                      <a:pt x="47" y="1286"/>
                      <a:pt x="49" y="1306"/>
                    </a:cubicBezTo>
                    <a:cubicBezTo>
                      <a:pt x="49" y="1306"/>
                      <a:pt x="60" y="1283"/>
                      <a:pt x="102" y="1283"/>
                    </a:cubicBezTo>
                    <a:cubicBezTo>
                      <a:pt x="144" y="1283"/>
                      <a:pt x="311" y="1247"/>
                      <a:pt x="365" y="1210"/>
                    </a:cubicBezTo>
                    <a:cubicBezTo>
                      <a:pt x="419" y="1173"/>
                      <a:pt x="532" y="1062"/>
                      <a:pt x="556" y="1027"/>
                    </a:cubicBezTo>
                    <a:cubicBezTo>
                      <a:pt x="581" y="991"/>
                      <a:pt x="659" y="916"/>
                      <a:pt x="713" y="906"/>
                    </a:cubicBezTo>
                    <a:cubicBezTo>
                      <a:pt x="768" y="896"/>
                      <a:pt x="1111" y="805"/>
                      <a:pt x="1162" y="719"/>
                    </a:cubicBezTo>
                    <a:cubicBezTo>
                      <a:pt x="1214" y="633"/>
                      <a:pt x="1323" y="475"/>
                      <a:pt x="1366" y="442"/>
                    </a:cubicBezTo>
                    <a:cubicBezTo>
                      <a:pt x="1410" y="410"/>
                      <a:pt x="1503" y="307"/>
                      <a:pt x="1536" y="253"/>
                    </a:cubicBezTo>
                    <a:cubicBezTo>
                      <a:pt x="1569" y="199"/>
                      <a:pt x="1619" y="135"/>
                      <a:pt x="1667" y="114"/>
                    </a:cubicBezTo>
                    <a:cubicBezTo>
                      <a:pt x="1714" y="93"/>
                      <a:pt x="1775" y="60"/>
                      <a:pt x="178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4"/>
              <p:cNvSpPr/>
              <p:nvPr/>
            </p:nvSpPr>
            <p:spPr>
              <a:xfrm>
                <a:off x="1701022" y="2959415"/>
                <a:ext cx="971174" cy="130244"/>
              </a:xfrm>
              <a:custGeom>
                <a:rect b="b" l="l" r="r" t="t"/>
                <a:pathLst>
                  <a:path extrusionOk="0" h="230" w="1715">
                    <a:moveTo>
                      <a:pt x="0" y="28"/>
                    </a:moveTo>
                    <a:lnTo>
                      <a:pt x="13" y="38"/>
                    </a:lnTo>
                    <a:cubicBezTo>
                      <a:pt x="13" y="38"/>
                      <a:pt x="46" y="34"/>
                      <a:pt x="68" y="47"/>
                    </a:cubicBezTo>
                    <a:cubicBezTo>
                      <a:pt x="90" y="59"/>
                      <a:pt x="178" y="99"/>
                      <a:pt x="221" y="117"/>
                    </a:cubicBezTo>
                    <a:cubicBezTo>
                      <a:pt x="263" y="135"/>
                      <a:pt x="362" y="155"/>
                      <a:pt x="392" y="191"/>
                    </a:cubicBezTo>
                    <a:cubicBezTo>
                      <a:pt x="421" y="226"/>
                      <a:pt x="426" y="229"/>
                      <a:pt x="437" y="228"/>
                    </a:cubicBezTo>
                    <a:cubicBezTo>
                      <a:pt x="447" y="227"/>
                      <a:pt x="471" y="211"/>
                      <a:pt x="536" y="198"/>
                    </a:cubicBezTo>
                    <a:cubicBezTo>
                      <a:pt x="600" y="186"/>
                      <a:pt x="773" y="130"/>
                      <a:pt x="791" y="132"/>
                    </a:cubicBezTo>
                    <a:cubicBezTo>
                      <a:pt x="809" y="133"/>
                      <a:pt x="862" y="91"/>
                      <a:pt x="925" y="85"/>
                    </a:cubicBezTo>
                    <a:cubicBezTo>
                      <a:pt x="989" y="79"/>
                      <a:pt x="1022" y="72"/>
                      <a:pt x="1088" y="90"/>
                    </a:cubicBezTo>
                    <a:cubicBezTo>
                      <a:pt x="1153" y="108"/>
                      <a:pt x="1269" y="132"/>
                      <a:pt x="1416" y="120"/>
                    </a:cubicBezTo>
                    <a:cubicBezTo>
                      <a:pt x="1562" y="108"/>
                      <a:pt x="1706" y="39"/>
                      <a:pt x="1714" y="0"/>
                    </a:cubicBezTo>
                    <a:cubicBezTo>
                      <a:pt x="1714" y="0"/>
                      <a:pt x="1669" y="33"/>
                      <a:pt x="1600" y="58"/>
                    </a:cubicBezTo>
                    <a:cubicBezTo>
                      <a:pt x="1532" y="83"/>
                      <a:pt x="1448" y="98"/>
                      <a:pt x="1362" y="99"/>
                    </a:cubicBezTo>
                    <a:cubicBezTo>
                      <a:pt x="1276" y="101"/>
                      <a:pt x="1076" y="71"/>
                      <a:pt x="1014" y="61"/>
                    </a:cubicBezTo>
                    <a:cubicBezTo>
                      <a:pt x="976" y="55"/>
                      <a:pt x="963" y="50"/>
                      <a:pt x="945" y="57"/>
                    </a:cubicBezTo>
                    <a:cubicBezTo>
                      <a:pt x="927" y="62"/>
                      <a:pt x="800" y="112"/>
                      <a:pt x="733" y="134"/>
                    </a:cubicBezTo>
                    <a:cubicBezTo>
                      <a:pt x="667" y="157"/>
                      <a:pt x="455" y="208"/>
                      <a:pt x="437" y="202"/>
                    </a:cubicBezTo>
                    <a:cubicBezTo>
                      <a:pt x="419" y="197"/>
                      <a:pt x="403" y="161"/>
                      <a:pt x="345" y="145"/>
                    </a:cubicBezTo>
                    <a:cubicBezTo>
                      <a:pt x="287" y="130"/>
                      <a:pt x="171" y="81"/>
                      <a:pt x="147" y="67"/>
                    </a:cubicBezTo>
                    <a:cubicBezTo>
                      <a:pt x="123" y="53"/>
                      <a:pt x="21" y="28"/>
                      <a:pt x="14" y="18"/>
                    </a:cubicBezTo>
                    <a:cubicBezTo>
                      <a:pt x="7" y="8"/>
                      <a:pt x="0" y="28"/>
                      <a:pt x="0" y="2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2" name="Google Shape;292;p24"/>
          <p:cNvGrpSpPr/>
          <p:nvPr/>
        </p:nvGrpSpPr>
        <p:grpSpPr>
          <a:xfrm>
            <a:off x="6142547" y="267450"/>
            <a:ext cx="1798200" cy="1798200"/>
            <a:chOff x="6142547" y="267450"/>
            <a:chExt cx="1798200" cy="1798200"/>
          </a:xfrm>
        </p:grpSpPr>
        <p:sp>
          <p:nvSpPr>
            <p:cNvPr id="293" name="Google Shape;293;p24"/>
            <p:cNvSpPr/>
            <p:nvPr/>
          </p:nvSpPr>
          <p:spPr>
            <a:xfrm>
              <a:off x="6142547" y="267450"/>
              <a:ext cx="1798200" cy="1798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nvGrpSpPr>
            <p:cNvPr id="294" name="Google Shape;294;p24"/>
            <p:cNvGrpSpPr/>
            <p:nvPr/>
          </p:nvGrpSpPr>
          <p:grpSpPr>
            <a:xfrm>
              <a:off x="6378646" y="567467"/>
              <a:ext cx="1284170" cy="1198030"/>
              <a:chOff x="6383591" y="1148720"/>
              <a:chExt cx="2565261" cy="2393667"/>
            </a:xfrm>
          </p:grpSpPr>
          <p:sp>
            <p:nvSpPr>
              <p:cNvPr id="295" name="Google Shape;295;p24"/>
              <p:cNvSpPr/>
              <p:nvPr/>
            </p:nvSpPr>
            <p:spPr>
              <a:xfrm>
                <a:off x="6948741" y="1510573"/>
                <a:ext cx="1570868" cy="1073667"/>
              </a:xfrm>
              <a:custGeom>
                <a:rect b="b" l="l" r="r" t="t"/>
                <a:pathLst>
                  <a:path extrusionOk="0" h="1896" w="2774">
                    <a:moveTo>
                      <a:pt x="2752" y="806"/>
                    </a:moveTo>
                    <a:cubicBezTo>
                      <a:pt x="2741" y="839"/>
                      <a:pt x="2725" y="859"/>
                      <a:pt x="2702" y="885"/>
                    </a:cubicBezTo>
                    <a:cubicBezTo>
                      <a:pt x="2654" y="937"/>
                      <a:pt x="2343" y="1090"/>
                      <a:pt x="2287" y="1203"/>
                    </a:cubicBezTo>
                    <a:lnTo>
                      <a:pt x="2105" y="1277"/>
                    </a:lnTo>
                    <a:cubicBezTo>
                      <a:pt x="2090" y="1215"/>
                      <a:pt x="2089" y="1147"/>
                      <a:pt x="2134" y="1102"/>
                    </a:cubicBezTo>
                    <a:cubicBezTo>
                      <a:pt x="2235" y="998"/>
                      <a:pt x="2247" y="994"/>
                      <a:pt x="2303" y="976"/>
                    </a:cubicBezTo>
                    <a:cubicBezTo>
                      <a:pt x="2358" y="958"/>
                      <a:pt x="2490" y="928"/>
                      <a:pt x="2487" y="805"/>
                    </a:cubicBezTo>
                    <a:cubicBezTo>
                      <a:pt x="2486" y="727"/>
                      <a:pt x="2454" y="637"/>
                      <a:pt x="2392" y="562"/>
                    </a:cubicBezTo>
                    <a:cubicBezTo>
                      <a:pt x="2292" y="440"/>
                      <a:pt x="2089" y="322"/>
                      <a:pt x="1685" y="309"/>
                    </a:cubicBezTo>
                    <a:cubicBezTo>
                      <a:pt x="1341" y="296"/>
                      <a:pt x="1084" y="369"/>
                      <a:pt x="895" y="480"/>
                    </a:cubicBezTo>
                    <a:lnTo>
                      <a:pt x="895" y="480"/>
                    </a:lnTo>
                    <a:cubicBezTo>
                      <a:pt x="610" y="648"/>
                      <a:pt x="483" y="901"/>
                      <a:pt x="483" y="1079"/>
                    </a:cubicBezTo>
                    <a:cubicBezTo>
                      <a:pt x="483" y="1284"/>
                      <a:pt x="529" y="1428"/>
                      <a:pt x="618" y="1495"/>
                    </a:cubicBezTo>
                    <a:lnTo>
                      <a:pt x="680" y="1456"/>
                    </a:lnTo>
                    <a:lnTo>
                      <a:pt x="812" y="1372"/>
                    </a:lnTo>
                    <a:lnTo>
                      <a:pt x="965" y="1290"/>
                    </a:lnTo>
                    <a:lnTo>
                      <a:pt x="1021" y="1349"/>
                    </a:lnTo>
                    <a:lnTo>
                      <a:pt x="1098" y="1404"/>
                    </a:lnTo>
                    <a:lnTo>
                      <a:pt x="1231" y="1375"/>
                    </a:lnTo>
                    <a:lnTo>
                      <a:pt x="1291" y="1415"/>
                    </a:lnTo>
                    <a:lnTo>
                      <a:pt x="1269" y="1519"/>
                    </a:lnTo>
                    <a:lnTo>
                      <a:pt x="1054" y="1635"/>
                    </a:lnTo>
                    <a:lnTo>
                      <a:pt x="983" y="1750"/>
                    </a:lnTo>
                    <a:lnTo>
                      <a:pt x="933" y="1895"/>
                    </a:lnTo>
                    <a:lnTo>
                      <a:pt x="709" y="1764"/>
                    </a:lnTo>
                    <a:cubicBezTo>
                      <a:pt x="709" y="1764"/>
                      <a:pt x="683" y="1774"/>
                      <a:pt x="651" y="1776"/>
                    </a:cubicBezTo>
                    <a:cubicBezTo>
                      <a:pt x="626" y="1777"/>
                      <a:pt x="597" y="1774"/>
                      <a:pt x="574" y="1758"/>
                    </a:cubicBezTo>
                    <a:cubicBezTo>
                      <a:pt x="525" y="1764"/>
                      <a:pt x="493" y="1697"/>
                      <a:pt x="447" y="1712"/>
                    </a:cubicBezTo>
                    <a:cubicBezTo>
                      <a:pt x="478" y="1624"/>
                      <a:pt x="284" y="1362"/>
                      <a:pt x="235" y="1323"/>
                    </a:cubicBezTo>
                    <a:cubicBezTo>
                      <a:pt x="185" y="1284"/>
                      <a:pt x="125" y="1255"/>
                      <a:pt x="66" y="1144"/>
                    </a:cubicBezTo>
                    <a:lnTo>
                      <a:pt x="66" y="1144"/>
                    </a:lnTo>
                    <a:cubicBezTo>
                      <a:pt x="63" y="1135"/>
                      <a:pt x="0" y="932"/>
                      <a:pt x="118" y="777"/>
                    </a:cubicBezTo>
                    <a:cubicBezTo>
                      <a:pt x="238" y="618"/>
                      <a:pt x="415" y="522"/>
                      <a:pt x="478" y="413"/>
                    </a:cubicBezTo>
                    <a:cubicBezTo>
                      <a:pt x="530" y="320"/>
                      <a:pt x="585" y="252"/>
                      <a:pt x="568" y="177"/>
                    </a:cubicBezTo>
                    <a:cubicBezTo>
                      <a:pt x="567" y="171"/>
                      <a:pt x="564" y="162"/>
                      <a:pt x="562" y="157"/>
                    </a:cubicBezTo>
                    <a:cubicBezTo>
                      <a:pt x="562" y="156"/>
                      <a:pt x="561" y="154"/>
                      <a:pt x="561" y="154"/>
                    </a:cubicBezTo>
                    <a:cubicBezTo>
                      <a:pt x="564" y="158"/>
                      <a:pt x="573" y="172"/>
                      <a:pt x="589" y="180"/>
                    </a:cubicBezTo>
                    <a:cubicBezTo>
                      <a:pt x="609" y="191"/>
                      <a:pt x="630" y="191"/>
                      <a:pt x="651" y="184"/>
                    </a:cubicBezTo>
                    <a:lnTo>
                      <a:pt x="651" y="184"/>
                    </a:lnTo>
                    <a:cubicBezTo>
                      <a:pt x="707" y="166"/>
                      <a:pt x="895" y="72"/>
                      <a:pt x="1084" y="68"/>
                    </a:cubicBezTo>
                    <a:cubicBezTo>
                      <a:pt x="1184" y="66"/>
                      <a:pt x="1315" y="57"/>
                      <a:pt x="1414" y="37"/>
                    </a:cubicBezTo>
                    <a:cubicBezTo>
                      <a:pt x="1466" y="26"/>
                      <a:pt x="1505" y="14"/>
                      <a:pt x="1520" y="0"/>
                    </a:cubicBezTo>
                    <a:cubicBezTo>
                      <a:pt x="1520" y="2"/>
                      <a:pt x="1522" y="5"/>
                      <a:pt x="1527" y="9"/>
                    </a:cubicBezTo>
                    <a:cubicBezTo>
                      <a:pt x="1543" y="21"/>
                      <a:pt x="1575" y="21"/>
                      <a:pt x="1595" y="19"/>
                    </a:cubicBezTo>
                    <a:cubicBezTo>
                      <a:pt x="1666" y="14"/>
                      <a:pt x="1708" y="0"/>
                      <a:pt x="1773" y="17"/>
                    </a:cubicBezTo>
                    <a:cubicBezTo>
                      <a:pt x="1836" y="34"/>
                      <a:pt x="1885" y="43"/>
                      <a:pt x="1906" y="32"/>
                    </a:cubicBezTo>
                    <a:cubicBezTo>
                      <a:pt x="1907" y="31"/>
                      <a:pt x="1907" y="30"/>
                      <a:pt x="1909" y="30"/>
                    </a:cubicBezTo>
                    <a:lnTo>
                      <a:pt x="1909" y="30"/>
                    </a:lnTo>
                    <a:cubicBezTo>
                      <a:pt x="1909" y="31"/>
                      <a:pt x="1909" y="36"/>
                      <a:pt x="1915" y="41"/>
                    </a:cubicBezTo>
                    <a:cubicBezTo>
                      <a:pt x="1927" y="53"/>
                      <a:pt x="1951" y="62"/>
                      <a:pt x="1967" y="65"/>
                    </a:cubicBezTo>
                    <a:cubicBezTo>
                      <a:pt x="2010" y="75"/>
                      <a:pt x="2126" y="80"/>
                      <a:pt x="2218" y="113"/>
                    </a:cubicBezTo>
                    <a:cubicBezTo>
                      <a:pt x="2251" y="125"/>
                      <a:pt x="2272" y="138"/>
                      <a:pt x="2316" y="154"/>
                    </a:cubicBezTo>
                    <a:cubicBezTo>
                      <a:pt x="2333" y="161"/>
                      <a:pt x="2357" y="169"/>
                      <a:pt x="2375" y="172"/>
                    </a:cubicBezTo>
                    <a:cubicBezTo>
                      <a:pt x="2400" y="177"/>
                      <a:pt x="2410" y="172"/>
                      <a:pt x="2412" y="172"/>
                    </a:cubicBezTo>
                    <a:lnTo>
                      <a:pt x="2411" y="173"/>
                    </a:lnTo>
                    <a:cubicBezTo>
                      <a:pt x="2405" y="179"/>
                      <a:pt x="2428" y="199"/>
                      <a:pt x="2435" y="205"/>
                    </a:cubicBezTo>
                    <a:cubicBezTo>
                      <a:pt x="2481" y="243"/>
                      <a:pt x="2500" y="245"/>
                      <a:pt x="2567" y="287"/>
                    </a:cubicBezTo>
                    <a:cubicBezTo>
                      <a:pt x="2674" y="353"/>
                      <a:pt x="2746" y="437"/>
                      <a:pt x="2759" y="564"/>
                    </a:cubicBezTo>
                    <a:cubicBezTo>
                      <a:pt x="2766" y="634"/>
                      <a:pt x="2773" y="739"/>
                      <a:pt x="2752" y="80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4"/>
              <p:cNvSpPr/>
              <p:nvPr/>
            </p:nvSpPr>
            <p:spPr>
              <a:xfrm>
                <a:off x="7298704" y="2241642"/>
                <a:ext cx="381674" cy="342599"/>
              </a:xfrm>
              <a:custGeom>
                <a:rect b="b" l="l" r="r" t="t"/>
                <a:pathLst>
                  <a:path extrusionOk="0" h="605" w="674">
                    <a:moveTo>
                      <a:pt x="673" y="124"/>
                    </a:moveTo>
                    <a:lnTo>
                      <a:pt x="651" y="228"/>
                    </a:lnTo>
                    <a:lnTo>
                      <a:pt x="436" y="345"/>
                    </a:lnTo>
                    <a:lnTo>
                      <a:pt x="365" y="459"/>
                    </a:lnTo>
                    <a:lnTo>
                      <a:pt x="315" y="604"/>
                    </a:lnTo>
                    <a:lnTo>
                      <a:pt x="91" y="473"/>
                    </a:lnTo>
                    <a:cubicBezTo>
                      <a:pt x="91" y="473"/>
                      <a:pt x="65" y="483"/>
                      <a:pt x="34" y="485"/>
                    </a:cubicBezTo>
                    <a:cubicBezTo>
                      <a:pt x="12" y="428"/>
                      <a:pt x="0" y="381"/>
                      <a:pt x="14" y="370"/>
                    </a:cubicBezTo>
                    <a:cubicBezTo>
                      <a:pt x="56" y="338"/>
                      <a:pt x="176" y="391"/>
                      <a:pt x="258" y="370"/>
                    </a:cubicBezTo>
                    <a:cubicBezTo>
                      <a:pt x="301" y="360"/>
                      <a:pt x="365" y="311"/>
                      <a:pt x="352" y="281"/>
                    </a:cubicBezTo>
                    <a:cubicBezTo>
                      <a:pt x="339" y="251"/>
                      <a:pt x="314" y="247"/>
                      <a:pt x="226" y="268"/>
                    </a:cubicBezTo>
                    <a:cubicBezTo>
                      <a:pt x="110" y="296"/>
                      <a:pt x="40" y="228"/>
                      <a:pt x="40" y="228"/>
                    </a:cubicBezTo>
                    <a:lnTo>
                      <a:pt x="62" y="165"/>
                    </a:lnTo>
                    <a:lnTo>
                      <a:pt x="194" y="81"/>
                    </a:lnTo>
                    <a:lnTo>
                      <a:pt x="347" y="0"/>
                    </a:lnTo>
                    <a:lnTo>
                      <a:pt x="403" y="59"/>
                    </a:lnTo>
                    <a:lnTo>
                      <a:pt x="480" y="113"/>
                    </a:lnTo>
                    <a:lnTo>
                      <a:pt x="613" y="85"/>
                    </a:lnTo>
                    <a:lnTo>
                      <a:pt x="673" y="124"/>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4"/>
              <p:cNvSpPr/>
              <p:nvPr/>
            </p:nvSpPr>
            <p:spPr>
              <a:xfrm>
                <a:off x="6974224" y="1533225"/>
                <a:ext cx="1526698" cy="916241"/>
              </a:xfrm>
              <a:custGeom>
                <a:rect b="b" l="l" r="r" t="t"/>
                <a:pathLst>
                  <a:path extrusionOk="0" h="1618" w="2696">
                    <a:moveTo>
                      <a:pt x="418" y="1555"/>
                    </a:moveTo>
                    <a:cubicBezTo>
                      <a:pt x="374" y="1451"/>
                      <a:pt x="258" y="1292"/>
                      <a:pt x="211" y="1256"/>
                    </a:cubicBezTo>
                    <a:cubicBezTo>
                      <a:pt x="160" y="1216"/>
                      <a:pt x="108" y="1191"/>
                      <a:pt x="54" y="1090"/>
                    </a:cubicBezTo>
                    <a:cubicBezTo>
                      <a:pt x="46" y="1064"/>
                      <a:pt x="0" y="891"/>
                      <a:pt x="101" y="759"/>
                    </a:cubicBezTo>
                    <a:cubicBezTo>
                      <a:pt x="219" y="602"/>
                      <a:pt x="396" y="508"/>
                      <a:pt x="464" y="390"/>
                    </a:cubicBezTo>
                    <a:cubicBezTo>
                      <a:pt x="507" y="314"/>
                      <a:pt x="554" y="251"/>
                      <a:pt x="561" y="183"/>
                    </a:cubicBezTo>
                    <a:cubicBezTo>
                      <a:pt x="583" y="186"/>
                      <a:pt x="621" y="177"/>
                      <a:pt x="666" y="159"/>
                    </a:cubicBezTo>
                    <a:cubicBezTo>
                      <a:pt x="745" y="127"/>
                      <a:pt x="894" y="66"/>
                      <a:pt x="1039" y="63"/>
                    </a:cubicBezTo>
                    <a:cubicBezTo>
                      <a:pt x="1146" y="61"/>
                      <a:pt x="1380" y="46"/>
                      <a:pt x="1471" y="3"/>
                    </a:cubicBezTo>
                    <a:cubicBezTo>
                      <a:pt x="1508" y="22"/>
                      <a:pt x="1564" y="14"/>
                      <a:pt x="1605" y="9"/>
                    </a:cubicBezTo>
                    <a:cubicBezTo>
                      <a:pt x="1648" y="4"/>
                      <a:pt x="1677" y="0"/>
                      <a:pt x="1719" y="11"/>
                    </a:cubicBezTo>
                    <a:cubicBezTo>
                      <a:pt x="1757" y="21"/>
                      <a:pt x="1813" y="36"/>
                      <a:pt x="1850" y="31"/>
                    </a:cubicBezTo>
                    <a:cubicBezTo>
                      <a:pt x="1883" y="58"/>
                      <a:pt x="1934" y="63"/>
                      <a:pt x="1976" y="68"/>
                    </a:cubicBezTo>
                    <a:cubicBezTo>
                      <a:pt x="2219" y="100"/>
                      <a:pt x="2177" y="154"/>
                      <a:pt x="2343" y="169"/>
                    </a:cubicBezTo>
                    <a:cubicBezTo>
                      <a:pt x="2384" y="218"/>
                      <a:pt x="2438" y="236"/>
                      <a:pt x="2503" y="277"/>
                    </a:cubicBezTo>
                    <a:cubicBezTo>
                      <a:pt x="2612" y="344"/>
                      <a:pt x="2667" y="424"/>
                      <a:pt x="2678" y="528"/>
                    </a:cubicBezTo>
                    <a:cubicBezTo>
                      <a:pt x="2682" y="567"/>
                      <a:pt x="2695" y="688"/>
                      <a:pt x="2673" y="755"/>
                    </a:cubicBezTo>
                    <a:cubicBezTo>
                      <a:pt x="2664" y="781"/>
                      <a:pt x="2652" y="798"/>
                      <a:pt x="2631" y="821"/>
                    </a:cubicBezTo>
                    <a:cubicBezTo>
                      <a:pt x="2593" y="863"/>
                      <a:pt x="2346" y="986"/>
                      <a:pt x="2244" y="1100"/>
                    </a:cubicBezTo>
                    <a:cubicBezTo>
                      <a:pt x="2221" y="1125"/>
                      <a:pt x="2192" y="1145"/>
                      <a:pt x="2160" y="1158"/>
                    </a:cubicBezTo>
                    <a:lnTo>
                      <a:pt x="2126" y="1172"/>
                    </a:lnTo>
                    <a:cubicBezTo>
                      <a:pt x="2106" y="1180"/>
                      <a:pt x="2085" y="1163"/>
                      <a:pt x="2089" y="1142"/>
                    </a:cubicBezTo>
                    <a:cubicBezTo>
                      <a:pt x="2092" y="1119"/>
                      <a:pt x="2101" y="1102"/>
                      <a:pt x="2114" y="1087"/>
                    </a:cubicBezTo>
                    <a:cubicBezTo>
                      <a:pt x="2212" y="988"/>
                      <a:pt x="2218" y="986"/>
                      <a:pt x="2281" y="967"/>
                    </a:cubicBezTo>
                    <a:cubicBezTo>
                      <a:pt x="2341" y="948"/>
                      <a:pt x="2481" y="906"/>
                      <a:pt x="2478" y="765"/>
                    </a:cubicBezTo>
                    <a:cubicBezTo>
                      <a:pt x="2476" y="674"/>
                      <a:pt x="2439" y="577"/>
                      <a:pt x="2375" y="500"/>
                    </a:cubicBezTo>
                    <a:cubicBezTo>
                      <a:pt x="2239" y="335"/>
                      <a:pt x="1992" y="255"/>
                      <a:pt x="1641" y="233"/>
                    </a:cubicBezTo>
                    <a:cubicBezTo>
                      <a:pt x="1116" y="202"/>
                      <a:pt x="421" y="504"/>
                      <a:pt x="403" y="1040"/>
                    </a:cubicBezTo>
                    <a:cubicBezTo>
                      <a:pt x="396" y="1224"/>
                      <a:pt x="433" y="1374"/>
                      <a:pt x="535" y="1471"/>
                    </a:cubicBezTo>
                    <a:cubicBezTo>
                      <a:pt x="565" y="1500"/>
                      <a:pt x="568" y="1548"/>
                      <a:pt x="538" y="1577"/>
                    </a:cubicBezTo>
                    <a:cubicBezTo>
                      <a:pt x="497" y="1617"/>
                      <a:pt x="437" y="1601"/>
                      <a:pt x="418" y="155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4"/>
              <p:cNvSpPr/>
              <p:nvPr/>
            </p:nvSpPr>
            <p:spPr>
              <a:xfrm>
                <a:off x="7468023" y="2297137"/>
                <a:ext cx="263888" cy="396962"/>
              </a:xfrm>
              <a:custGeom>
                <a:rect b="b" l="l" r="r" t="t"/>
                <a:pathLst>
                  <a:path extrusionOk="0" h="701" w="466">
                    <a:moveTo>
                      <a:pt x="17" y="447"/>
                    </a:moveTo>
                    <a:cubicBezTo>
                      <a:pt x="17" y="447"/>
                      <a:pt x="0" y="316"/>
                      <a:pt x="73" y="251"/>
                    </a:cubicBezTo>
                    <a:cubicBezTo>
                      <a:pt x="145" y="186"/>
                      <a:pt x="362" y="128"/>
                      <a:pt x="394" y="96"/>
                    </a:cubicBezTo>
                    <a:lnTo>
                      <a:pt x="386" y="46"/>
                    </a:lnTo>
                    <a:lnTo>
                      <a:pt x="431" y="0"/>
                    </a:lnTo>
                    <a:lnTo>
                      <a:pt x="465" y="137"/>
                    </a:lnTo>
                    <a:lnTo>
                      <a:pt x="131" y="486"/>
                    </a:lnTo>
                    <a:lnTo>
                      <a:pt x="84" y="700"/>
                    </a:lnTo>
                    <a:lnTo>
                      <a:pt x="15" y="638"/>
                    </a:lnTo>
                    <a:lnTo>
                      <a:pt x="17" y="447"/>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4"/>
              <p:cNvSpPr/>
              <p:nvPr/>
            </p:nvSpPr>
            <p:spPr>
              <a:xfrm>
                <a:off x="7766454" y="1805606"/>
                <a:ext cx="514751" cy="358455"/>
              </a:xfrm>
              <a:custGeom>
                <a:rect b="b" l="l" r="r" t="t"/>
                <a:pathLst>
                  <a:path extrusionOk="0" h="633" w="909">
                    <a:moveTo>
                      <a:pt x="19" y="198"/>
                    </a:moveTo>
                    <a:lnTo>
                      <a:pt x="360" y="335"/>
                    </a:lnTo>
                    <a:lnTo>
                      <a:pt x="552" y="632"/>
                    </a:lnTo>
                    <a:lnTo>
                      <a:pt x="640" y="623"/>
                    </a:lnTo>
                    <a:lnTo>
                      <a:pt x="908" y="255"/>
                    </a:lnTo>
                    <a:lnTo>
                      <a:pt x="645" y="66"/>
                    </a:lnTo>
                    <a:lnTo>
                      <a:pt x="183" y="0"/>
                    </a:lnTo>
                    <a:lnTo>
                      <a:pt x="0" y="66"/>
                    </a:lnTo>
                    <a:lnTo>
                      <a:pt x="19" y="198"/>
                    </a:lnTo>
                    <a:close/>
                  </a:path>
                </a:pathLst>
              </a:custGeom>
              <a:solidFill>
                <a:schemeClr val="accent5"/>
              </a:solidFill>
              <a:ln>
                <a:noFill/>
              </a:ln>
            </p:spPr>
          </p:sp>
          <p:sp>
            <p:nvSpPr>
              <p:cNvPr id="300" name="Google Shape;300;p24"/>
              <p:cNvSpPr/>
              <p:nvPr/>
            </p:nvSpPr>
            <p:spPr>
              <a:xfrm>
                <a:off x="7370056" y="1891680"/>
                <a:ext cx="620646" cy="351660"/>
              </a:xfrm>
              <a:custGeom>
                <a:rect b="b" l="l" r="r" t="t"/>
                <a:pathLst>
                  <a:path extrusionOk="0" h="621" w="1096">
                    <a:moveTo>
                      <a:pt x="95" y="620"/>
                    </a:moveTo>
                    <a:lnTo>
                      <a:pt x="277" y="596"/>
                    </a:lnTo>
                    <a:lnTo>
                      <a:pt x="1095" y="405"/>
                    </a:lnTo>
                    <a:lnTo>
                      <a:pt x="1060" y="183"/>
                    </a:lnTo>
                    <a:lnTo>
                      <a:pt x="866" y="80"/>
                    </a:lnTo>
                    <a:lnTo>
                      <a:pt x="692" y="0"/>
                    </a:lnTo>
                    <a:lnTo>
                      <a:pt x="242" y="123"/>
                    </a:lnTo>
                    <a:lnTo>
                      <a:pt x="0" y="440"/>
                    </a:lnTo>
                    <a:lnTo>
                      <a:pt x="95" y="620"/>
                    </a:lnTo>
                    <a:close/>
                  </a:path>
                </a:pathLst>
              </a:custGeom>
              <a:solidFill>
                <a:schemeClr val="accent5"/>
              </a:solidFill>
              <a:ln>
                <a:noFill/>
              </a:ln>
            </p:spPr>
          </p:sp>
          <p:sp>
            <p:nvSpPr>
              <p:cNvPr id="301" name="Google Shape;301;p24"/>
              <p:cNvSpPr/>
              <p:nvPr/>
            </p:nvSpPr>
            <p:spPr>
              <a:xfrm>
                <a:off x="7359297" y="1879222"/>
                <a:ext cx="806953" cy="1295082"/>
              </a:xfrm>
              <a:custGeom>
                <a:rect b="b" l="l" r="r" t="t"/>
                <a:pathLst>
                  <a:path extrusionOk="0" h="2287" w="1425">
                    <a:moveTo>
                      <a:pt x="1378" y="417"/>
                    </a:moveTo>
                    <a:cubicBezTo>
                      <a:pt x="1248" y="399"/>
                      <a:pt x="1205" y="313"/>
                      <a:pt x="1125" y="187"/>
                    </a:cubicBezTo>
                    <a:cubicBezTo>
                      <a:pt x="1045" y="60"/>
                      <a:pt x="844" y="45"/>
                      <a:pt x="844" y="45"/>
                    </a:cubicBezTo>
                    <a:lnTo>
                      <a:pt x="586" y="0"/>
                    </a:lnTo>
                    <a:lnTo>
                      <a:pt x="532" y="136"/>
                    </a:lnTo>
                    <a:cubicBezTo>
                      <a:pt x="532" y="136"/>
                      <a:pt x="871" y="31"/>
                      <a:pt x="1057" y="258"/>
                    </a:cubicBezTo>
                    <a:lnTo>
                      <a:pt x="994" y="504"/>
                    </a:lnTo>
                    <a:lnTo>
                      <a:pt x="485" y="593"/>
                    </a:lnTo>
                    <a:lnTo>
                      <a:pt x="478" y="687"/>
                    </a:lnTo>
                    <a:lnTo>
                      <a:pt x="604" y="695"/>
                    </a:lnTo>
                    <a:lnTo>
                      <a:pt x="660" y="771"/>
                    </a:lnTo>
                    <a:lnTo>
                      <a:pt x="653" y="850"/>
                    </a:lnTo>
                    <a:lnTo>
                      <a:pt x="383" y="1061"/>
                    </a:lnTo>
                    <a:lnTo>
                      <a:pt x="273" y="1396"/>
                    </a:lnTo>
                    <a:lnTo>
                      <a:pt x="165" y="1637"/>
                    </a:lnTo>
                    <a:lnTo>
                      <a:pt x="0" y="1744"/>
                    </a:lnTo>
                    <a:lnTo>
                      <a:pt x="57" y="2038"/>
                    </a:lnTo>
                    <a:lnTo>
                      <a:pt x="35" y="2286"/>
                    </a:lnTo>
                    <a:lnTo>
                      <a:pt x="297" y="2043"/>
                    </a:lnTo>
                    <a:lnTo>
                      <a:pt x="635" y="1197"/>
                    </a:lnTo>
                    <a:lnTo>
                      <a:pt x="1001" y="916"/>
                    </a:lnTo>
                    <a:lnTo>
                      <a:pt x="1203" y="968"/>
                    </a:lnTo>
                    <a:lnTo>
                      <a:pt x="1225" y="901"/>
                    </a:lnTo>
                    <a:lnTo>
                      <a:pt x="1239" y="764"/>
                    </a:lnTo>
                    <a:lnTo>
                      <a:pt x="1328" y="791"/>
                    </a:lnTo>
                    <a:lnTo>
                      <a:pt x="1424" y="791"/>
                    </a:lnTo>
                    <a:lnTo>
                      <a:pt x="1354" y="578"/>
                    </a:lnTo>
                    <a:lnTo>
                      <a:pt x="1337" y="521"/>
                    </a:lnTo>
                    <a:lnTo>
                      <a:pt x="1378" y="417"/>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4"/>
              <p:cNvSpPr/>
              <p:nvPr/>
            </p:nvSpPr>
            <p:spPr>
              <a:xfrm>
                <a:off x="7892735" y="2323186"/>
                <a:ext cx="430941" cy="546460"/>
              </a:xfrm>
              <a:custGeom>
                <a:rect b="b" l="l" r="r" t="t"/>
                <a:pathLst>
                  <a:path extrusionOk="0" h="965" w="761">
                    <a:moveTo>
                      <a:pt x="760" y="155"/>
                    </a:moveTo>
                    <a:cubicBezTo>
                      <a:pt x="760" y="177"/>
                      <a:pt x="759" y="199"/>
                      <a:pt x="757" y="220"/>
                    </a:cubicBezTo>
                    <a:cubicBezTo>
                      <a:pt x="756" y="227"/>
                      <a:pt x="737" y="231"/>
                      <a:pt x="736" y="238"/>
                    </a:cubicBezTo>
                    <a:cubicBezTo>
                      <a:pt x="735" y="247"/>
                      <a:pt x="752" y="258"/>
                      <a:pt x="750" y="267"/>
                    </a:cubicBezTo>
                    <a:cubicBezTo>
                      <a:pt x="713" y="492"/>
                      <a:pt x="572" y="627"/>
                      <a:pt x="481" y="655"/>
                    </a:cubicBezTo>
                    <a:cubicBezTo>
                      <a:pt x="475" y="657"/>
                      <a:pt x="420" y="671"/>
                      <a:pt x="415" y="674"/>
                    </a:cubicBezTo>
                    <a:cubicBezTo>
                      <a:pt x="405" y="679"/>
                      <a:pt x="428" y="683"/>
                      <a:pt x="420" y="689"/>
                    </a:cubicBezTo>
                    <a:cubicBezTo>
                      <a:pt x="353" y="736"/>
                      <a:pt x="348" y="814"/>
                      <a:pt x="278" y="890"/>
                    </a:cubicBezTo>
                    <a:cubicBezTo>
                      <a:pt x="217" y="957"/>
                      <a:pt x="115" y="964"/>
                      <a:pt x="65" y="963"/>
                    </a:cubicBezTo>
                    <a:cubicBezTo>
                      <a:pt x="83" y="937"/>
                      <a:pt x="99" y="910"/>
                      <a:pt x="113" y="880"/>
                    </a:cubicBezTo>
                    <a:cubicBezTo>
                      <a:pt x="208" y="681"/>
                      <a:pt x="184" y="472"/>
                      <a:pt x="60" y="411"/>
                    </a:cubicBezTo>
                    <a:cubicBezTo>
                      <a:pt x="46" y="405"/>
                      <a:pt x="31" y="400"/>
                      <a:pt x="15" y="398"/>
                    </a:cubicBezTo>
                    <a:cubicBezTo>
                      <a:pt x="0" y="324"/>
                      <a:pt x="5" y="239"/>
                      <a:pt x="115" y="183"/>
                    </a:cubicBezTo>
                    <a:cubicBezTo>
                      <a:pt x="224" y="128"/>
                      <a:pt x="264" y="312"/>
                      <a:pt x="264" y="312"/>
                    </a:cubicBezTo>
                    <a:cubicBezTo>
                      <a:pt x="264" y="312"/>
                      <a:pt x="239" y="327"/>
                      <a:pt x="260" y="432"/>
                    </a:cubicBezTo>
                    <a:cubicBezTo>
                      <a:pt x="281" y="537"/>
                      <a:pt x="371" y="514"/>
                      <a:pt x="371" y="514"/>
                    </a:cubicBezTo>
                    <a:cubicBezTo>
                      <a:pt x="371" y="514"/>
                      <a:pt x="440" y="484"/>
                      <a:pt x="415" y="403"/>
                    </a:cubicBezTo>
                    <a:cubicBezTo>
                      <a:pt x="390" y="323"/>
                      <a:pt x="334" y="296"/>
                      <a:pt x="334" y="296"/>
                    </a:cubicBezTo>
                    <a:cubicBezTo>
                      <a:pt x="288" y="197"/>
                      <a:pt x="315" y="0"/>
                      <a:pt x="315" y="0"/>
                    </a:cubicBezTo>
                    <a:cubicBezTo>
                      <a:pt x="337" y="12"/>
                      <a:pt x="361" y="22"/>
                      <a:pt x="384" y="29"/>
                    </a:cubicBezTo>
                    <a:lnTo>
                      <a:pt x="384" y="29"/>
                    </a:lnTo>
                    <a:cubicBezTo>
                      <a:pt x="436" y="46"/>
                      <a:pt x="482" y="50"/>
                      <a:pt x="482" y="50"/>
                    </a:cubicBezTo>
                    <a:lnTo>
                      <a:pt x="542" y="72"/>
                    </a:lnTo>
                    <a:cubicBezTo>
                      <a:pt x="555" y="76"/>
                      <a:pt x="569" y="71"/>
                      <a:pt x="576" y="60"/>
                    </a:cubicBezTo>
                    <a:lnTo>
                      <a:pt x="594" y="28"/>
                    </a:lnTo>
                    <a:cubicBezTo>
                      <a:pt x="673" y="40"/>
                      <a:pt x="744" y="50"/>
                      <a:pt x="744" y="50"/>
                    </a:cubicBezTo>
                    <a:lnTo>
                      <a:pt x="760" y="155"/>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4"/>
              <p:cNvSpPr/>
              <p:nvPr/>
            </p:nvSpPr>
            <p:spPr>
              <a:xfrm>
                <a:off x="7892735" y="2323186"/>
                <a:ext cx="430941" cy="546460"/>
              </a:xfrm>
              <a:custGeom>
                <a:rect b="b" l="l" r="r" t="t"/>
                <a:pathLst>
                  <a:path extrusionOk="0" h="965" w="761">
                    <a:moveTo>
                      <a:pt x="760" y="155"/>
                    </a:moveTo>
                    <a:cubicBezTo>
                      <a:pt x="760" y="177"/>
                      <a:pt x="759" y="199"/>
                      <a:pt x="757" y="220"/>
                    </a:cubicBezTo>
                    <a:cubicBezTo>
                      <a:pt x="756" y="227"/>
                      <a:pt x="737" y="231"/>
                      <a:pt x="736" y="238"/>
                    </a:cubicBezTo>
                    <a:cubicBezTo>
                      <a:pt x="735" y="247"/>
                      <a:pt x="753" y="258"/>
                      <a:pt x="751" y="267"/>
                    </a:cubicBezTo>
                    <a:cubicBezTo>
                      <a:pt x="713" y="493"/>
                      <a:pt x="573" y="627"/>
                      <a:pt x="481" y="655"/>
                    </a:cubicBezTo>
                    <a:cubicBezTo>
                      <a:pt x="475" y="657"/>
                      <a:pt x="421" y="671"/>
                      <a:pt x="415" y="674"/>
                    </a:cubicBezTo>
                    <a:cubicBezTo>
                      <a:pt x="405" y="678"/>
                      <a:pt x="429" y="683"/>
                      <a:pt x="420" y="689"/>
                    </a:cubicBezTo>
                    <a:cubicBezTo>
                      <a:pt x="353" y="736"/>
                      <a:pt x="348" y="814"/>
                      <a:pt x="278" y="890"/>
                    </a:cubicBezTo>
                    <a:cubicBezTo>
                      <a:pt x="218" y="957"/>
                      <a:pt x="116" y="964"/>
                      <a:pt x="65" y="963"/>
                    </a:cubicBezTo>
                    <a:cubicBezTo>
                      <a:pt x="83" y="937"/>
                      <a:pt x="99" y="910"/>
                      <a:pt x="113" y="880"/>
                    </a:cubicBezTo>
                    <a:cubicBezTo>
                      <a:pt x="209" y="681"/>
                      <a:pt x="185" y="472"/>
                      <a:pt x="60" y="411"/>
                    </a:cubicBezTo>
                    <a:cubicBezTo>
                      <a:pt x="46" y="405"/>
                      <a:pt x="31" y="400"/>
                      <a:pt x="16" y="398"/>
                    </a:cubicBezTo>
                    <a:cubicBezTo>
                      <a:pt x="0" y="324"/>
                      <a:pt x="5" y="239"/>
                      <a:pt x="115" y="183"/>
                    </a:cubicBezTo>
                    <a:cubicBezTo>
                      <a:pt x="190" y="145"/>
                      <a:pt x="233" y="220"/>
                      <a:pt x="252" y="270"/>
                    </a:cubicBezTo>
                    <a:cubicBezTo>
                      <a:pt x="226" y="288"/>
                      <a:pt x="196" y="303"/>
                      <a:pt x="159" y="315"/>
                    </a:cubicBezTo>
                    <a:cubicBezTo>
                      <a:pt x="159" y="315"/>
                      <a:pt x="77" y="330"/>
                      <a:pt x="104" y="377"/>
                    </a:cubicBezTo>
                    <a:cubicBezTo>
                      <a:pt x="130" y="424"/>
                      <a:pt x="211" y="467"/>
                      <a:pt x="202" y="570"/>
                    </a:cubicBezTo>
                    <a:cubicBezTo>
                      <a:pt x="194" y="673"/>
                      <a:pt x="120" y="878"/>
                      <a:pt x="172" y="870"/>
                    </a:cubicBezTo>
                    <a:cubicBezTo>
                      <a:pt x="224" y="861"/>
                      <a:pt x="354" y="723"/>
                      <a:pt x="358" y="699"/>
                    </a:cubicBezTo>
                    <a:cubicBezTo>
                      <a:pt x="361" y="675"/>
                      <a:pt x="267" y="669"/>
                      <a:pt x="249" y="661"/>
                    </a:cubicBezTo>
                    <a:cubicBezTo>
                      <a:pt x="231" y="654"/>
                      <a:pt x="243" y="640"/>
                      <a:pt x="271" y="640"/>
                    </a:cubicBezTo>
                    <a:cubicBezTo>
                      <a:pt x="300" y="640"/>
                      <a:pt x="403" y="646"/>
                      <a:pt x="444" y="635"/>
                    </a:cubicBezTo>
                    <a:cubicBezTo>
                      <a:pt x="485" y="624"/>
                      <a:pt x="581" y="564"/>
                      <a:pt x="628" y="492"/>
                    </a:cubicBezTo>
                    <a:cubicBezTo>
                      <a:pt x="674" y="421"/>
                      <a:pt x="736" y="273"/>
                      <a:pt x="723" y="262"/>
                    </a:cubicBezTo>
                    <a:cubicBezTo>
                      <a:pt x="711" y="251"/>
                      <a:pt x="578" y="254"/>
                      <a:pt x="530" y="275"/>
                    </a:cubicBezTo>
                    <a:cubicBezTo>
                      <a:pt x="481" y="296"/>
                      <a:pt x="452" y="277"/>
                      <a:pt x="503" y="254"/>
                    </a:cubicBezTo>
                    <a:cubicBezTo>
                      <a:pt x="555" y="231"/>
                      <a:pt x="686" y="226"/>
                      <a:pt x="697" y="217"/>
                    </a:cubicBezTo>
                    <a:cubicBezTo>
                      <a:pt x="708" y="208"/>
                      <a:pt x="698" y="194"/>
                      <a:pt x="627" y="189"/>
                    </a:cubicBezTo>
                    <a:cubicBezTo>
                      <a:pt x="557" y="185"/>
                      <a:pt x="404" y="104"/>
                      <a:pt x="385" y="103"/>
                    </a:cubicBezTo>
                    <a:cubicBezTo>
                      <a:pt x="373" y="102"/>
                      <a:pt x="361" y="157"/>
                      <a:pt x="313" y="214"/>
                    </a:cubicBezTo>
                    <a:cubicBezTo>
                      <a:pt x="300" y="116"/>
                      <a:pt x="316" y="0"/>
                      <a:pt x="316" y="0"/>
                    </a:cubicBezTo>
                    <a:cubicBezTo>
                      <a:pt x="337" y="12"/>
                      <a:pt x="362" y="22"/>
                      <a:pt x="385" y="29"/>
                    </a:cubicBezTo>
                    <a:lnTo>
                      <a:pt x="385" y="29"/>
                    </a:lnTo>
                    <a:cubicBezTo>
                      <a:pt x="436" y="46"/>
                      <a:pt x="482" y="50"/>
                      <a:pt x="482" y="50"/>
                    </a:cubicBezTo>
                    <a:lnTo>
                      <a:pt x="543" y="72"/>
                    </a:lnTo>
                    <a:cubicBezTo>
                      <a:pt x="555" y="76"/>
                      <a:pt x="570" y="71"/>
                      <a:pt x="576" y="60"/>
                    </a:cubicBezTo>
                    <a:lnTo>
                      <a:pt x="595" y="28"/>
                    </a:lnTo>
                    <a:cubicBezTo>
                      <a:pt x="674" y="40"/>
                      <a:pt x="745" y="50"/>
                      <a:pt x="745" y="50"/>
                    </a:cubicBezTo>
                    <a:lnTo>
                      <a:pt x="760" y="155"/>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4"/>
              <p:cNvSpPr/>
              <p:nvPr/>
            </p:nvSpPr>
            <p:spPr>
              <a:xfrm>
                <a:off x="7936339" y="2380381"/>
                <a:ext cx="373180" cy="440566"/>
              </a:xfrm>
              <a:custGeom>
                <a:rect b="b" l="l" r="r" t="t"/>
                <a:pathLst>
                  <a:path extrusionOk="0" h="778" w="659">
                    <a:moveTo>
                      <a:pt x="551" y="391"/>
                    </a:moveTo>
                    <a:cubicBezTo>
                      <a:pt x="505" y="464"/>
                      <a:pt x="409" y="523"/>
                      <a:pt x="367" y="534"/>
                    </a:cubicBezTo>
                    <a:cubicBezTo>
                      <a:pt x="326" y="545"/>
                      <a:pt x="222" y="539"/>
                      <a:pt x="194" y="539"/>
                    </a:cubicBezTo>
                    <a:cubicBezTo>
                      <a:pt x="166" y="539"/>
                      <a:pt x="154" y="553"/>
                      <a:pt x="172" y="560"/>
                    </a:cubicBezTo>
                    <a:cubicBezTo>
                      <a:pt x="190" y="568"/>
                      <a:pt x="284" y="573"/>
                      <a:pt x="281" y="598"/>
                    </a:cubicBezTo>
                    <a:cubicBezTo>
                      <a:pt x="277" y="622"/>
                      <a:pt x="147" y="761"/>
                      <a:pt x="95" y="769"/>
                    </a:cubicBezTo>
                    <a:cubicBezTo>
                      <a:pt x="43" y="777"/>
                      <a:pt x="117" y="572"/>
                      <a:pt x="125" y="469"/>
                    </a:cubicBezTo>
                    <a:cubicBezTo>
                      <a:pt x="134" y="366"/>
                      <a:pt x="54" y="323"/>
                      <a:pt x="27" y="276"/>
                    </a:cubicBezTo>
                    <a:cubicBezTo>
                      <a:pt x="0" y="229"/>
                      <a:pt x="82" y="214"/>
                      <a:pt x="82" y="214"/>
                    </a:cubicBezTo>
                    <a:cubicBezTo>
                      <a:pt x="269" y="153"/>
                      <a:pt x="296" y="0"/>
                      <a:pt x="308" y="1"/>
                    </a:cubicBezTo>
                    <a:cubicBezTo>
                      <a:pt x="327" y="2"/>
                      <a:pt x="481" y="84"/>
                      <a:pt x="551" y="88"/>
                    </a:cubicBezTo>
                    <a:cubicBezTo>
                      <a:pt x="621" y="92"/>
                      <a:pt x="631" y="107"/>
                      <a:pt x="621" y="115"/>
                    </a:cubicBezTo>
                    <a:cubicBezTo>
                      <a:pt x="610" y="124"/>
                      <a:pt x="478" y="130"/>
                      <a:pt x="426" y="153"/>
                    </a:cubicBezTo>
                    <a:cubicBezTo>
                      <a:pt x="375" y="176"/>
                      <a:pt x="402" y="187"/>
                      <a:pt x="453" y="174"/>
                    </a:cubicBezTo>
                    <a:cubicBezTo>
                      <a:pt x="506" y="160"/>
                      <a:pt x="634" y="150"/>
                      <a:pt x="646" y="161"/>
                    </a:cubicBezTo>
                    <a:cubicBezTo>
                      <a:pt x="658" y="172"/>
                      <a:pt x="597" y="319"/>
                      <a:pt x="551" y="39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4"/>
              <p:cNvSpPr/>
              <p:nvPr/>
            </p:nvSpPr>
            <p:spPr>
              <a:xfrm>
                <a:off x="7526916" y="1886584"/>
                <a:ext cx="535703" cy="419613"/>
              </a:xfrm>
              <a:custGeom>
                <a:rect b="b" l="l" r="r" t="t"/>
                <a:pathLst>
                  <a:path extrusionOk="0" h="741" w="946">
                    <a:moveTo>
                      <a:pt x="0" y="460"/>
                    </a:moveTo>
                    <a:cubicBezTo>
                      <a:pt x="0" y="460"/>
                      <a:pt x="485" y="0"/>
                      <a:pt x="761" y="245"/>
                    </a:cubicBezTo>
                    <a:cubicBezTo>
                      <a:pt x="761" y="245"/>
                      <a:pt x="945" y="431"/>
                      <a:pt x="710" y="549"/>
                    </a:cubicBezTo>
                    <a:cubicBezTo>
                      <a:pt x="475" y="668"/>
                      <a:pt x="399" y="517"/>
                      <a:pt x="182" y="675"/>
                    </a:cubicBezTo>
                    <a:lnTo>
                      <a:pt x="108" y="740"/>
                    </a:lnTo>
                    <a:lnTo>
                      <a:pt x="38" y="719"/>
                    </a:lnTo>
                    <a:lnTo>
                      <a:pt x="0" y="605"/>
                    </a:lnTo>
                    <a:lnTo>
                      <a:pt x="0" y="46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4"/>
              <p:cNvSpPr/>
              <p:nvPr/>
            </p:nvSpPr>
            <p:spPr>
              <a:xfrm>
                <a:off x="7789105" y="2060432"/>
                <a:ext cx="112690" cy="81544"/>
              </a:xfrm>
              <a:custGeom>
                <a:rect b="b" l="l" r="r" t="t"/>
                <a:pathLst>
                  <a:path extrusionOk="0" h="144" w="199">
                    <a:moveTo>
                      <a:pt x="23" y="51"/>
                    </a:moveTo>
                    <a:cubicBezTo>
                      <a:pt x="10" y="65"/>
                      <a:pt x="0" y="83"/>
                      <a:pt x="4" y="101"/>
                    </a:cubicBezTo>
                    <a:cubicBezTo>
                      <a:pt x="7" y="118"/>
                      <a:pt x="22" y="131"/>
                      <a:pt x="38" y="137"/>
                    </a:cubicBezTo>
                    <a:cubicBezTo>
                      <a:pt x="54" y="143"/>
                      <a:pt x="72" y="142"/>
                      <a:pt x="89" y="141"/>
                    </a:cubicBezTo>
                    <a:cubicBezTo>
                      <a:pt x="112" y="139"/>
                      <a:pt x="135" y="134"/>
                      <a:pt x="155" y="122"/>
                    </a:cubicBezTo>
                    <a:cubicBezTo>
                      <a:pt x="198" y="95"/>
                      <a:pt x="197" y="33"/>
                      <a:pt x="146" y="15"/>
                    </a:cubicBezTo>
                    <a:cubicBezTo>
                      <a:pt x="107" y="0"/>
                      <a:pt x="50" y="22"/>
                      <a:pt x="23" y="5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4"/>
              <p:cNvSpPr/>
              <p:nvPr/>
            </p:nvSpPr>
            <p:spPr>
              <a:xfrm>
                <a:off x="7162230" y="1148720"/>
                <a:ext cx="1786621" cy="1267901"/>
              </a:xfrm>
              <a:custGeom>
                <a:rect b="b" l="l" r="r" t="t"/>
                <a:pathLst>
                  <a:path extrusionOk="0" h="2239" w="3155">
                    <a:moveTo>
                      <a:pt x="3144" y="1574"/>
                    </a:moveTo>
                    <a:cubicBezTo>
                      <a:pt x="3133" y="1819"/>
                      <a:pt x="2994" y="1902"/>
                      <a:pt x="2994" y="1902"/>
                    </a:cubicBezTo>
                    <a:cubicBezTo>
                      <a:pt x="2994" y="1902"/>
                      <a:pt x="3026" y="1955"/>
                      <a:pt x="2894" y="2077"/>
                    </a:cubicBezTo>
                    <a:cubicBezTo>
                      <a:pt x="2762" y="2198"/>
                      <a:pt x="2560" y="2143"/>
                      <a:pt x="2560" y="2143"/>
                    </a:cubicBezTo>
                    <a:cubicBezTo>
                      <a:pt x="2515" y="2181"/>
                      <a:pt x="2329" y="2220"/>
                      <a:pt x="2050" y="2229"/>
                    </a:cubicBezTo>
                    <a:cubicBezTo>
                      <a:pt x="1775" y="2238"/>
                      <a:pt x="1678" y="2108"/>
                      <a:pt x="1675" y="2103"/>
                    </a:cubicBezTo>
                    <a:cubicBezTo>
                      <a:pt x="1726" y="2120"/>
                      <a:pt x="1772" y="2124"/>
                      <a:pt x="1772" y="2124"/>
                    </a:cubicBezTo>
                    <a:lnTo>
                      <a:pt x="1833" y="2146"/>
                    </a:lnTo>
                    <a:cubicBezTo>
                      <a:pt x="1845" y="2150"/>
                      <a:pt x="1860" y="2145"/>
                      <a:pt x="1866" y="2134"/>
                    </a:cubicBezTo>
                    <a:lnTo>
                      <a:pt x="1867" y="2132"/>
                    </a:lnTo>
                    <a:cubicBezTo>
                      <a:pt x="1878" y="2113"/>
                      <a:pt x="1869" y="2088"/>
                      <a:pt x="1848" y="2081"/>
                    </a:cubicBezTo>
                    <a:lnTo>
                      <a:pt x="1789" y="2062"/>
                    </a:lnTo>
                    <a:cubicBezTo>
                      <a:pt x="1789" y="2062"/>
                      <a:pt x="1747" y="1994"/>
                      <a:pt x="1728" y="1917"/>
                    </a:cubicBezTo>
                    <a:lnTo>
                      <a:pt x="1728" y="1916"/>
                    </a:lnTo>
                    <a:lnTo>
                      <a:pt x="1786" y="1893"/>
                    </a:lnTo>
                    <a:cubicBezTo>
                      <a:pt x="1800" y="1887"/>
                      <a:pt x="1814" y="1881"/>
                      <a:pt x="1828" y="1874"/>
                    </a:cubicBezTo>
                    <a:cubicBezTo>
                      <a:pt x="1840" y="1868"/>
                      <a:pt x="1851" y="1862"/>
                      <a:pt x="1863" y="1855"/>
                    </a:cubicBezTo>
                    <a:cubicBezTo>
                      <a:pt x="1896" y="1835"/>
                      <a:pt x="1928" y="1811"/>
                      <a:pt x="1956" y="1784"/>
                    </a:cubicBezTo>
                    <a:cubicBezTo>
                      <a:pt x="2062" y="1681"/>
                      <a:pt x="2285" y="1568"/>
                      <a:pt x="2325" y="1524"/>
                    </a:cubicBezTo>
                    <a:cubicBezTo>
                      <a:pt x="2348" y="1498"/>
                      <a:pt x="2364" y="1479"/>
                      <a:pt x="2375" y="1445"/>
                    </a:cubicBezTo>
                    <a:cubicBezTo>
                      <a:pt x="2396" y="1379"/>
                      <a:pt x="2388" y="1273"/>
                      <a:pt x="2381" y="1204"/>
                    </a:cubicBezTo>
                    <a:cubicBezTo>
                      <a:pt x="2368" y="1077"/>
                      <a:pt x="2296" y="993"/>
                      <a:pt x="2190" y="926"/>
                    </a:cubicBezTo>
                    <a:cubicBezTo>
                      <a:pt x="2122" y="884"/>
                      <a:pt x="2104" y="882"/>
                      <a:pt x="2057" y="844"/>
                    </a:cubicBezTo>
                    <a:cubicBezTo>
                      <a:pt x="2050" y="838"/>
                      <a:pt x="2027" y="818"/>
                      <a:pt x="2034" y="812"/>
                    </a:cubicBezTo>
                    <a:lnTo>
                      <a:pt x="2035" y="811"/>
                    </a:lnTo>
                    <a:cubicBezTo>
                      <a:pt x="2034" y="811"/>
                      <a:pt x="2023" y="816"/>
                      <a:pt x="1998" y="811"/>
                    </a:cubicBezTo>
                    <a:cubicBezTo>
                      <a:pt x="1980" y="808"/>
                      <a:pt x="1956" y="800"/>
                      <a:pt x="1939" y="793"/>
                    </a:cubicBezTo>
                    <a:lnTo>
                      <a:pt x="1939" y="793"/>
                    </a:lnTo>
                    <a:cubicBezTo>
                      <a:pt x="1895" y="777"/>
                      <a:pt x="1874" y="764"/>
                      <a:pt x="1841" y="752"/>
                    </a:cubicBezTo>
                    <a:cubicBezTo>
                      <a:pt x="1749" y="719"/>
                      <a:pt x="1633" y="714"/>
                      <a:pt x="1590" y="704"/>
                    </a:cubicBezTo>
                    <a:cubicBezTo>
                      <a:pt x="1575" y="701"/>
                      <a:pt x="1550" y="692"/>
                      <a:pt x="1538" y="680"/>
                    </a:cubicBezTo>
                    <a:cubicBezTo>
                      <a:pt x="1532" y="674"/>
                      <a:pt x="1532" y="670"/>
                      <a:pt x="1532" y="669"/>
                    </a:cubicBezTo>
                    <a:lnTo>
                      <a:pt x="1532" y="669"/>
                    </a:lnTo>
                    <a:cubicBezTo>
                      <a:pt x="1531" y="669"/>
                      <a:pt x="1530" y="670"/>
                      <a:pt x="1529" y="671"/>
                    </a:cubicBezTo>
                    <a:cubicBezTo>
                      <a:pt x="1508" y="682"/>
                      <a:pt x="1459" y="673"/>
                      <a:pt x="1397" y="656"/>
                    </a:cubicBezTo>
                    <a:cubicBezTo>
                      <a:pt x="1331" y="639"/>
                      <a:pt x="1289" y="653"/>
                      <a:pt x="1219" y="658"/>
                    </a:cubicBezTo>
                    <a:cubicBezTo>
                      <a:pt x="1199" y="660"/>
                      <a:pt x="1167" y="660"/>
                      <a:pt x="1151" y="648"/>
                    </a:cubicBezTo>
                    <a:cubicBezTo>
                      <a:pt x="1146" y="644"/>
                      <a:pt x="1144" y="641"/>
                      <a:pt x="1143" y="639"/>
                    </a:cubicBezTo>
                    <a:cubicBezTo>
                      <a:pt x="1129" y="652"/>
                      <a:pt x="1090" y="665"/>
                      <a:pt x="1038" y="675"/>
                    </a:cubicBezTo>
                    <a:cubicBezTo>
                      <a:pt x="939" y="695"/>
                      <a:pt x="808" y="705"/>
                      <a:pt x="707" y="707"/>
                    </a:cubicBezTo>
                    <a:cubicBezTo>
                      <a:pt x="518" y="710"/>
                      <a:pt x="331" y="804"/>
                      <a:pt x="275" y="823"/>
                    </a:cubicBezTo>
                    <a:lnTo>
                      <a:pt x="275" y="823"/>
                    </a:lnTo>
                    <a:cubicBezTo>
                      <a:pt x="254" y="830"/>
                      <a:pt x="232" y="830"/>
                      <a:pt x="213" y="819"/>
                    </a:cubicBezTo>
                    <a:cubicBezTo>
                      <a:pt x="198" y="811"/>
                      <a:pt x="189" y="799"/>
                      <a:pt x="185" y="793"/>
                    </a:cubicBezTo>
                    <a:cubicBezTo>
                      <a:pt x="185" y="792"/>
                      <a:pt x="184" y="791"/>
                      <a:pt x="184" y="791"/>
                    </a:cubicBezTo>
                    <a:lnTo>
                      <a:pt x="184" y="791"/>
                    </a:lnTo>
                    <a:lnTo>
                      <a:pt x="184" y="791"/>
                    </a:lnTo>
                    <a:cubicBezTo>
                      <a:pt x="157" y="728"/>
                      <a:pt x="89" y="670"/>
                      <a:pt x="51" y="599"/>
                    </a:cubicBezTo>
                    <a:cubicBezTo>
                      <a:pt x="37" y="573"/>
                      <a:pt x="27" y="545"/>
                      <a:pt x="24" y="515"/>
                    </a:cubicBezTo>
                    <a:cubicBezTo>
                      <a:pt x="20" y="465"/>
                      <a:pt x="18" y="420"/>
                      <a:pt x="16" y="381"/>
                    </a:cubicBezTo>
                    <a:cubicBezTo>
                      <a:pt x="14" y="330"/>
                      <a:pt x="11" y="287"/>
                      <a:pt x="0" y="253"/>
                    </a:cubicBezTo>
                    <a:lnTo>
                      <a:pt x="0" y="252"/>
                    </a:lnTo>
                    <a:cubicBezTo>
                      <a:pt x="0" y="252"/>
                      <a:pt x="1" y="212"/>
                      <a:pt x="40" y="174"/>
                    </a:cubicBezTo>
                    <a:cubicBezTo>
                      <a:pt x="78" y="135"/>
                      <a:pt x="114" y="152"/>
                      <a:pt x="298" y="71"/>
                    </a:cubicBezTo>
                    <a:cubicBezTo>
                      <a:pt x="416" y="19"/>
                      <a:pt x="502" y="28"/>
                      <a:pt x="548" y="41"/>
                    </a:cubicBezTo>
                    <a:cubicBezTo>
                      <a:pt x="574" y="48"/>
                      <a:pt x="588" y="56"/>
                      <a:pt x="588" y="56"/>
                    </a:cubicBezTo>
                    <a:cubicBezTo>
                      <a:pt x="595" y="45"/>
                      <a:pt x="602" y="35"/>
                      <a:pt x="618" y="28"/>
                    </a:cubicBezTo>
                    <a:cubicBezTo>
                      <a:pt x="645" y="14"/>
                      <a:pt x="699" y="7"/>
                      <a:pt x="826" y="3"/>
                    </a:cubicBezTo>
                    <a:cubicBezTo>
                      <a:pt x="921" y="0"/>
                      <a:pt x="978" y="14"/>
                      <a:pt x="1013" y="29"/>
                    </a:cubicBezTo>
                    <a:cubicBezTo>
                      <a:pt x="1042" y="43"/>
                      <a:pt x="1076" y="46"/>
                      <a:pt x="1107" y="36"/>
                    </a:cubicBezTo>
                    <a:cubicBezTo>
                      <a:pt x="1142" y="25"/>
                      <a:pt x="1201" y="18"/>
                      <a:pt x="1303" y="27"/>
                    </a:cubicBezTo>
                    <a:cubicBezTo>
                      <a:pt x="1378" y="33"/>
                      <a:pt x="1428" y="44"/>
                      <a:pt x="1460" y="56"/>
                    </a:cubicBezTo>
                    <a:cubicBezTo>
                      <a:pt x="1464" y="58"/>
                      <a:pt x="1469" y="59"/>
                      <a:pt x="1473" y="61"/>
                    </a:cubicBezTo>
                    <a:cubicBezTo>
                      <a:pt x="1477" y="63"/>
                      <a:pt x="1481" y="64"/>
                      <a:pt x="1484" y="66"/>
                    </a:cubicBezTo>
                    <a:cubicBezTo>
                      <a:pt x="1504" y="76"/>
                      <a:pt x="1513" y="85"/>
                      <a:pt x="1517" y="92"/>
                    </a:cubicBezTo>
                    <a:cubicBezTo>
                      <a:pt x="1520" y="97"/>
                      <a:pt x="1520" y="101"/>
                      <a:pt x="1520" y="102"/>
                    </a:cubicBezTo>
                    <a:cubicBezTo>
                      <a:pt x="1525" y="95"/>
                      <a:pt x="1536" y="86"/>
                      <a:pt x="1556" y="77"/>
                    </a:cubicBezTo>
                    <a:lnTo>
                      <a:pt x="1556" y="77"/>
                    </a:lnTo>
                    <a:cubicBezTo>
                      <a:pt x="1605" y="56"/>
                      <a:pt x="1707" y="40"/>
                      <a:pt x="1906" y="80"/>
                    </a:cubicBezTo>
                    <a:cubicBezTo>
                      <a:pt x="2035" y="107"/>
                      <a:pt x="2112" y="138"/>
                      <a:pt x="2159" y="164"/>
                    </a:cubicBezTo>
                    <a:cubicBezTo>
                      <a:pt x="2164" y="167"/>
                      <a:pt x="2169" y="170"/>
                      <a:pt x="2173" y="173"/>
                    </a:cubicBezTo>
                    <a:cubicBezTo>
                      <a:pt x="2192" y="185"/>
                      <a:pt x="2204" y="195"/>
                      <a:pt x="2212" y="203"/>
                    </a:cubicBezTo>
                    <a:cubicBezTo>
                      <a:pt x="2223" y="215"/>
                      <a:pt x="2226" y="221"/>
                      <a:pt x="2226" y="221"/>
                    </a:cubicBezTo>
                    <a:cubicBezTo>
                      <a:pt x="2226" y="221"/>
                      <a:pt x="2238" y="218"/>
                      <a:pt x="2262" y="220"/>
                    </a:cubicBezTo>
                    <a:cubicBezTo>
                      <a:pt x="2264" y="220"/>
                      <a:pt x="2266" y="221"/>
                      <a:pt x="2268" y="221"/>
                    </a:cubicBezTo>
                    <a:cubicBezTo>
                      <a:pt x="2321" y="227"/>
                      <a:pt x="2425" y="256"/>
                      <a:pt x="2586" y="373"/>
                    </a:cubicBezTo>
                    <a:cubicBezTo>
                      <a:pt x="2740" y="484"/>
                      <a:pt x="2794" y="605"/>
                      <a:pt x="2813" y="681"/>
                    </a:cubicBezTo>
                    <a:lnTo>
                      <a:pt x="2813" y="681"/>
                    </a:lnTo>
                    <a:cubicBezTo>
                      <a:pt x="2819" y="704"/>
                      <a:pt x="2821" y="723"/>
                      <a:pt x="2822" y="736"/>
                    </a:cubicBezTo>
                    <a:cubicBezTo>
                      <a:pt x="2823" y="748"/>
                      <a:pt x="2829" y="759"/>
                      <a:pt x="2840" y="766"/>
                    </a:cubicBezTo>
                    <a:cubicBezTo>
                      <a:pt x="2847" y="770"/>
                      <a:pt x="2857" y="777"/>
                      <a:pt x="2868" y="787"/>
                    </a:cubicBezTo>
                    <a:cubicBezTo>
                      <a:pt x="2892" y="807"/>
                      <a:pt x="2924" y="839"/>
                      <a:pt x="2960" y="889"/>
                    </a:cubicBezTo>
                    <a:lnTo>
                      <a:pt x="2960" y="889"/>
                    </a:lnTo>
                    <a:cubicBezTo>
                      <a:pt x="2981" y="917"/>
                      <a:pt x="3003" y="951"/>
                      <a:pt x="3025" y="993"/>
                    </a:cubicBezTo>
                    <a:cubicBezTo>
                      <a:pt x="3134" y="1191"/>
                      <a:pt x="3065" y="1255"/>
                      <a:pt x="3065" y="1255"/>
                    </a:cubicBezTo>
                    <a:cubicBezTo>
                      <a:pt x="3065" y="1255"/>
                      <a:pt x="3154" y="1330"/>
                      <a:pt x="3144" y="157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4"/>
              <p:cNvSpPr/>
              <p:nvPr/>
            </p:nvSpPr>
            <p:spPr>
              <a:xfrm>
                <a:off x="6510438" y="1252916"/>
                <a:ext cx="766747" cy="906614"/>
              </a:xfrm>
              <a:custGeom>
                <a:rect b="b" l="l" r="r" t="t"/>
                <a:pathLst>
                  <a:path extrusionOk="0" h="1601" w="1354">
                    <a:moveTo>
                      <a:pt x="1331" y="727"/>
                    </a:moveTo>
                    <a:cubicBezTo>
                      <a:pt x="1314" y="768"/>
                      <a:pt x="1284" y="812"/>
                      <a:pt x="1252" y="868"/>
                    </a:cubicBezTo>
                    <a:cubicBezTo>
                      <a:pt x="1190" y="978"/>
                      <a:pt x="1013" y="1073"/>
                      <a:pt x="892" y="1232"/>
                    </a:cubicBezTo>
                    <a:cubicBezTo>
                      <a:pt x="773" y="1388"/>
                      <a:pt x="838" y="1593"/>
                      <a:pt x="841" y="1600"/>
                    </a:cubicBezTo>
                    <a:cubicBezTo>
                      <a:pt x="782" y="1489"/>
                      <a:pt x="615" y="1442"/>
                      <a:pt x="559" y="1425"/>
                    </a:cubicBezTo>
                    <a:cubicBezTo>
                      <a:pt x="530" y="1417"/>
                      <a:pt x="514" y="1420"/>
                      <a:pt x="506" y="1426"/>
                    </a:cubicBezTo>
                    <a:cubicBezTo>
                      <a:pt x="501" y="1429"/>
                      <a:pt x="494" y="1428"/>
                      <a:pt x="492" y="1422"/>
                    </a:cubicBezTo>
                    <a:cubicBezTo>
                      <a:pt x="460" y="1350"/>
                      <a:pt x="282" y="1336"/>
                      <a:pt x="227" y="1318"/>
                    </a:cubicBezTo>
                    <a:cubicBezTo>
                      <a:pt x="170" y="1301"/>
                      <a:pt x="92" y="1248"/>
                      <a:pt x="63" y="1226"/>
                    </a:cubicBezTo>
                    <a:cubicBezTo>
                      <a:pt x="61" y="1224"/>
                      <a:pt x="60" y="1224"/>
                      <a:pt x="59" y="1223"/>
                    </a:cubicBezTo>
                    <a:cubicBezTo>
                      <a:pt x="9" y="1188"/>
                      <a:pt x="0" y="1114"/>
                      <a:pt x="30" y="1024"/>
                    </a:cubicBezTo>
                    <a:cubicBezTo>
                      <a:pt x="60" y="934"/>
                      <a:pt x="166" y="788"/>
                      <a:pt x="209" y="727"/>
                    </a:cubicBezTo>
                    <a:cubicBezTo>
                      <a:pt x="253" y="666"/>
                      <a:pt x="299" y="568"/>
                      <a:pt x="356" y="497"/>
                    </a:cubicBezTo>
                    <a:cubicBezTo>
                      <a:pt x="412" y="426"/>
                      <a:pt x="489" y="426"/>
                      <a:pt x="489" y="426"/>
                    </a:cubicBezTo>
                    <a:cubicBezTo>
                      <a:pt x="491" y="410"/>
                      <a:pt x="559" y="287"/>
                      <a:pt x="623" y="216"/>
                    </a:cubicBezTo>
                    <a:cubicBezTo>
                      <a:pt x="626" y="213"/>
                      <a:pt x="629" y="209"/>
                      <a:pt x="634" y="205"/>
                    </a:cubicBezTo>
                    <a:cubicBezTo>
                      <a:pt x="714" y="136"/>
                      <a:pt x="976" y="48"/>
                      <a:pt x="1042" y="24"/>
                    </a:cubicBezTo>
                    <a:cubicBezTo>
                      <a:pt x="1112" y="0"/>
                      <a:pt x="1151" y="69"/>
                      <a:pt x="1151" y="69"/>
                    </a:cubicBezTo>
                    <a:cubicBezTo>
                      <a:pt x="1171" y="130"/>
                      <a:pt x="1164" y="216"/>
                      <a:pt x="1175" y="331"/>
                    </a:cubicBezTo>
                    <a:cubicBezTo>
                      <a:pt x="1186" y="445"/>
                      <a:pt x="1298" y="521"/>
                      <a:pt x="1334" y="607"/>
                    </a:cubicBezTo>
                    <a:cubicBezTo>
                      <a:pt x="1353" y="650"/>
                      <a:pt x="1348" y="687"/>
                      <a:pt x="1331" y="727"/>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4"/>
              <p:cNvSpPr/>
              <p:nvPr/>
            </p:nvSpPr>
            <p:spPr>
              <a:xfrm>
                <a:off x="6541018" y="1252916"/>
                <a:ext cx="718612" cy="783732"/>
              </a:xfrm>
              <a:custGeom>
                <a:rect b="b" l="l" r="r" t="t"/>
                <a:pathLst>
                  <a:path extrusionOk="0" h="1384" w="1269">
                    <a:moveTo>
                      <a:pt x="1153" y="842"/>
                    </a:moveTo>
                    <a:cubicBezTo>
                      <a:pt x="1047" y="949"/>
                      <a:pt x="748" y="1094"/>
                      <a:pt x="709" y="1323"/>
                    </a:cubicBezTo>
                    <a:cubicBezTo>
                      <a:pt x="703" y="1359"/>
                      <a:pt x="661" y="1383"/>
                      <a:pt x="632" y="1363"/>
                    </a:cubicBezTo>
                    <a:cubicBezTo>
                      <a:pt x="530" y="1295"/>
                      <a:pt x="290" y="1269"/>
                      <a:pt x="186" y="1225"/>
                    </a:cubicBezTo>
                    <a:cubicBezTo>
                      <a:pt x="141" y="1207"/>
                      <a:pt x="67" y="1143"/>
                      <a:pt x="45" y="1098"/>
                    </a:cubicBezTo>
                    <a:cubicBezTo>
                      <a:pt x="0" y="1003"/>
                      <a:pt x="137" y="825"/>
                      <a:pt x="186" y="756"/>
                    </a:cubicBezTo>
                    <a:cubicBezTo>
                      <a:pt x="238" y="683"/>
                      <a:pt x="303" y="552"/>
                      <a:pt x="349" y="508"/>
                    </a:cubicBezTo>
                    <a:cubicBezTo>
                      <a:pt x="372" y="486"/>
                      <a:pt x="410" y="497"/>
                      <a:pt x="417" y="528"/>
                    </a:cubicBezTo>
                    <a:cubicBezTo>
                      <a:pt x="428" y="577"/>
                      <a:pt x="447" y="626"/>
                      <a:pt x="472" y="665"/>
                    </a:cubicBezTo>
                    <a:cubicBezTo>
                      <a:pt x="492" y="699"/>
                      <a:pt x="556" y="806"/>
                      <a:pt x="578" y="833"/>
                    </a:cubicBezTo>
                    <a:cubicBezTo>
                      <a:pt x="597" y="857"/>
                      <a:pt x="629" y="864"/>
                      <a:pt x="662" y="872"/>
                    </a:cubicBezTo>
                    <a:cubicBezTo>
                      <a:pt x="717" y="884"/>
                      <a:pt x="723" y="889"/>
                      <a:pt x="755" y="912"/>
                    </a:cubicBezTo>
                    <a:cubicBezTo>
                      <a:pt x="778" y="930"/>
                      <a:pt x="808" y="953"/>
                      <a:pt x="846" y="962"/>
                    </a:cubicBezTo>
                    <a:cubicBezTo>
                      <a:pt x="892" y="974"/>
                      <a:pt x="1034" y="893"/>
                      <a:pt x="1018" y="857"/>
                    </a:cubicBezTo>
                    <a:cubicBezTo>
                      <a:pt x="1008" y="834"/>
                      <a:pt x="913" y="885"/>
                      <a:pt x="878" y="885"/>
                    </a:cubicBezTo>
                    <a:cubicBezTo>
                      <a:pt x="851" y="885"/>
                      <a:pt x="824" y="862"/>
                      <a:pt x="803" y="846"/>
                    </a:cubicBezTo>
                    <a:cubicBezTo>
                      <a:pt x="767" y="818"/>
                      <a:pt x="750" y="806"/>
                      <a:pt x="681" y="788"/>
                    </a:cubicBezTo>
                    <a:cubicBezTo>
                      <a:pt x="668" y="785"/>
                      <a:pt x="650" y="780"/>
                      <a:pt x="645" y="776"/>
                    </a:cubicBezTo>
                    <a:cubicBezTo>
                      <a:pt x="621" y="735"/>
                      <a:pt x="578" y="659"/>
                      <a:pt x="549" y="616"/>
                    </a:cubicBezTo>
                    <a:cubicBezTo>
                      <a:pt x="504" y="544"/>
                      <a:pt x="494" y="466"/>
                      <a:pt x="490" y="453"/>
                    </a:cubicBezTo>
                    <a:cubicBezTo>
                      <a:pt x="484" y="434"/>
                      <a:pt x="486" y="414"/>
                      <a:pt x="495" y="397"/>
                    </a:cubicBezTo>
                    <a:cubicBezTo>
                      <a:pt x="515" y="362"/>
                      <a:pt x="546" y="264"/>
                      <a:pt x="579" y="205"/>
                    </a:cubicBezTo>
                    <a:cubicBezTo>
                      <a:pt x="659" y="136"/>
                      <a:pt x="921" y="48"/>
                      <a:pt x="987" y="24"/>
                    </a:cubicBezTo>
                    <a:cubicBezTo>
                      <a:pt x="1057" y="0"/>
                      <a:pt x="1096" y="69"/>
                      <a:pt x="1096" y="69"/>
                    </a:cubicBezTo>
                    <a:cubicBezTo>
                      <a:pt x="1092" y="124"/>
                      <a:pt x="1068" y="237"/>
                      <a:pt x="1078" y="335"/>
                    </a:cubicBezTo>
                    <a:cubicBezTo>
                      <a:pt x="1090" y="465"/>
                      <a:pt x="1207" y="546"/>
                      <a:pt x="1240" y="624"/>
                    </a:cubicBezTo>
                    <a:cubicBezTo>
                      <a:pt x="1268" y="688"/>
                      <a:pt x="1243" y="752"/>
                      <a:pt x="1153" y="842"/>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4"/>
              <p:cNvSpPr/>
              <p:nvPr/>
            </p:nvSpPr>
            <p:spPr>
              <a:xfrm>
                <a:off x="6854738" y="1324267"/>
                <a:ext cx="360156" cy="387902"/>
              </a:xfrm>
              <a:custGeom>
                <a:rect b="b" l="l" r="r" t="t"/>
                <a:pathLst>
                  <a:path extrusionOk="0" h="685" w="636">
                    <a:moveTo>
                      <a:pt x="546" y="634"/>
                    </a:moveTo>
                    <a:cubicBezTo>
                      <a:pt x="498" y="684"/>
                      <a:pt x="386" y="656"/>
                      <a:pt x="321" y="656"/>
                    </a:cubicBezTo>
                    <a:cubicBezTo>
                      <a:pt x="283" y="656"/>
                      <a:pt x="233" y="611"/>
                      <a:pt x="181" y="583"/>
                    </a:cubicBezTo>
                    <a:cubicBezTo>
                      <a:pt x="152" y="568"/>
                      <a:pt x="127" y="545"/>
                      <a:pt x="111" y="517"/>
                    </a:cubicBezTo>
                    <a:cubicBezTo>
                      <a:pt x="93" y="487"/>
                      <a:pt x="74" y="456"/>
                      <a:pt x="60" y="433"/>
                    </a:cubicBezTo>
                    <a:cubicBezTo>
                      <a:pt x="19" y="370"/>
                      <a:pt x="0" y="301"/>
                      <a:pt x="13" y="277"/>
                    </a:cubicBezTo>
                    <a:cubicBezTo>
                      <a:pt x="88" y="131"/>
                      <a:pt x="295" y="22"/>
                      <a:pt x="417" y="2"/>
                    </a:cubicBezTo>
                    <a:cubicBezTo>
                      <a:pt x="434" y="0"/>
                      <a:pt x="450" y="11"/>
                      <a:pt x="451" y="28"/>
                    </a:cubicBezTo>
                    <a:cubicBezTo>
                      <a:pt x="456" y="73"/>
                      <a:pt x="455" y="134"/>
                      <a:pt x="462" y="206"/>
                    </a:cubicBezTo>
                    <a:cubicBezTo>
                      <a:pt x="474" y="336"/>
                      <a:pt x="584" y="414"/>
                      <a:pt x="610" y="476"/>
                    </a:cubicBezTo>
                    <a:cubicBezTo>
                      <a:pt x="635" y="533"/>
                      <a:pt x="546" y="634"/>
                      <a:pt x="546" y="634"/>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4"/>
              <p:cNvSpPr/>
              <p:nvPr/>
            </p:nvSpPr>
            <p:spPr>
              <a:xfrm>
                <a:off x="6582923" y="1571732"/>
                <a:ext cx="412820" cy="402059"/>
              </a:xfrm>
              <a:custGeom>
                <a:rect b="b" l="l" r="r" t="t"/>
                <a:pathLst>
                  <a:path extrusionOk="0" h="710" w="729">
                    <a:moveTo>
                      <a:pt x="41" y="364"/>
                    </a:moveTo>
                    <a:cubicBezTo>
                      <a:pt x="71" y="309"/>
                      <a:pt x="109" y="278"/>
                      <a:pt x="137" y="241"/>
                    </a:cubicBezTo>
                    <a:cubicBezTo>
                      <a:pt x="165" y="202"/>
                      <a:pt x="175" y="167"/>
                      <a:pt x="219" y="94"/>
                    </a:cubicBezTo>
                    <a:cubicBezTo>
                      <a:pt x="235" y="68"/>
                      <a:pt x="252" y="39"/>
                      <a:pt x="267" y="16"/>
                    </a:cubicBezTo>
                    <a:cubicBezTo>
                      <a:pt x="278" y="0"/>
                      <a:pt x="302" y="2"/>
                      <a:pt x="309" y="21"/>
                    </a:cubicBezTo>
                    <a:cubicBezTo>
                      <a:pt x="339" y="108"/>
                      <a:pt x="395" y="199"/>
                      <a:pt x="447" y="262"/>
                    </a:cubicBezTo>
                    <a:cubicBezTo>
                      <a:pt x="514" y="345"/>
                      <a:pt x="624" y="374"/>
                      <a:pt x="711" y="417"/>
                    </a:cubicBezTo>
                    <a:cubicBezTo>
                      <a:pt x="725" y="424"/>
                      <a:pt x="728" y="444"/>
                      <a:pt x="716" y="455"/>
                    </a:cubicBezTo>
                    <a:cubicBezTo>
                      <a:pt x="605" y="562"/>
                      <a:pt x="609" y="634"/>
                      <a:pt x="555" y="670"/>
                    </a:cubicBezTo>
                    <a:cubicBezTo>
                      <a:pt x="498" y="709"/>
                      <a:pt x="0" y="441"/>
                      <a:pt x="41" y="364"/>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4"/>
              <p:cNvSpPr/>
              <p:nvPr/>
            </p:nvSpPr>
            <p:spPr>
              <a:xfrm>
                <a:off x="6546114" y="1946610"/>
                <a:ext cx="441134" cy="232741"/>
              </a:xfrm>
              <a:custGeom>
                <a:rect b="b" l="l" r="r" t="t"/>
                <a:pathLst>
                  <a:path extrusionOk="0" h="411" w="779">
                    <a:moveTo>
                      <a:pt x="778" y="375"/>
                    </a:moveTo>
                    <a:lnTo>
                      <a:pt x="426" y="410"/>
                    </a:lnTo>
                    <a:cubicBezTo>
                      <a:pt x="426" y="410"/>
                      <a:pt x="62" y="49"/>
                      <a:pt x="0" y="0"/>
                    </a:cubicBezTo>
                    <a:cubicBezTo>
                      <a:pt x="30" y="22"/>
                      <a:pt x="108" y="76"/>
                      <a:pt x="164" y="93"/>
                    </a:cubicBezTo>
                    <a:cubicBezTo>
                      <a:pt x="219" y="110"/>
                      <a:pt x="397" y="125"/>
                      <a:pt x="429" y="197"/>
                    </a:cubicBezTo>
                    <a:cubicBezTo>
                      <a:pt x="432" y="202"/>
                      <a:pt x="438" y="203"/>
                      <a:pt x="443" y="200"/>
                    </a:cubicBezTo>
                    <a:cubicBezTo>
                      <a:pt x="452" y="195"/>
                      <a:pt x="468" y="191"/>
                      <a:pt x="496" y="200"/>
                    </a:cubicBezTo>
                    <a:cubicBezTo>
                      <a:pt x="551" y="218"/>
                      <a:pt x="718" y="264"/>
                      <a:pt x="778" y="375"/>
                    </a:cubicBezTo>
                    <a:close/>
                  </a:path>
                </a:pathLst>
              </a:custGeom>
              <a:solidFill>
                <a:srgbClr val="EDA5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4"/>
              <p:cNvSpPr/>
              <p:nvPr/>
            </p:nvSpPr>
            <p:spPr>
              <a:xfrm>
                <a:off x="6715999" y="2713354"/>
                <a:ext cx="163656" cy="304092"/>
              </a:xfrm>
              <a:custGeom>
                <a:rect b="b" l="l" r="r" t="t"/>
                <a:pathLst>
                  <a:path extrusionOk="0" h="537" w="289">
                    <a:moveTo>
                      <a:pt x="40" y="12"/>
                    </a:moveTo>
                    <a:cubicBezTo>
                      <a:pt x="40" y="12"/>
                      <a:pt x="0" y="300"/>
                      <a:pt x="131" y="536"/>
                    </a:cubicBezTo>
                    <a:lnTo>
                      <a:pt x="288" y="0"/>
                    </a:lnTo>
                    <a:lnTo>
                      <a:pt x="40" y="12"/>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4"/>
              <p:cNvSpPr/>
              <p:nvPr/>
            </p:nvSpPr>
            <p:spPr>
              <a:xfrm>
                <a:off x="6383591" y="1934151"/>
                <a:ext cx="836966" cy="838661"/>
              </a:xfrm>
              <a:custGeom>
                <a:rect b="b" l="l" r="r" t="t"/>
                <a:pathLst>
                  <a:path extrusionOk="0" h="1481" w="1478">
                    <a:moveTo>
                      <a:pt x="1446" y="965"/>
                    </a:moveTo>
                    <a:lnTo>
                      <a:pt x="1308" y="1251"/>
                    </a:lnTo>
                    <a:lnTo>
                      <a:pt x="805" y="1414"/>
                    </a:lnTo>
                    <a:cubicBezTo>
                      <a:pt x="805" y="1414"/>
                      <a:pt x="744" y="1480"/>
                      <a:pt x="639" y="1458"/>
                    </a:cubicBezTo>
                    <a:cubicBezTo>
                      <a:pt x="534" y="1437"/>
                      <a:pt x="492" y="1479"/>
                      <a:pt x="385" y="1398"/>
                    </a:cubicBezTo>
                    <a:cubicBezTo>
                      <a:pt x="286" y="1324"/>
                      <a:pt x="175" y="1162"/>
                      <a:pt x="176" y="1063"/>
                    </a:cubicBezTo>
                    <a:cubicBezTo>
                      <a:pt x="176" y="1053"/>
                      <a:pt x="170" y="1045"/>
                      <a:pt x="160" y="1044"/>
                    </a:cubicBezTo>
                    <a:cubicBezTo>
                      <a:pt x="139" y="1039"/>
                      <a:pt x="102" y="1012"/>
                      <a:pt x="69" y="894"/>
                    </a:cubicBezTo>
                    <a:cubicBezTo>
                      <a:pt x="18" y="713"/>
                      <a:pt x="0" y="604"/>
                      <a:pt x="36" y="560"/>
                    </a:cubicBezTo>
                    <a:cubicBezTo>
                      <a:pt x="72" y="515"/>
                      <a:pt x="38" y="417"/>
                      <a:pt x="56" y="330"/>
                    </a:cubicBezTo>
                    <a:cubicBezTo>
                      <a:pt x="74" y="244"/>
                      <a:pt x="134" y="78"/>
                      <a:pt x="178" y="51"/>
                    </a:cubicBezTo>
                    <a:cubicBezTo>
                      <a:pt x="223" y="24"/>
                      <a:pt x="256" y="0"/>
                      <a:pt x="283" y="20"/>
                    </a:cubicBezTo>
                    <a:cubicBezTo>
                      <a:pt x="284" y="21"/>
                      <a:pt x="286" y="21"/>
                      <a:pt x="287" y="23"/>
                    </a:cubicBezTo>
                    <a:cubicBezTo>
                      <a:pt x="317" y="45"/>
                      <a:pt x="395" y="98"/>
                      <a:pt x="451" y="115"/>
                    </a:cubicBezTo>
                    <a:cubicBezTo>
                      <a:pt x="506" y="133"/>
                      <a:pt x="684" y="148"/>
                      <a:pt x="716" y="219"/>
                    </a:cubicBezTo>
                    <a:cubicBezTo>
                      <a:pt x="719" y="225"/>
                      <a:pt x="725" y="226"/>
                      <a:pt x="730" y="223"/>
                    </a:cubicBezTo>
                    <a:cubicBezTo>
                      <a:pt x="739" y="217"/>
                      <a:pt x="755" y="214"/>
                      <a:pt x="783" y="222"/>
                    </a:cubicBezTo>
                    <a:cubicBezTo>
                      <a:pt x="839" y="239"/>
                      <a:pt x="1006" y="286"/>
                      <a:pt x="1065" y="397"/>
                    </a:cubicBezTo>
                    <a:lnTo>
                      <a:pt x="1065" y="397"/>
                    </a:lnTo>
                    <a:cubicBezTo>
                      <a:pt x="1124" y="507"/>
                      <a:pt x="1183" y="537"/>
                      <a:pt x="1233" y="576"/>
                    </a:cubicBezTo>
                    <a:cubicBezTo>
                      <a:pt x="1282" y="615"/>
                      <a:pt x="1477" y="877"/>
                      <a:pt x="1446" y="96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4"/>
              <p:cNvSpPr/>
              <p:nvPr/>
            </p:nvSpPr>
            <p:spPr>
              <a:xfrm>
                <a:off x="6400013" y="1961899"/>
                <a:ext cx="771277" cy="757683"/>
              </a:xfrm>
              <a:custGeom>
                <a:rect b="b" l="l" r="r" t="t"/>
                <a:pathLst>
                  <a:path extrusionOk="0" h="1338" w="1362">
                    <a:moveTo>
                      <a:pt x="1231" y="933"/>
                    </a:moveTo>
                    <a:cubicBezTo>
                      <a:pt x="1111" y="992"/>
                      <a:pt x="972" y="1036"/>
                      <a:pt x="874" y="1117"/>
                    </a:cubicBezTo>
                    <a:cubicBezTo>
                      <a:pt x="846" y="1140"/>
                      <a:pt x="825" y="1163"/>
                      <a:pt x="806" y="1185"/>
                    </a:cubicBezTo>
                    <a:cubicBezTo>
                      <a:pt x="697" y="1310"/>
                      <a:pt x="511" y="1337"/>
                      <a:pt x="374" y="1243"/>
                    </a:cubicBezTo>
                    <a:cubicBezTo>
                      <a:pt x="371" y="1241"/>
                      <a:pt x="367" y="1238"/>
                      <a:pt x="363" y="1235"/>
                    </a:cubicBezTo>
                    <a:cubicBezTo>
                      <a:pt x="264" y="1161"/>
                      <a:pt x="208" y="1075"/>
                      <a:pt x="209" y="995"/>
                    </a:cubicBezTo>
                    <a:cubicBezTo>
                      <a:pt x="209" y="982"/>
                      <a:pt x="205" y="970"/>
                      <a:pt x="198" y="960"/>
                    </a:cubicBezTo>
                    <a:cubicBezTo>
                      <a:pt x="209" y="936"/>
                      <a:pt x="229" y="916"/>
                      <a:pt x="253" y="908"/>
                    </a:cubicBezTo>
                    <a:cubicBezTo>
                      <a:pt x="270" y="901"/>
                      <a:pt x="284" y="901"/>
                      <a:pt x="303" y="901"/>
                    </a:cubicBezTo>
                    <a:cubicBezTo>
                      <a:pt x="341" y="901"/>
                      <a:pt x="377" y="899"/>
                      <a:pt x="494" y="895"/>
                    </a:cubicBezTo>
                    <a:cubicBezTo>
                      <a:pt x="758" y="886"/>
                      <a:pt x="730" y="885"/>
                      <a:pt x="784" y="886"/>
                    </a:cubicBezTo>
                    <a:cubicBezTo>
                      <a:pt x="807" y="887"/>
                      <a:pt x="845" y="888"/>
                      <a:pt x="868" y="888"/>
                    </a:cubicBezTo>
                    <a:cubicBezTo>
                      <a:pt x="955" y="888"/>
                      <a:pt x="1038" y="880"/>
                      <a:pt x="1098" y="817"/>
                    </a:cubicBezTo>
                    <a:cubicBezTo>
                      <a:pt x="1108" y="807"/>
                      <a:pt x="1108" y="790"/>
                      <a:pt x="1098" y="779"/>
                    </a:cubicBezTo>
                    <a:cubicBezTo>
                      <a:pt x="1088" y="768"/>
                      <a:pt x="1070" y="767"/>
                      <a:pt x="1058" y="778"/>
                    </a:cubicBezTo>
                    <a:cubicBezTo>
                      <a:pt x="985" y="845"/>
                      <a:pt x="861" y="816"/>
                      <a:pt x="726" y="819"/>
                    </a:cubicBezTo>
                    <a:cubicBezTo>
                      <a:pt x="637" y="821"/>
                      <a:pt x="524" y="829"/>
                      <a:pt x="424" y="835"/>
                    </a:cubicBezTo>
                    <a:cubicBezTo>
                      <a:pt x="415" y="836"/>
                      <a:pt x="406" y="828"/>
                      <a:pt x="407" y="819"/>
                    </a:cubicBezTo>
                    <a:cubicBezTo>
                      <a:pt x="408" y="766"/>
                      <a:pt x="393" y="697"/>
                      <a:pt x="382" y="613"/>
                    </a:cubicBezTo>
                    <a:cubicBezTo>
                      <a:pt x="379" y="572"/>
                      <a:pt x="377" y="537"/>
                      <a:pt x="381" y="463"/>
                    </a:cubicBezTo>
                    <a:cubicBezTo>
                      <a:pt x="383" y="444"/>
                      <a:pt x="388" y="378"/>
                      <a:pt x="399" y="330"/>
                    </a:cubicBezTo>
                    <a:cubicBezTo>
                      <a:pt x="403" y="313"/>
                      <a:pt x="389" y="298"/>
                      <a:pt x="373" y="299"/>
                    </a:cubicBezTo>
                    <a:cubicBezTo>
                      <a:pt x="361" y="299"/>
                      <a:pt x="351" y="308"/>
                      <a:pt x="349" y="320"/>
                    </a:cubicBezTo>
                    <a:cubicBezTo>
                      <a:pt x="332" y="387"/>
                      <a:pt x="318" y="512"/>
                      <a:pt x="323" y="600"/>
                    </a:cubicBezTo>
                    <a:cubicBezTo>
                      <a:pt x="327" y="663"/>
                      <a:pt x="344" y="749"/>
                      <a:pt x="344" y="805"/>
                    </a:cubicBezTo>
                    <a:cubicBezTo>
                      <a:pt x="344" y="824"/>
                      <a:pt x="328" y="840"/>
                      <a:pt x="309" y="841"/>
                    </a:cubicBezTo>
                    <a:cubicBezTo>
                      <a:pt x="277" y="842"/>
                      <a:pt x="258" y="843"/>
                      <a:pt x="232" y="853"/>
                    </a:cubicBezTo>
                    <a:cubicBezTo>
                      <a:pt x="195" y="868"/>
                      <a:pt x="164" y="898"/>
                      <a:pt x="147" y="935"/>
                    </a:cubicBezTo>
                    <a:cubicBezTo>
                      <a:pt x="126" y="927"/>
                      <a:pt x="93" y="904"/>
                      <a:pt x="74" y="835"/>
                    </a:cubicBezTo>
                    <a:cubicBezTo>
                      <a:pt x="53" y="764"/>
                      <a:pt x="0" y="576"/>
                      <a:pt x="34" y="534"/>
                    </a:cubicBezTo>
                    <a:cubicBezTo>
                      <a:pt x="81" y="474"/>
                      <a:pt x="43" y="374"/>
                      <a:pt x="61" y="289"/>
                    </a:cubicBezTo>
                    <a:cubicBezTo>
                      <a:pt x="81" y="193"/>
                      <a:pt x="140" y="49"/>
                      <a:pt x="167" y="34"/>
                    </a:cubicBezTo>
                    <a:cubicBezTo>
                      <a:pt x="185" y="22"/>
                      <a:pt x="220" y="0"/>
                      <a:pt x="231" y="0"/>
                    </a:cubicBezTo>
                    <a:cubicBezTo>
                      <a:pt x="243" y="9"/>
                      <a:pt x="339" y="79"/>
                      <a:pt x="410" y="102"/>
                    </a:cubicBezTo>
                    <a:cubicBezTo>
                      <a:pt x="460" y="117"/>
                      <a:pt x="632" y="136"/>
                      <a:pt x="654" y="186"/>
                    </a:cubicBezTo>
                    <a:cubicBezTo>
                      <a:pt x="656" y="222"/>
                      <a:pt x="659" y="323"/>
                      <a:pt x="657" y="355"/>
                    </a:cubicBezTo>
                    <a:cubicBezTo>
                      <a:pt x="649" y="452"/>
                      <a:pt x="637" y="490"/>
                      <a:pt x="632" y="585"/>
                    </a:cubicBezTo>
                    <a:cubicBezTo>
                      <a:pt x="630" y="613"/>
                      <a:pt x="629" y="665"/>
                      <a:pt x="636" y="705"/>
                    </a:cubicBezTo>
                    <a:cubicBezTo>
                      <a:pt x="638" y="718"/>
                      <a:pt x="648" y="727"/>
                      <a:pt x="661" y="727"/>
                    </a:cubicBezTo>
                    <a:cubicBezTo>
                      <a:pt x="678" y="726"/>
                      <a:pt x="689" y="712"/>
                      <a:pt x="686" y="697"/>
                    </a:cubicBezTo>
                    <a:cubicBezTo>
                      <a:pt x="681" y="667"/>
                      <a:pt x="681" y="633"/>
                      <a:pt x="683" y="588"/>
                    </a:cubicBezTo>
                    <a:cubicBezTo>
                      <a:pt x="686" y="540"/>
                      <a:pt x="692" y="505"/>
                      <a:pt x="699" y="466"/>
                    </a:cubicBezTo>
                    <a:cubicBezTo>
                      <a:pt x="709" y="402"/>
                      <a:pt x="724" y="271"/>
                      <a:pt x="723" y="205"/>
                    </a:cubicBezTo>
                    <a:cubicBezTo>
                      <a:pt x="732" y="205"/>
                      <a:pt x="744" y="209"/>
                      <a:pt x="750" y="211"/>
                    </a:cubicBezTo>
                    <a:cubicBezTo>
                      <a:pt x="805" y="228"/>
                      <a:pt x="954" y="272"/>
                      <a:pt x="1004" y="366"/>
                    </a:cubicBezTo>
                    <a:cubicBezTo>
                      <a:pt x="1066" y="483"/>
                      <a:pt x="1132" y="517"/>
                      <a:pt x="1181" y="556"/>
                    </a:cubicBezTo>
                    <a:cubicBezTo>
                      <a:pt x="1201" y="572"/>
                      <a:pt x="1259" y="643"/>
                      <a:pt x="1309" y="723"/>
                    </a:cubicBezTo>
                    <a:cubicBezTo>
                      <a:pt x="1310" y="724"/>
                      <a:pt x="1311" y="725"/>
                      <a:pt x="1311" y="726"/>
                    </a:cubicBezTo>
                    <a:cubicBezTo>
                      <a:pt x="1361" y="803"/>
                      <a:pt x="1313" y="891"/>
                      <a:pt x="1231" y="933"/>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4"/>
              <p:cNvSpPr/>
              <p:nvPr/>
            </p:nvSpPr>
            <p:spPr>
              <a:xfrm>
                <a:off x="6432858" y="1979454"/>
                <a:ext cx="715215" cy="710681"/>
              </a:xfrm>
              <a:custGeom>
                <a:rect b="b" l="l" r="r" t="t"/>
                <a:pathLst>
                  <a:path extrusionOk="0" h="1255" w="1263">
                    <a:moveTo>
                      <a:pt x="328" y="1161"/>
                    </a:moveTo>
                    <a:cubicBezTo>
                      <a:pt x="238" y="1094"/>
                      <a:pt x="190" y="1017"/>
                      <a:pt x="188" y="950"/>
                    </a:cubicBezTo>
                    <a:cubicBezTo>
                      <a:pt x="187" y="897"/>
                      <a:pt x="409" y="893"/>
                      <a:pt x="704" y="899"/>
                    </a:cubicBezTo>
                    <a:cubicBezTo>
                      <a:pt x="831" y="901"/>
                      <a:pt x="978" y="888"/>
                      <a:pt x="1067" y="797"/>
                    </a:cubicBezTo>
                    <a:cubicBezTo>
                      <a:pt x="1090" y="773"/>
                      <a:pt x="1091" y="735"/>
                      <a:pt x="1068" y="710"/>
                    </a:cubicBezTo>
                    <a:cubicBezTo>
                      <a:pt x="1044" y="684"/>
                      <a:pt x="1004" y="682"/>
                      <a:pt x="978" y="706"/>
                    </a:cubicBezTo>
                    <a:cubicBezTo>
                      <a:pt x="921" y="758"/>
                      <a:pt x="813" y="738"/>
                      <a:pt x="691" y="738"/>
                    </a:cubicBezTo>
                    <a:cubicBezTo>
                      <a:pt x="633" y="738"/>
                      <a:pt x="522" y="745"/>
                      <a:pt x="441" y="750"/>
                    </a:cubicBezTo>
                    <a:cubicBezTo>
                      <a:pt x="411" y="752"/>
                      <a:pt x="384" y="730"/>
                      <a:pt x="381" y="700"/>
                    </a:cubicBezTo>
                    <a:cubicBezTo>
                      <a:pt x="378" y="681"/>
                      <a:pt x="375" y="659"/>
                      <a:pt x="372" y="637"/>
                    </a:cubicBezTo>
                    <a:cubicBezTo>
                      <a:pt x="357" y="540"/>
                      <a:pt x="350" y="417"/>
                      <a:pt x="377" y="292"/>
                    </a:cubicBezTo>
                    <a:cubicBezTo>
                      <a:pt x="386" y="253"/>
                      <a:pt x="355" y="216"/>
                      <a:pt x="315" y="218"/>
                    </a:cubicBezTo>
                    <a:cubicBezTo>
                      <a:pt x="288" y="219"/>
                      <a:pt x="264" y="239"/>
                      <a:pt x="257" y="266"/>
                    </a:cubicBezTo>
                    <a:cubicBezTo>
                      <a:pt x="250" y="296"/>
                      <a:pt x="232" y="395"/>
                      <a:pt x="234" y="496"/>
                    </a:cubicBezTo>
                    <a:cubicBezTo>
                      <a:pt x="234" y="592"/>
                      <a:pt x="254" y="690"/>
                      <a:pt x="253" y="736"/>
                    </a:cubicBezTo>
                    <a:cubicBezTo>
                      <a:pt x="252" y="750"/>
                      <a:pt x="242" y="760"/>
                      <a:pt x="229" y="761"/>
                    </a:cubicBezTo>
                    <a:cubicBezTo>
                      <a:pt x="189" y="764"/>
                      <a:pt x="153" y="775"/>
                      <a:pt x="121" y="797"/>
                    </a:cubicBezTo>
                    <a:cubicBezTo>
                      <a:pt x="94" y="816"/>
                      <a:pt x="57" y="806"/>
                      <a:pt x="44" y="775"/>
                    </a:cubicBezTo>
                    <a:cubicBezTo>
                      <a:pt x="23" y="721"/>
                      <a:pt x="0" y="631"/>
                      <a:pt x="0" y="538"/>
                    </a:cubicBezTo>
                    <a:cubicBezTo>
                      <a:pt x="0" y="509"/>
                      <a:pt x="25" y="486"/>
                      <a:pt x="27" y="459"/>
                    </a:cubicBezTo>
                    <a:cubicBezTo>
                      <a:pt x="31" y="371"/>
                      <a:pt x="32" y="285"/>
                      <a:pt x="39" y="251"/>
                    </a:cubicBezTo>
                    <a:cubicBezTo>
                      <a:pt x="57" y="167"/>
                      <a:pt x="99" y="65"/>
                      <a:pt x="121" y="28"/>
                    </a:cubicBezTo>
                    <a:cubicBezTo>
                      <a:pt x="126" y="22"/>
                      <a:pt x="132" y="16"/>
                      <a:pt x="139" y="12"/>
                    </a:cubicBezTo>
                    <a:lnTo>
                      <a:pt x="139" y="11"/>
                    </a:lnTo>
                    <a:cubicBezTo>
                      <a:pt x="157" y="0"/>
                      <a:pt x="179" y="1"/>
                      <a:pt x="196" y="13"/>
                    </a:cubicBezTo>
                    <a:cubicBezTo>
                      <a:pt x="237" y="39"/>
                      <a:pt x="295" y="73"/>
                      <a:pt x="343" y="89"/>
                    </a:cubicBezTo>
                    <a:cubicBezTo>
                      <a:pt x="387" y="103"/>
                      <a:pt x="474" y="111"/>
                      <a:pt x="528" y="132"/>
                    </a:cubicBezTo>
                    <a:cubicBezTo>
                      <a:pt x="549" y="140"/>
                      <a:pt x="563" y="161"/>
                      <a:pt x="564" y="183"/>
                    </a:cubicBezTo>
                    <a:cubicBezTo>
                      <a:pt x="568" y="349"/>
                      <a:pt x="518" y="501"/>
                      <a:pt x="544" y="665"/>
                    </a:cubicBezTo>
                    <a:cubicBezTo>
                      <a:pt x="549" y="695"/>
                      <a:pt x="574" y="716"/>
                      <a:pt x="605" y="716"/>
                    </a:cubicBezTo>
                    <a:cubicBezTo>
                      <a:pt x="643" y="716"/>
                      <a:pt x="671" y="682"/>
                      <a:pt x="665" y="645"/>
                    </a:cubicBezTo>
                    <a:cubicBezTo>
                      <a:pt x="655" y="582"/>
                      <a:pt x="666" y="492"/>
                      <a:pt x="677" y="425"/>
                    </a:cubicBezTo>
                    <a:cubicBezTo>
                      <a:pt x="685" y="382"/>
                      <a:pt x="694" y="304"/>
                      <a:pt x="699" y="237"/>
                    </a:cubicBezTo>
                    <a:cubicBezTo>
                      <a:pt x="700" y="220"/>
                      <a:pt x="717" y="209"/>
                      <a:pt x="734" y="215"/>
                    </a:cubicBezTo>
                    <a:cubicBezTo>
                      <a:pt x="796" y="237"/>
                      <a:pt x="883" y="275"/>
                      <a:pt x="916" y="336"/>
                    </a:cubicBezTo>
                    <a:cubicBezTo>
                      <a:pt x="983" y="461"/>
                      <a:pt x="1052" y="498"/>
                      <a:pt x="1103" y="538"/>
                    </a:cubicBezTo>
                    <a:cubicBezTo>
                      <a:pt x="1117" y="549"/>
                      <a:pt x="1172" y="614"/>
                      <a:pt x="1223" y="695"/>
                    </a:cubicBezTo>
                    <a:cubicBezTo>
                      <a:pt x="1223" y="696"/>
                      <a:pt x="1224" y="697"/>
                      <a:pt x="1224" y="698"/>
                    </a:cubicBezTo>
                    <a:cubicBezTo>
                      <a:pt x="1262" y="759"/>
                      <a:pt x="1220" y="824"/>
                      <a:pt x="1158" y="855"/>
                    </a:cubicBezTo>
                    <a:cubicBezTo>
                      <a:pt x="1039" y="915"/>
                      <a:pt x="897" y="959"/>
                      <a:pt x="795" y="1044"/>
                    </a:cubicBezTo>
                    <a:cubicBezTo>
                      <a:pt x="763" y="1070"/>
                      <a:pt x="739" y="1096"/>
                      <a:pt x="722" y="1116"/>
                    </a:cubicBezTo>
                    <a:cubicBezTo>
                      <a:pt x="623" y="1230"/>
                      <a:pt x="451" y="1254"/>
                      <a:pt x="328" y="116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4"/>
              <p:cNvSpPr/>
              <p:nvPr/>
            </p:nvSpPr>
            <p:spPr>
              <a:xfrm>
                <a:off x="6756771" y="2066661"/>
                <a:ext cx="54363" cy="306924"/>
              </a:xfrm>
              <a:custGeom>
                <a:rect b="b" l="l" r="r" t="t"/>
                <a:pathLst>
                  <a:path extrusionOk="0" h="542" w="96">
                    <a:moveTo>
                      <a:pt x="7" y="519"/>
                    </a:moveTo>
                    <a:cubicBezTo>
                      <a:pt x="0" y="480"/>
                      <a:pt x="1" y="427"/>
                      <a:pt x="2" y="399"/>
                    </a:cubicBezTo>
                    <a:cubicBezTo>
                      <a:pt x="7" y="304"/>
                      <a:pt x="20" y="266"/>
                      <a:pt x="28" y="169"/>
                    </a:cubicBezTo>
                    <a:cubicBezTo>
                      <a:pt x="30" y="137"/>
                      <a:pt x="27" y="37"/>
                      <a:pt x="24" y="0"/>
                    </a:cubicBezTo>
                    <a:cubicBezTo>
                      <a:pt x="36" y="25"/>
                      <a:pt x="66" y="34"/>
                      <a:pt x="90" y="20"/>
                    </a:cubicBezTo>
                    <a:cubicBezTo>
                      <a:pt x="91" y="19"/>
                      <a:pt x="93" y="19"/>
                      <a:pt x="94" y="19"/>
                    </a:cubicBezTo>
                    <a:cubicBezTo>
                      <a:pt x="95" y="85"/>
                      <a:pt x="80" y="217"/>
                      <a:pt x="69" y="280"/>
                    </a:cubicBezTo>
                    <a:cubicBezTo>
                      <a:pt x="63" y="320"/>
                      <a:pt x="57" y="354"/>
                      <a:pt x="54" y="402"/>
                    </a:cubicBezTo>
                    <a:cubicBezTo>
                      <a:pt x="51" y="447"/>
                      <a:pt x="52" y="481"/>
                      <a:pt x="57" y="511"/>
                    </a:cubicBezTo>
                    <a:cubicBezTo>
                      <a:pt x="60" y="527"/>
                      <a:pt x="49" y="541"/>
                      <a:pt x="32" y="541"/>
                    </a:cubicBezTo>
                    <a:cubicBezTo>
                      <a:pt x="19" y="541"/>
                      <a:pt x="8" y="532"/>
                      <a:pt x="7" y="519"/>
                    </a:cubicBezTo>
                    <a:close/>
                  </a:path>
                </a:pathLst>
              </a:custGeom>
              <a:solidFill>
                <a:srgbClr val="EDA5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4"/>
              <p:cNvSpPr/>
              <p:nvPr/>
            </p:nvSpPr>
            <p:spPr>
              <a:xfrm>
                <a:off x="6483823" y="2130651"/>
                <a:ext cx="544197" cy="375444"/>
              </a:xfrm>
              <a:custGeom>
                <a:rect b="b" l="l" r="r" t="t"/>
                <a:pathLst>
                  <a:path extrusionOk="0" h="663" w="961">
                    <a:moveTo>
                      <a:pt x="950" y="519"/>
                    </a:moveTo>
                    <a:cubicBezTo>
                      <a:pt x="890" y="581"/>
                      <a:pt x="807" y="589"/>
                      <a:pt x="720" y="589"/>
                    </a:cubicBezTo>
                    <a:cubicBezTo>
                      <a:pt x="697" y="589"/>
                      <a:pt x="659" y="588"/>
                      <a:pt x="636" y="588"/>
                    </a:cubicBezTo>
                    <a:cubicBezTo>
                      <a:pt x="583" y="587"/>
                      <a:pt x="610" y="588"/>
                      <a:pt x="346" y="597"/>
                    </a:cubicBezTo>
                    <a:cubicBezTo>
                      <a:pt x="229" y="601"/>
                      <a:pt x="194" y="602"/>
                      <a:pt x="155" y="603"/>
                    </a:cubicBezTo>
                    <a:cubicBezTo>
                      <a:pt x="136" y="603"/>
                      <a:pt x="122" y="603"/>
                      <a:pt x="105" y="609"/>
                    </a:cubicBezTo>
                    <a:cubicBezTo>
                      <a:pt x="81" y="618"/>
                      <a:pt x="61" y="638"/>
                      <a:pt x="50" y="662"/>
                    </a:cubicBezTo>
                    <a:cubicBezTo>
                      <a:pt x="42" y="652"/>
                      <a:pt x="31" y="644"/>
                      <a:pt x="18" y="641"/>
                    </a:cubicBezTo>
                    <a:cubicBezTo>
                      <a:pt x="15" y="641"/>
                      <a:pt x="9" y="640"/>
                      <a:pt x="0" y="636"/>
                    </a:cubicBezTo>
                    <a:cubicBezTo>
                      <a:pt x="16" y="599"/>
                      <a:pt x="47" y="569"/>
                      <a:pt x="85" y="554"/>
                    </a:cubicBezTo>
                    <a:cubicBezTo>
                      <a:pt x="110" y="544"/>
                      <a:pt x="129" y="543"/>
                      <a:pt x="161" y="542"/>
                    </a:cubicBezTo>
                    <a:cubicBezTo>
                      <a:pt x="181" y="542"/>
                      <a:pt x="196" y="526"/>
                      <a:pt x="196" y="506"/>
                    </a:cubicBezTo>
                    <a:cubicBezTo>
                      <a:pt x="196" y="451"/>
                      <a:pt x="179" y="364"/>
                      <a:pt x="176" y="301"/>
                    </a:cubicBezTo>
                    <a:cubicBezTo>
                      <a:pt x="171" y="214"/>
                      <a:pt x="185" y="88"/>
                      <a:pt x="201" y="21"/>
                    </a:cubicBezTo>
                    <a:cubicBezTo>
                      <a:pt x="204" y="9"/>
                      <a:pt x="213" y="0"/>
                      <a:pt x="225" y="0"/>
                    </a:cubicBezTo>
                    <a:cubicBezTo>
                      <a:pt x="242" y="0"/>
                      <a:pt x="255" y="15"/>
                      <a:pt x="251" y="31"/>
                    </a:cubicBezTo>
                    <a:cubicBezTo>
                      <a:pt x="241" y="79"/>
                      <a:pt x="235" y="145"/>
                      <a:pt x="234" y="164"/>
                    </a:cubicBezTo>
                    <a:cubicBezTo>
                      <a:pt x="229" y="238"/>
                      <a:pt x="231" y="273"/>
                      <a:pt x="235" y="314"/>
                    </a:cubicBezTo>
                    <a:cubicBezTo>
                      <a:pt x="245" y="399"/>
                      <a:pt x="260" y="467"/>
                      <a:pt x="259" y="520"/>
                    </a:cubicBezTo>
                    <a:cubicBezTo>
                      <a:pt x="259" y="529"/>
                      <a:pt x="267" y="537"/>
                      <a:pt x="277" y="537"/>
                    </a:cubicBezTo>
                    <a:cubicBezTo>
                      <a:pt x="376" y="531"/>
                      <a:pt x="489" y="522"/>
                      <a:pt x="579" y="520"/>
                    </a:cubicBezTo>
                    <a:cubicBezTo>
                      <a:pt x="714" y="517"/>
                      <a:pt x="838" y="546"/>
                      <a:pt x="911" y="479"/>
                    </a:cubicBezTo>
                    <a:cubicBezTo>
                      <a:pt x="922" y="468"/>
                      <a:pt x="940" y="469"/>
                      <a:pt x="951" y="480"/>
                    </a:cubicBezTo>
                    <a:cubicBezTo>
                      <a:pt x="960" y="492"/>
                      <a:pt x="960" y="509"/>
                      <a:pt x="950" y="519"/>
                    </a:cubicBezTo>
                    <a:close/>
                  </a:path>
                </a:pathLst>
              </a:custGeom>
              <a:solidFill>
                <a:srgbClr val="EDA5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4"/>
              <p:cNvSpPr/>
              <p:nvPr/>
            </p:nvSpPr>
            <p:spPr>
              <a:xfrm>
                <a:off x="7123723" y="1684988"/>
                <a:ext cx="1236195" cy="1857398"/>
              </a:xfrm>
              <a:custGeom>
                <a:rect b="b" l="l" r="r" t="t"/>
                <a:pathLst>
                  <a:path extrusionOk="0" h="3280" w="2183">
                    <a:moveTo>
                      <a:pt x="1297" y="0"/>
                    </a:moveTo>
                    <a:cubicBezTo>
                      <a:pt x="996" y="0"/>
                      <a:pt x="761" y="70"/>
                      <a:pt x="586" y="173"/>
                    </a:cubicBezTo>
                    <a:cubicBezTo>
                      <a:pt x="302" y="341"/>
                      <a:pt x="175" y="593"/>
                      <a:pt x="175" y="772"/>
                    </a:cubicBezTo>
                    <a:cubicBezTo>
                      <a:pt x="175" y="1060"/>
                      <a:pt x="266" y="1230"/>
                      <a:pt x="440" y="1230"/>
                    </a:cubicBezTo>
                    <a:cubicBezTo>
                      <a:pt x="605" y="1230"/>
                      <a:pt x="665" y="1092"/>
                      <a:pt x="662" y="1019"/>
                    </a:cubicBezTo>
                    <a:cubicBezTo>
                      <a:pt x="666" y="1038"/>
                      <a:pt x="674" y="1056"/>
                      <a:pt x="686" y="1075"/>
                    </a:cubicBezTo>
                    <a:cubicBezTo>
                      <a:pt x="686" y="1075"/>
                      <a:pt x="740" y="1144"/>
                      <a:pt x="825" y="1120"/>
                    </a:cubicBezTo>
                    <a:cubicBezTo>
                      <a:pt x="909" y="1096"/>
                      <a:pt x="967" y="1024"/>
                      <a:pt x="1018" y="1087"/>
                    </a:cubicBezTo>
                    <a:cubicBezTo>
                      <a:pt x="1070" y="1150"/>
                      <a:pt x="996" y="1207"/>
                      <a:pt x="962" y="1230"/>
                    </a:cubicBezTo>
                    <a:cubicBezTo>
                      <a:pt x="928" y="1252"/>
                      <a:pt x="650" y="1332"/>
                      <a:pt x="660" y="1643"/>
                    </a:cubicBezTo>
                    <a:cubicBezTo>
                      <a:pt x="660" y="1643"/>
                      <a:pt x="566" y="1895"/>
                      <a:pt x="554" y="1902"/>
                    </a:cubicBezTo>
                    <a:cubicBezTo>
                      <a:pt x="542" y="1910"/>
                      <a:pt x="382" y="2093"/>
                      <a:pt x="382" y="2093"/>
                    </a:cubicBezTo>
                    <a:lnTo>
                      <a:pt x="431" y="2222"/>
                    </a:lnTo>
                    <a:lnTo>
                      <a:pt x="432" y="2439"/>
                    </a:lnTo>
                    <a:lnTo>
                      <a:pt x="357" y="2515"/>
                    </a:lnTo>
                    <a:lnTo>
                      <a:pt x="142" y="2734"/>
                    </a:lnTo>
                    <a:cubicBezTo>
                      <a:pt x="142" y="2734"/>
                      <a:pt x="36" y="2978"/>
                      <a:pt x="0" y="3161"/>
                    </a:cubicBezTo>
                    <a:cubicBezTo>
                      <a:pt x="0" y="3161"/>
                      <a:pt x="78" y="3248"/>
                      <a:pt x="224" y="3271"/>
                    </a:cubicBezTo>
                    <a:cubicBezTo>
                      <a:pt x="273" y="3279"/>
                      <a:pt x="330" y="3279"/>
                      <a:pt x="393" y="3266"/>
                    </a:cubicBezTo>
                    <a:cubicBezTo>
                      <a:pt x="472" y="3250"/>
                      <a:pt x="561" y="3215"/>
                      <a:pt x="660" y="3149"/>
                    </a:cubicBezTo>
                    <a:cubicBezTo>
                      <a:pt x="660" y="3149"/>
                      <a:pt x="685" y="2972"/>
                      <a:pt x="857" y="2711"/>
                    </a:cubicBezTo>
                    <a:cubicBezTo>
                      <a:pt x="1029" y="2450"/>
                      <a:pt x="1062" y="2403"/>
                      <a:pt x="1073" y="2258"/>
                    </a:cubicBezTo>
                    <a:cubicBezTo>
                      <a:pt x="948" y="2198"/>
                      <a:pt x="924" y="1988"/>
                      <a:pt x="1019" y="1789"/>
                    </a:cubicBezTo>
                    <a:cubicBezTo>
                      <a:pt x="1092" y="1639"/>
                      <a:pt x="1211" y="1538"/>
                      <a:pt x="1320" y="1524"/>
                    </a:cubicBezTo>
                    <a:cubicBezTo>
                      <a:pt x="1338" y="1522"/>
                      <a:pt x="1357" y="1522"/>
                      <a:pt x="1374" y="1525"/>
                    </a:cubicBezTo>
                    <a:cubicBezTo>
                      <a:pt x="1359" y="1450"/>
                      <a:pt x="1364" y="1366"/>
                      <a:pt x="1473" y="1310"/>
                    </a:cubicBezTo>
                    <a:cubicBezTo>
                      <a:pt x="1583" y="1255"/>
                      <a:pt x="1623" y="1439"/>
                      <a:pt x="1623" y="1439"/>
                    </a:cubicBezTo>
                    <a:cubicBezTo>
                      <a:pt x="1623" y="1439"/>
                      <a:pt x="1598" y="1454"/>
                      <a:pt x="1619" y="1559"/>
                    </a:cubicBezTo>
                    <a:cubicBezTo>
                      <a:pt x="1626" y="1595"/>
                      <a:pt x="1642" y="1616"/>
                      <a:pt x="1659" y="1629"/>
                    </a:cubicBezTo>
                    <a:cubicBezTo>
                      <a:pt x="1703" y="1659"/>
                      <a:pt x="1767" y="1634"/>
                      <a:pt x="1778" y="1582"/>
                    </a:cubicBezTo>
                    <a:cubicBezTo>
                      <a:pt x="1780" y="1567"/>
                      <a:pt x="1780" y="1550"/>
                      <a:pt x="1774" y="1530"/>
                    </a:cubicBezTo>
                    <a:cubicBezTo>
                      <a:pt x="1749" y="1450"/>
                      <a:pt x="1693" y="1423"/>
                      <a:pt x="1693" y="1423"/>
                    </a:cubicBezTo>
                    <a:cubicBezTo>
                      <a:pt x="1647" y="1324"/>
                      <a:pt x="1674" y="1127"/>
                      <a:pt x="1674" y="1127"/>
                    </a:cubicBezTo>
                    <a:cubicBezTo>
                      <a:pt x="1696" y="1139"/>
                      <a:pt x="1720" y="1149"/>
                      <a:pt x="1743" y="1156"/>
                    </a:cubicBezTo>
                    <a:lnTo>
                      <a:pt x="1743" y="1156"/>
                    </a:lnTo>
                    <a:cubicBezTo>
                      <a:pt x="1795" y="1173"/>
                      <a:pt x="1841" y="1177"/>
                      <a:pt x="1841" y="1177"/>
                    </a:cubicBezTo>
                    <a:lnTo>
                      <a:pt x="1901" y="1199"/>
                    </a:lnTo>
                    <a:cubicBezTo>
                      <a:pt x="1913" y="1203"/>
                      <a:pt x="1927" y="1198"/>
                      <a:pt x="1934" y="1187"/>
                    </a:cubicBezTo>
                    <a:lnTo>
                      <a:pt x="1935" y="1186"/>
                    </a:lnTo>
                    <a:cubicBezTo>
                      <a:pt x="1947" y="1167"/>
                      <a:pt x="1938" y="1142"/>
                      <a:pt x="1916" y="1134"/>
                    </a:cubicBezTo>
                    <a:lnTo>
                      <a:pt x="1858" y="1115"/>
                    </a:lnTo>
                    <a:cubicBezTo>
                      <a:pt x="1858" y="1115"/>
                      <a:pt x="1724" y="898"/>
                      <a:pt x="1825" y="795"/>
                    </a:cubicBezTo>
                    <a:cubicBezTo>
                      <a:pt x="1926" y="692"/>
                      <a:pt x="1940" y="687"/>
                      <a:pt x="1995" y="669"/>
                    </a:cubicBezTo>
                    <a:cubicBezTo>
                      <a:pt x="2051" y="651"/>
                      <a:pt x="2182" y="620"/>
                      <a:pt x="2179" y="498"/>
                    </a:cubicBezTo>
                    <a:cubicBezTo>
                      <a:pt x="2176" y="374"/>
                      <a:pt x="2088" y="0"/>
                      <a:pt x="1297" y="0"/>
                    </a:cubicBezTo>
                    <a:moveTo>
                      <a:pt x="1865" y="674"/>
                    </a:moveTo>
                    <a:cubicBezTo>
                      <a:pt x="1847" y="704"/>
                      <a:pt x="1789" y="763"/>
                      <a:pt x="1772" y="792"/>
                    </a:cubicBezTo>
                    <a:cubicBezTo>
                      <a:pt x="1772" y="792"/>
                      <a:pt x="1657" y="853"/>
                      <a:pt x="1732" y="931"/>
                    </a:cubicBezTo>
                    <a:lnTo>
                      <a:pt x="1757" y="952"/>
                    </a:lnTo>
                    <a:cubicBezTo>
                      <a:pt x="1757" y="952"/>
                      <a:pt x="1771" y="1050"/>
                      <a:pt x="1806" y="1113"/>
                    </a:cubicBezTo>
                    <a:cubicBezTo>
                      <a:pt x="1806" y="1113"/>
                      <a:pt x="1733" y="1119"/>
                      <a:pt x="1628" y="1046"/>
                    </a:cubicBezTo>
                    <a:cubicBezTo>
                      <a:pt x="1628" y="1046"/>
                      <a:pt x="1615" y="1184"/>
                      <a:pt x="1619" y="1311"/>
                    </a:cubicBezTo>
                    <a:cubicBezTo>
                      <a:pt x="1619" y="1311"/>
                      <a:pt x="1529" y="1166"/>
                      <a:pt x="1298" y="1216"/>
                    </a:cubicBezTo>
                    <a:cubicBezTo>
                      <a:pt x="1125" y="1254"/>
                      <a:pt x="1002" y="1373"/>
                      <a:pt x="933" y="1490"/>
                    </a:cubicBezTo>
                    <a:cubicBezTo>
                      <a:pt x="933" y="1491"/>
                      <a:pt x="932" y="1491"/>
                      <a:pt x="932" y="1492"/>
                    </a:cubicBezTo>
                    <a:cubicBezTo>
                      <a:pt x="908" y="1531"/>
                      <a:pt x="892" y="1571"/>
                      <a:pt x="882" y="1607"/>
                    </a:cubicBezTo>
                    <a:cubicBezTo>
                      <a:pt x="842" y="1747"/>
                      <a:pt x="739" y="2224"/>
                      <a:pt x="487" y="2516"/>
                    </a:cubicBezTo>
                    <a:cubicBezTo>
                      <a:pt x="487" y="2516"/>
                      <a:pt x="577" y="2330"/>
                      <a:pt x="473" y="2107"/>
                    </a:cubicBezTo>
                    <a:cubicBezTo>
                      <a:pt x="473" y="2107"/>
                      <a:pt x="673" y="2047"/>
                      <a:pt x="712" y="1880"/>
                    </a:cubicBezTo>
                    <a:cubicBezTo>
                      <a:pt x="745" y="1739"/>
                      <a:pt x="795" y="1565"/>
                      <a:pt x="882" y="1445"/>
                    </a:cubicBezTo>
                    <a:cubicBezTo>
                      <a:pt x="970" y="1326"/>
                      <a:pt x="999" y="1304"/>
                      <a:pt x="1053" y="1257"/>
                    </a:cubicBezTo>
                    <a:cubicBezTo>
                      <a:pt x="1107" y="1211"/>
                      <a:pt x="1146" y="1111"/>
                      <a:pt x="1083" y="1038"/>
                    </a:cubicBezTo>
                    <a:cubicBezTo>
                      <a:pt x="1020" y="965"/>
                      <a:pt x="912" y="1010"/>
                      <a:pt x="894" y="1031"/>
                    </a:cubicBezTo>
                    <a:cubicBezTo>
                      <a:pt x="876" y="1052"/>
                      <a:pt x="798" y="1105"/>
                      <a:pt x="761" y="1045"/>
                    </a:cubicBezTo>
                    <a:cubicBezTo>
                      <a:pt x="724" y="984"/>
                      <a:pt x="818" y="921"/>
                      <a:pt x="799" y="858"/>
                    </a:cubicBezTo>
                    <a:cubicBezTo>
                      <a:pt x="780" y="795"/>
                      <a:pt x="725" y="806"/>
                      <a:pt x="712" y="817"/>
                    </a:cubicBezTo>
                    <a:cubicBezTo>
                      <a:pt x="703" y="824"/>
                      <a:pt x="651" y="897"/>
                      <a:pt x="656" y="983"/>
                    </a:cubicBezTo>
                    <a:cubicBezTo>
                      <a:pt x="637" y="887"/>
                      <a:pt x="594" y="631"/>
                      <a:pt x="948" y="480"/>
                    </a:cubicBezTo>
                    <a:cubicBezTo>
                      <a:pt x="1337" y="314"/>
                      <a:pt x="1755" y="361"/>
                      <a:pt x="1848" y="453"/>
                    </a:cubicBezTo>
                    <a:cubicBezTo>
                      <a:pt x="1941" y="544"/>
                      <a:pt x="1888" y="636"/>
                      <a:pt x="1865" y="674"/>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4"/>
              <p:cNvSpPr/>
              <p:nvPr/>
            </p:nvSpPr>
            <p:spPr>
              <a:xfrm>
                <a:off x="8049029" y="2502697"/>
                <a:ext cx="75316" cy="98533"/>
              </a:xfrm>
              <a:custGeom>
                <a:rect b="b" l="l" r="r" t="t"/>
                <a:pathLst>
                  <a:path extrusionOk="0" h="174" w="133">
                    <a:moveTo>
                      <a:pt x="67" y="173"/>
                    </a:moveTo>
                    <a:lnTo>
                      <a:pt x="67" y="173"/>
                    </a:lnTo>
                    <a:cubicBezTo>
                      <a:pt x="37" y="172"/>
                      <a:pt x="17" y="151"/>
                      <a:pt x="9" y="110"/>
                    </a:cubicBezTo>
                    <a:cubicBezTo>
                      <a:pt x="3" y="79"/>
                      <a:pt x="0" y="54"/>
                      <a:pt x="1" y="35"/>
                    </a:cubicBezTo>
                    <a:cubicBezTo>
                      <a:pt x="2" y="22"/>
                      <a:pt x="9" y="11"/>
                      <a:pt x="20" y="6"/>
                    </a:cubicBezTo>
                    <a:cubicBezTo>
                      <a:pt x="32" y="0"/>
                      <a:pt x="47" y="1"/>
                      <a:pt x="58" y="10"/>
                    </a:cubicBezTo>
                    <a:cubicBezTo>
                      <a:pt x="70" y="20"/>
                      <a:pt x="132" y="73"/>
                      <a:pt x="118" y="133"/>
                    </a:cubicBezTo>
                    <a:cubicBezTo>
                      <a:pt x="113" y="159"/>
                      <a:pt x="88" y="173"/>
                      <a:pt x="67" y="173"/>
                    </a:cubicBezTo>
                    <a:moveTo>
                      <a:pt x="36" y="8"/>
                    </a:moveTo>
                    <a:cubicBezTo>
                      <a:pt x="31" y="8"/>
                      <a:pt x="27" y="10"/>
                      <a:pt x="23" y="12"/>
                    </a:cubicBezTo>
                    <a:cubicBezTo>
                      <a:pt x="14" y="16"/>
                      <a:pt x="9" y="25"/>
                      <a:pt x="8" y="35"/>
                    </a:cubicBezTo>
                    <a:cubicBezTo>
                      <a:pt x="7" y="48"/>
                      <a:pt x="9" y="71"/>
                      <a:pt x="16" y="109"/>
                    </a:cubicBezTo>
                    <a:cubicBezTo>
                      <a:pt x="24" y="147"/>
                      <a:pt x="41" y="166"/>
                      <a:pt x="67" y="166"/>
                    </a:cubicBezTo>
                    <a:cubicBezTo>
                      <a:pt x="86" y="166"/>
                      <a:pt x="107" y="154"/>
                      <a:pt x="112" y="131"/>
                    </a:cubicBezTo>
                    <a:cubicBezTo>
                      <a:pt x="125" y="75"/>
                      <a:pt x="66" y="25"/>
                      <a:pt x="54" y="15"/>
                    </a:cubicBezTo>
                    <a:cubicBezTo>
                      <a:pt x="48" y="11"/>
                      <a:pt x="42" y="8"/>
                      <a:pt x="36" y="8"/>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4"/>
              <p:cNvSpPr/>
              <p:nvPr/>
            </p:nvSpPr>
            <p:spPr>
              <a:xfrm>
                <a:off x="7236979" y="1699145"/>
                <a:ext cx="1107082" cy="668210"/>
              </a:xfrm>
              <a:custGeom>
                <a:rect b="b" l="l" r="r" t="t"/>
                <a:pathLst>
                  <a:path extrusionOk="0" h="1180" w="1955">
                    <a:moveTo>
                      <a:pt x="240" y="1179"/>
                    </a:moveTo>
                    <a:cubicBezTo>
                      <a:pt x="31" y="1179"/>
                      <a:pt x="0" y="908"/>
                      <a:pt x="0" y="747"/>
                    </a:cubicBezTo>
                    <a:cubicBezTo>
                      <a:pt x="0" y="576"/>
                      <a:pt x="123" y="332"/>
                      <a:pt x="399" y="170"/>
                    </a:cubicBezTo>
                    <a:cubicBezTo>
                      <a:pt x="590" y="57"/>
                      <a:pt x="825" y="0"/>
                      <a:pt x="1096" y="0"/>
                    </a:cubicBezTo>
                    <a:cubicBezTo>
                      <a:pt x="1429" y="0"/>
                      <a:pt x="1671" y="66"/>
                      <a:pt x="1816" y="196"/>
                    </a:cubicBezTo>
                    <a:lnTo>
                      <a:pt x="1816" y="196"/>
                    </a:lnTo>
                    <a:cubicBezTo>
                      <a:pt x="1937" y="305"/>
                      <a:pt x="1952" y="426"/>
                      <a:pt x="1952" y="473"/>
                    </a:cubicBezTo>
                    <a:cubicBezTo>
                      <a:pt x="1954" y="561"/>
                      <a:pt x="1878" y="592"/>
                      <a:pt x="1799" y="615"/>
                    </a:cubicBezTo>
                    <a:cubicBezTo>
                      <a:pt x="1778" y="622"/>
                      <a:pt x="1755" y="632"/>
                      <a:pt x="1729" y="645"/>
                    </a:cubicBezTo>
                    <a:cubicBezTo>
                      <a:pt x="1721" y="649"/>
                      <a:pt x="1711" y="649"/>
                      <a:pt x="1704" y="643"/>
                    </a:cubicBezTo>
                    <a:cubicBezTo>
                      <a:pt x="1697" y="638"/>
                      <a:pt x="1694" y="629"/>
                      <a:pt x="1695" y="620"/>
                    </a:cubicBezTo>
                    <a:cubicBezTo>
                      <a:pt x="1697" y="610"/>
                      <a:pt x="1699" y="600"/>
                      <a:pt x="1702" y="590"/>
                    </a:cubicBezTo>
                    <a:cubicBezTo>
                      <a:pt x="1716" y="536"/>
                      <a:pt x="1731" y="478"/>
                      <a:pt x="1665" y="410"/>
                    </a:cubicBezTo>
                    <a:cubicBezTo>
                      <a:pt x="1611" y="354"/>
                      <a:pt x="1467" y="319"/>
                      <a:pt x="1289" y="319"/>
                    </a:cubicBezTo>
                    <a:cubicBezTo>
                      <a:pt x="1103" y="319"/>
                      <a:pt x="907" y="359"/>
                      <a:pt x="738" y="432"/>
                    </a:cubicBezTo>
                    <a:cubicBezTo>
                      <a:pt x="579" y="500"/>
                      <a:pt x="478" y="596"/>
                      <a:pt x="438" y="719"/>
                    </a:cubicBezTo>
                    <a:cubicBezTo>
                      <a:pt x="417" y="782"/>
                      <a:pt x="413" y="854"/>
                      <a:pt x="425" y="930"/>
                    </a:cubicBezTo>
                    <a:cubicBezTo>
                      <a:pt x="432" y="976"/>
                      <a:pt x="430" y="1019"/>
                      <a:pt x="417" y="1060"/>
                    </a:cubicBezTo>
                    <a:cubicBezTo>
                      <a:pt x="408" y="1087"/>
                      <a:pt x="397" y="1109"/>
                      <a:pt x="383" y="1124"/>
                    </a:cubicBezTo>
                    <a:cubicBezTo>
                      <a:pt x="347" y="1161"/>
                      <a:pt x="299" y="1179"/>
                      <a:pt x="240" y="1179"/>
                    </a:cubicBezTo>
                    <a:moveTo>
                      <a:pt x="1097" y="6"/>
                    </a:moveTo>
                    <a:cubicBezTo>
                      <a:pt x="826" y="6"/>
                      <a:pt x="593" y="63"/>
                      <a:pt x="403" y="175"/>
                    </a:cubicBezTo>
                    <a:cubicBezTo>
                      <a:pt x="129" y="336"/>
                      <a:pt x="7" y="578"/>
                      <a:pt x="7" y="746"/>
                    </a:cubicBezTo>
                    <a:cubicBezTo>
                      <a:pt x="7" y="905"/>
                      <a:pt x="37" y="1172"/>
                      <a:pt x="240" y="1172"/>
                    </a:cubicBezTo>
                    <a:cubicBezTo>
                      <a:pt x="297" y="1172"/>
                      <a:pt x="344" y="1154"/>
                      <a:pt x="379" y="1118"/>
                    </a:cubicBezTo>
                    <a:cubicBezTo>
                      <a:pt x="392" y="1104"/>
                      <a:pt x="403" y="1083"/>
                      <a:pt x="411" y="1057"/>
                    </a:cubicBezTo>
                    <a:cubicBezTo>
                      <a:pt x="423" y="1017"/>
                      <a:pt x="426" y="975"/>
                      <a:pt x="419" y="930"/>
                    </a:cubicBezTo>
                    <a:cubicBezTo>
                      <a:pt x="407" y="852"/>
                      <a:pt x="411" y="780"/>
                      <a:pt x="432" y="716"/>
                    </a:cubicBezTo>
                    <a:cubicBezTo>
                      <a:pt x="473" y="591"/>
                      <a:pt x="575" y="493"/>
                      <a:pt x="736" y="425"/>
                    </a:cubicBezTo>
                    <a:cubicBezTo>
                      <a:pt x="906" y="352"/>
                      <a:pt x="1103" y="312"/>
                      <a:pt x="1289" y="312"/>
                    </a:cubicBezTo>
                    <a:cubicBezTo>
                      <a:pt x="1469" y="312"/>
                      <a:pt x="1615" y="347"/>
                      <a:pt x="1670" y="404"/>
                    </a:cubicBezTo>
                    <a:cubicBezTo>
                      <a:pt x="1738" y="475"/>
                      <a:pt x="1722" y="539"/>
                      <a:pt x="1709" y="590"/>
                    </a:cubicBezTo>
                    <a:cubicBezTo>
                      <a:pt x="1706" y="601"/>
                      <a:pt x="1704" y="611"/>
                      <a:pt x="1702" y="621"/>
                    </a:cubicBezTo>
                    <a:cubicBezTo>
                      <a:pt x="1701" y="627"/>
                      <a:pt x="1704" y="633"/>
                      <a:pt x="1709" y="637"/>
                    </a:cubicBezTo>
                    <a:cubicBezTo>
                      <a:pt x="1715" y="641"/>
                      <a:pt x="1721" y="642"/>
                      <a:pt x="1726" y="638"/>
                    </a:cubicBezTo>
                    <a:cubicBezTo>
                      <a:pt x="1753" y="625"/>
                      <a:pt x="1777" y="614"/>
                      <a:pt x="1798" y="608"/>
                    </a:cubicBezTo>
                    <a:cubicBezTo>
                      <a:pt x="1874" y="585"/>
                      <a:pt x="1948" y="555"/>
                      <a:pt x="1947" y="472"/>
                    </a:cubicBezTo>
                    <a:cubicBezTo>
                      <a:pt x="1946" y="426"/>
                      <a:pt x="1931" y="307"/>
                      <a:pt x="1812" y="200"/>
                    </a:cubicBezTo>
                    <a:lnTo>
                      <a:pt x="1812" y="200"/>
                    </a:lnTo>
                    <a:cubicBezTo>
                      <a:pt x="1668" y="72"/>
                      <a:pt x="1428" y="6"/>
                      <a:pt x="1097" y="6"/>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4"/>
              <p:cNvSpPr/>
              <p:nvPr/>
            </p:nvSpPr>
            <p:spPr>
              <a:xfrm>
                <a:off x="7624317" y="2283547"/>
                <a:ext cx="87208" cy="87773"/>
              </a:xfrm>
              <a:custGeom>
                <a:rect b="b" l="l" r="r" t="t"/>
                <a:pathLst>
                  <a:path extrusionOk="0" h="155" w="154">
                    <a:moveTo>
                      <a:pt x="153" y="77"/>
                    </a:moveTo>
                    <a:cubicBezTo>
                      <a:pt x="153" y="119"/>
                      <a:pt x="119" y="154"/>
                      <a:pt x="76" y="154"/>
                    </a:cubicBezTo>
                    <a:cubicBezTo>
                      <a:pt x="34" y="154"/>
                      <a:pt x="0" y="119"/>
                      <a:pt x="0" y="77"/>
                    </a:cubicBezTo>
                    <a:cubicBezTo>
                      <a:pt x="0" y="35"/>
                      <a:pt x="34" y="0"/>
                      <a:pt x="76" y="0"/>
                    </a:cubicBezTo>
                    <a:cubicBezTo>
                      <a:pt x="119" y="1"/>
                      <a:pt x="153" y="35"/>
                      <a:pt x="153" y="77"/>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4"/>
              <p:cNvSpPr/>
              <p:nvPr/>
            </p:nvSpPr>
            <p:spPr>
              <a:xfrm>
                <a:off x="8468079" y="2096108"/>
                <a:ext cx="378277" cy="221415"/>
              </a:xfrm>
              <a:custGeom>
                <a:rect b="b" l="l" r="r" t="t"/>
                <a:pathLst>
                  <a:path extrusionOk="0" h="391" w="668">
                    <a:moveTo>
                      <a:pt x="102" y="388"/>
                    </a:moveTo>
                    <a:cubicBezTo>
                      <a:pt x="82" y="390"/>
                      <a:pt x="5" y="383"/>
                      <a:pt x="2" y="362"/>
                    </a:cubicBezTo>
                    <a:cubicBezTo>
                      <a:pt x="0" y="343"/>
                      <a:pt x="73" y="319"/>
                      <a:pt x="92" y="316"/>
                    </a:cubicBezTo>
                    <a:cubicBezTo>
                      <a:pt x="141" y="308"/>
                      <a:pt x="169" y="302"/>
                      <a:pt x="219" y="285"/>
                    </a:cubicBezTo>
                    <a:cubicBezTo>
                      <a:pt x="325" y="246"/>
                      <a:pt x="423" y="186"/>
                      <a:pt x="509" y="105"/>
                    </a:cubicBezTo>
                    <a:cubicBezTo>
                      <a:pt x="517" y="97"/>
                      <a:pt x="536" y="78"/>
                      <a:pt x="544" y="69"/>
                    </a:cubicBezTo>
                    <a:cubicBezTo>
                      <a:pt x="559" y="53"/>
                      <a:pt x="637" y="0"/>
                      <a:pt x="652" y="15"/>
                    </a:cubicBezTo>
                    <a:cubicBezTo>
                      <a:pt x="667" y="30"/>
                      <a:pt x="616" y="107"/>
                      <a:pt x="601" y="123"/>
                    </a:cubicBezTo>
                    <a:cubicBezTo>
                      <a:pt x="473" y="267"/>
                      <a:pt x="297" y="366"/>
                      <a:pt x="102" y="38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4"/>
              <p:cNvSpPr/>
              <p:nvPr/>
            </p:nvSpPr>
            <p:spPr>
              <a:xfrm>
                <a:off x="8502622" y="2125554"/>
                <a:ext cx="313721" cy="174414"/>
              </a:xfrm>
              <a:custGeom>
                <a:rect b="b" l="l" r="r" t="t"/>
                <a:pathLst>
                  <a:path extrusionOk="0" h="308" w="554">
                    <a:moveTo>
                      <a:pt x="169" y="264"/>
                    </a:moveTo>
                    <a:cubicBezTo>
                      <a:pt x="276" y="225"/>
                      <a:pt x="378" y="164"/>
                      <a:pt x="471" y="77"/>
                    </a:cubicBezTo>
                    <a:cubicBezTo>
                      <a:pt x="481" y="69"/>
                      <a:pt x="500" y="48"/>
                      <a:pt x="507" y="41"/>
                    </a:cubicBezTo>
                    <a:cubicBezTo>
                      <a:pt x="510" y="38"/>
                      <a:pt x="548" y="0"/>
                      <a:pt x="550" y="2"/>
                    </a:cubicBezTo>
                    <a:cubicBezTo>
                      <a:pt x="553" y="5"/>
                      <a:pt x="518" y="47"/>
                      <a:pt x="516" y="49"/>
                    </a:cubicBezTo>
                    <a:cubicBezTo>
                      <a:pt x="384" y="198"/>
                      <a:pt x="214" y="285"/>
                      <a:pt x="38" y="304"/>
                    </a:cubicBezTo>
                    <a:cubicBezTo>
                      <a:pt x="35" y="305"/>
                      <a:pt x="1" y="307"/>
                      <a:pt x="0" y="305"/>
                    </a:cubicBezTo>
                    <a:cubicBezTo>
                      <a:pt x="0" y="303"/>
                      <a:pt x="34" y="297"/>
                      <a:pt x="36" y="297"/>
                    </a:cubicBezTo>
                    <a:cubicBezTo>
                      <a:pt x="84" y="288"/>
                      <a:pt x="115" y="282"/>
                      <a:pt x="169" y="264"/>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4"/>
              <p:cNvSpPr/>
              <p:nvPr/>
            </p:nvSpPr>
            <p:spPr>
              <a:xfrm>
                <a:off x="8301591" y="1438656"/>
                <a:ext cx="460388" cy="808648"/>
              </a:xfrm>
              <a:custGeom>
                <a:rect b="b" l="l" r="r" t="t"/>
                <a:pathLst>
                  <a:path extrusionOk="0" h="1428" w="813">
                    <a:moveTo>
                      <a:pt x="6" y="1395"/>
                    </a:moveTo>
                    <a:cubicBezTo>
                      <a:pt x="0" y="1368"/>
                      <a:pt x="85" y="1330"/>
                      <a:pt x="112" y="1323"/>
                    </a:cubicBezTo>
                    <a:cubicBezTo>
                      <a:pt x="221" y="1298"/>
                      <a:pt x="582" y="1195"/>
                      <a:pt x="647" y="941"/>
                    </a:cubicBezTo>
                    <a:cubicBezTo>
                      <a:pt x="701" y="731"/>
                      <a:pt x="678" y="593"/>
                      <a:pt x="575" y="495"/>
                    </a:cubicBezTo>
                    <a:cubicBezTo>
                      <a:pt x="361" y="292"/>
                      <a:pt x="330" y="185"/>
                      <a:pt x="327" y="114"/>
                    </a:cubicBezTo>
                    <a:cubicBezTo>
                      <a:pt x="326" y="86"/>
                      <a:pt x="349" y="1"/>
                      <a:pt x="377" y="1"/>
                    </a:cubicBezTo>
                    <a:cubicBezTo>
                      <a:pt x="406" y="0"/>
                      <a:pt x="425" y="84"/>
                      <a:pt x="427" y="109"/>
                    </a:cubicBezTo>
                    <a:cubicBezTo>
                      <a:pt x="432" y="220"/>
                      <a:pt x="588" y="365"/>
                      <a:pt x="646" y="419"/>
                    </a:cubicBezTo>
                    <a:cubicBezTo>
                      <a:pt x="777" y="541"/>
                      <a:pt x="812" y="726"/>
                      <a:pt x="750" y="968"/>
                    </a:cubicBezTo>
                    <a:cubicBezTo>
                      <a:pt x="683" y="1227"/>
                      <a:pt x="395" y="1366"/>
                      <a:pt x="133" y="1422"/>
                    </a:cubicBezTo>
                    <a:cubicBezTo>
                      <a:pt x="106" y="1427"/>
                      <a:pt x="12" y="1422"/>
                      <a:pt x="6" y="139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4"/>
              <p:cNvSpPr/>
              <p:nvPr/>
            </p:nvSpPr>
            <p:spPr>
              <a:xfrm>
                <a:off x="8346894" y="1477729"/>
                <a:ext cx="386205" cy="745224"/>
              </a:xfrm>
              <a:custGeom>
                <a:rect b="b" l="l" r="r" t="t"/>
                <a:pathLst>
                  <a:path extrusionOk="0" h="1316" w="682">
                    <a:moveTo>
                      <a:pt x="42" y="1296"/>
                    </a:moveTo>
                    <a:cubicBezTo>
                      <a:pt x="258" y="1245"/>
                      <a:pt x="548" y="1120"/>
                      <a:pt x="608" y="882"/>
                    </a:cubicBezTo>
                    <a:cubicBezTo>
                      <a:pt x="656" y="696"/>
                      <a:pt x="657" y="521"/>
                      <a:pt x="524" y="395"/>
                    </a:cubicBezTo>
                    <a:cubicBezTo>
                      <a:pt x="433" y="310"/>
                      <a:pt x="294" y="170"/>
                      <a:pt x="290" y="43"/>
                    </a:cubicBezTo>
                    <a:cubicBezTo>
                      <a:pt x="290" y="39"/>
                      <a:pt x="293" y="0"/>
                      <a:pt x="297" y="0"/>
                    </a:cubicBezTo>
                    <a:cubicBezTo>
                      <a:pt x="300" y="0"/>
                      <a:pt x="304" y="38"/>
                      <a:pt x="304" y="43"/>
                    </a:cubicBezTo>
                    <a:cubicBezTo>
                      <a:pt x="310" y="162"/>
                      <a:pt x="449" y="300"/>
                      <a:pt x="537" y="382"/>
                    </a:cubicBezTo>
                    <a:cubicBezTo>
                      <a:pt x="681" y="515"/>
                      <a:pt x="674" y="710"/>
                      <a:pt x="629" y="888"/>
                    </a:cubicBezTo>
                    <a:cubicBezTo>
                      <a:pt x="565" y="1136"/>
                      <a:pt x="275" y="1262"/>
                      <a:pt x="44" y="1311"/>
                    </a:cubicBezTo>
                    <a:cubicBezTo>
                      <a:pt x="40" y="1312"/>
                      <a:pt x="1" y="1315"/>
                      <a:pt x="0" y="1311"/>
                    </a:cubicBezTo>
                    <a:cubicBezTo>
                      <a:pt x="0" y="1308"/>
                      <a:pt x="36" y="1297"/>
                      <a:pt x="42" y="129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4"/>
              <p:cNvSpPr/>
              <p:nvPr/>
            </p:nvSpPr>
            <p:spPr>
              <a:xfrm>
                <a:off x="7461227" y="1164576"/>
                <a:ext cx="185174" cy="289935"/>
              </a:xfrm>
              <a:custGeom>
                <a:rect b="b" l="l" r="r" t="t"/>
                <a:pathLst>
                  <a:path extrusionOk="0" h="512" w="327">
                    <a:moveTo>
                      <a:pt x="307" y="492"/>
                    </a:moveTo>
                    <a:cubicBezTo>
                      <a:pt x="289" y="511"/>
                      <a:pt x="221" y="475"/>
                      <a:pt x="203" y="458"/>
                    </a:cubicBezTo>
                    <a:cubicBezTo>
                      <a:pt x="152" y="408"/>
                      <a:pt x="161" y="363"/>
                      <a:pt x="152" y="340"/>
                    </a:cubicBezTo>
                    <a:cubicBezTo>
                      <a:pt x="144" y="320"/>
                      <a:pt x="126" y="292"/>
                      <a:pt x="101" y="260"/>
                    </a:cubicBezTo>
                    <a:cubicBezTo>
                      <a:pt x="73" y="227"/>
                      <a:pt x="58" y="215"/>
                      <a:pt x="44" y="195"/>
                    </a:cubicBezTo>
                    <a:cubicBezTo>
                      <a:pt x="11" y="147"/>
                      <a:pt x="0" y="79"/>
                      <a:pt x="17" y="20"/>
                    </a:cubicBezTo>
                    <a:cubicBezTo>
                      <a:pt x="18" y="18"/>
                      <a:pt x="19" y="15"/>
                      <a:pt x="20" y="13"/>
                    </a:cubicBezTo>
                    <a:cubicBezTo>
                      <a:pt x="46" y="20"/>
                      <a:pt x="60" y="28"/>
                      <a:pt x="60" y="28"/>
                    </a:cubicBezTo>
                    <a:cubicBezTo>
                      <a:pt x="67" y="17"/>
                      <a:pt x="74" y="7"/>
                      <a:pt x="90" y="0"/>
                    </a:cubicBezTo>
                    <a:cubicBezTo>
                      <a:pt x="98" y="7"/>
                      <a:pt x="103" y="18"/>
                      <a:pt x="104" y="30"/>
                    </a:cubicBezTo>
                    <a:cubicBezTo>
                      <a:pt x="106" y="74"/>
                      <a:pt x="116" y="108"/>
                      <a:pt x="133" y="133"/>
                    </a:cubicBezTo>
                    <a:cubicBezTo>
                      <a:pt x="142" y="145"/>
                      <a:pt x="219" y="233"/>
                      <a:pt x="243" y="307"/>
                    </a:cubicBezTo>
                    <a:cubicBezTo>
                      <a:pt x="251" y="330"/>
                      <a:pt x="251" y="349"/>
                      <a:pt x="254" y="365"/>
                    </a:cubicBezTo>
                    <a:cubicBezTo>
                      <a:pt x="256" y="372"/>
                      <a:pt x="258" y="378"/>
                      <a:pt x="270" y="390"/>
                    </a:cubicBezTo>
                    <a:cubicBezTo>
                      <a:pt x="288" y="409"/>
                      <a:pt x="326" y="474"/>
                      <a:pt x="307" y="49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4"/>
              <p:cNvSpPr/>
              <p:nvPr/>
            </p:nvSpPr>
            <p:spPr>
              <a:xfrm>
                <a:off x="7487276" y="1180998"/>
                <a:ext cx="129112" cy="242934"/>
              </a:xfrm>
              <a:custGeom>
                <a:rect b="b" l="l" r="r" t="t"/>
                <a:pathLst>
                  <a:path extrusionOk="0" h="429" w="228">
                    <a:moveTo>
                      <a:pt x="15" y="1"/>
                    </a:moveTo>
                    <a:cubicBezTo>
                      <a:pt x="17" y="46"/>
                      <a:pt x="26" y="90"/>
                      <a:pt x="52" y="127"/>
                    </a:cubicBezTo>
                    <a:cubicBezTo>
                      <a:pt x="61" y="140"/>
                      <a:pt x="135" y="225"/>
                      <a:pt x="156" y="290"/>
                    </a:cubicBezTo>
                    <a:cubicBezTo>
                      <a:pt x="163" y="307"/>
                      <a:pt x="162" y="326"/>
                      <a:pt x="167" y="345"/>
                    </a:cubicBezTo>
                    <a:cubicBezTo>
                      <a:pt x="170" y="360"/>
                      <a:pt x="177" y="373"/>
                      <a:pt x="194" y="390"/>
                    </a:cubicBezTo>
                    <a:cubicBezTo>
                      <a:pt x="195" y="391"/>
                      <a:pt x="227" y="424"/>
                      <a:pt x="226" y="427"/>
                    </a:cubicBezTo>
                    <a:cubicBezTo>
                      <a:pt x="224" y="428"/>
                      <a:pt x="189" y="398"/>
                      <a:pt x="188" y="396"/>
                    </a:cubicBezTo>
                    <a:cubicBezTo>
                      <a:pt x="148" y="357"/>
                      <a:pt x="159" y="326"/>
                      <a:pt x="146" y="294"/>
                    </a:cubicBezTo>
                    <a:cubicBezTo>
                      <a:pt x="134" y="263"/>
                      <a:pt x="109" y="228"/>
                      <a:pt x="88" y="203"/>
                    </a:cubicBezTo>
                    <a:cubicBezTo>
                      <a:pt x="60" y="168"/>
                      <a:pt x="45" y="156"/>
                      <a:pt x="33" y="140"/>
                    </a:cubicBezTo>
                    <a:cubicBezTo>
                      <a:pt x="6" y="100"/>
                      <a:pt x="0" y="43"/>
                      <a:pt x="13" y="1"/>
                    </a:cubicBezTo>
                    <a:cubicBezTo>
                      <a:pt x="13" y="0"/>
                      <a:pt x="14" y="0"/>
                      <a:pt x="1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4"/>
              <p:cNvSpPr/>
              <p:nvPr/>
            </p:nvSpPr>
            <p:spPr>
              <a:xfrm>
                <a:off x="7995799" y="1183263"/>
                <a:ext cx="75316" cy="186872"/>
              </a:xfrm>
              <a:custGeom>
                <a:rect b="b" l="l" r="r" t="t"/>
                <a:pathLst>
                  <a:path extrusionOk="0" h="330" w="133">
                    <a:moveTo>
                      <a:pt x="124" y="226"/>
                    </a:moveTo>
                    <a:cubicBezTo>
                      <a:pt x="122" y="237"/>
                      <a:pt x="118" y="247"/>
                      <a:pt x="115" y="258"/>
                    </a:cubicBezTo>
                    <a:cubicBezTo>
                      <a:pt x="110" y="275"/>
                      <a:pt x="78" y="329"/>
                      <a:pt x="60" y="329"/>
                    </a:cubicBezTo>
                    <a:cubicBezTo>
                      <a:pt x="35" y="329"/>
                      <a:pt x="32" y="265"/>
                      <a:pt x="34" y="241"/>
                    </a:cubicBezTo>
                    <a:cubicBezTo>
                      <a:pt x="35" y="235"/>
                      <a:pt x="38" y="216"/>
                      <a:pt x="38" y="216"/>
                    </a:cubicBezTo>
                    <a:cubicBezTo>
                      <a:pt x="38" y="206"/>
                      <a:pt x="40" y="199"/>
                      <a:pt x="39" y="189"/>
                    </a:cubicBezTo>
                    <a:cubicBezTo>
                      <a:pt x="48" y="111"/>
                      <a:pt x="15" y="44"/>
                      <a:pt x="0" y="0"/>
                    </a:cubicBezTo>
                    <a:cubicBezTo>
                      <a:pt x="4" y="2"/>
                      <a:pt x="8" y="4"/>
                      <a:pt x="11" y="5"/>
                    </a:cubicBezTo>
                    <a:cubicBezTo>
                      <a:pt x="31" y="15"/>
                      <a:pt x="40" y="25"/>
                      <a:pt x="44" y="32"/>
                    </a:cubicBezTo>
                    <a:cubicBezTo>
                      <a:pt x="47" y="37"/>
                      <a:pt x="48" y="41"/>
                      <a:pt x="48" y="41"/>
                    </a:cubicBezTo>
                    <a:cubicBezTo>
                      <a:pt x="52" y="35"/>
                      <a:pt x="63" y="25"/>
                      <a:pt x="83" y="17"/>
                    </a:cubicBezTo>
                    <a:cubicBezTo>
                      <a:pt x="109" y="47"/>
                      <a:pt x="122" y="89"/>
                      <a:pt x="126" y="129"/>
                    </a:cubicBezTo>
                    <a:cubicBezTo>
                      <a:pt x="130" y="167"/>
                      <a:pt x="132" y="185"/>
                      <a:pt x="124" y="22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4"/>
              <p:cNvSpPr/>
              <p:nvPr/>
            </p:nvSpPr>
            <p:spPr>
              <a:xfrm>
                <a:off x="8021848" y="1208180"/>
                <a:ext cx="31146" cy="125714"/>
              </a:xfrm>
              <a:custGeom>
                <a:rect b="b" l="l" r="r" t="t"/>
                <a:pathLst>
                  <a:path extrusionOk="0" h="222" w="55">
                    <a:moveTo>
                      <a:pt x="2" y="1"/>
                    </a:moveTo>
                    <a:cubicBezTo>
                      <a:pt x="17" y="14"/>
                      <a:pt x="27" y="31"/>
                      <a:pt x="34" y="49"/>
                    </a:cubicBezTo>
                    <a:cubicBezTo>
                      <a:pt x="53" y="93"/>
                      <a:pt x="54" y="144"/>
                      <a:pt x="44" y="190"/>
                    </a:cubicBezTo>
                    <a:cubicBezTo>
                      <a:pt x="43" y="199"/>
                      <a:pt x="39" y="209"/>
                      <a:pt x="37" y="218"/>
                    </a:cubicBezTo>
                    <a:cubicBezTo>
                      <a:pt x="36" y="220"/>
                      <a:pt x="33" y="221"/>
                      <a:pt x="31" y="221"/>
                    </a:cubicBezTo>
                    <a:cubicBezTo>
                      <a:pt x="29" y="220"/>
                      <a:pt x="27" y="218"/>
                      <a:pt x="27" y="216"/>
                    </a:cubicBezTo>
                    <a:cubicBezTo>
                      <a:pt x="35" y="130"/>
                      <a:pt x="22" y="67"/>
                      <a:pt x="0" y="2"/>
                    </a:cubicBezTo>
                    <a:cubicBezTo>
                      <a:pt x="0" y="1"/>
                      <a:pt x="1" y="0"/>
                      <a:pt x="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4"/>
              <p:cNvSpPr/>
              <p:nvPr/>
            </p:nvSpPr>
            <p:spPr>
              <a:xfrm>
                <a:off x="8388233" y="1246687"/>
                <a:ext cx="77581" cy="220849"/>
              </a:xfrm>
              <a:custGeom>
                <a:rect b="b" l="l" r="r" t="t"/>
                <a:pathLst>
                  <a:path extrusionOk="0" h="390" w="137">
                    <a:moveTo>
                      <a:pt x="87" y="345"/>
                    </a:moveTo>
                    <a:cubicBezTo>
                      <a:pt x="80" y="361"/>
                      <a:pt x="63" y="389"/>
                      <a:pt x="45" y="389"/>
                    </a:cubicBezTo>
                    <a:cubicBezTo>
                      <a:pt x="40" y="389"/>
                      <a:pt x="37" y="389"/>
                      <a:pt x="31" y="387"/>
                    </a:cubicBezTo>
                    <a:cubicBezTo>
                      <a:pt x="11" y="380"/>
                      <a:pt x="0" y="360"/>
                      <a:pt x="5" y="339"/>
                    </a:cubicBezTo>
                    <a:lnTo>
                      <a:pt x="6" y="322"/>
                    </a:lnTo>
                    <a:cubicBezTo>
                      <a:pt x="9" y="311"/>
                      <a:pt x="26" y="226"/>
                      <a:pt x="27" y="194"/>
                    </a:cubicBezTo>
                    <a:cubicBezTo>
                      <a:pt x="28" y="151"/>
                      <a:pt x="26" y="109"/>
                      <a:pt x="22" y="65"/>
                    </a:cubicBezTo>
                    <a:cubicBezTo>
                      <a:pt x="22" y="65"/>
                      <a:pt x="20" y="29"/>
                      <a:pt x="7" y="0"/>
                    </a:cubicBezTo>
                    <a:cubicBezTo>
                      <a:pt x="26" y="11"/>
                      <a:pt x="38" y="22"/>
                      <a:pt x="46" y="30"/>
                    </a:cubicBezTo>
                    <a:cubicBezTo>
                      <a:pt x="57" y="41"/>
                      <a:pt x="60" y="48"/>
                      <a:pt x="60" y="48"/>
                    </a:cubicBezTo>
                    <a:cubicBezTo>
                      <a:pt x="60" y="48"/>
                      <a:pt x="72" y="45"/>
                      <a:pt x="96" y="47"/>
                    </a:cubicBezTo>
                    <a:cubicBezTo>
                      <a:pt x="98" y="47"/>
                      <a:pt x="99" y="47"/>
                      <a:pt x="102" y="47"/>
                    </a:cubicBezTo>
                    <a:cubicBezTo>
                      <a:pt x="136" y="134"/>
                      <a:pt x="130" y="234"/>
                      <a:pt x="87" y="34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4"/>
              <p:cNvSpPr/>
              <p:nvPr/>
            </p:nvSpPr>
            <p:spPr>
              <a:xfrm>
                <a:off x="8411450" y="1286326"/>
                <a:ext cx="33411" cy="166486"/>
              </a:xfrm>
              <a:custGeom>
                <a:rect b="b" l="l" r="r" t="t"/>
                <a:pathLst>
                  <a:path extrusionOk="0" h="294" w="59">
                    <a:moveTo>
                      <a:pt x="20" y="1"/>
                    </a:moveTo>
                    <a:cubicBezTo>
                      <a:pt x="58" y="95"/>
                      <a:pt x="41" y="198"/>
                      <a:pt x="5" y="290"/>
                    </a:cubicBezTo>
                    <a:cubicBezTo>
                      <a:pt x="4" y="292"/>
                      <a:pt x="2" y="293"/>
                      <a:pt x="0" y="292"/>
                    </a:cubicBezTo>
                    <a:cubicBezTo>
                      <a:pt x="3" y="282"/>
                      <a:pt x="23" y="186"/>
                      <a:pt x="24" y="146"/>
                    </a:cubicBezTo>
                    <a:cubicBezTo>
                      <a:pt x="26" y="71"/>
                      <a:pt x="18" y="1"/>
                      <a:pt x="18" y="2"/>
                    </a:cubicBezTo>
                    <a:cubicBezTo>
                      <a:pt x="18" y="1"/>
                      <a:pt x="19" y="0"/>
                      <a:pt x="2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4"/>
              <p:cNvSpPr/>
              <p:nvPr/>
            </p:nvSpPr>
            <p:spPr>
              <a:xfrm>
                <a:off x="7162230" y="1219505"/>
                <a:ext cx="1410610" cy="1035726"/>
              </a:xfrm>
              <a:custGeom>
                <a:rect b="b" l="l" r="r" t="t"/>
                <a:pathLst>
                  <a:path extrusionOk="0" h="1829" w="2491">
                    <a:moveTo>
                      <a:pt x="2477" y="1024"/>
                    </a:moveTo>
                    <a:cubicBezTo>
                      <a:pt x="2434" y="790"/>
                      <a:pt x="2171" y="699"/>
                      <a:pt x="2111" y="651"/>
                    </a:cubicBezTo>
                    <a:cubicBezTo>
                      <a:pt x="2141" y="621"/>
                      <a:pt x="2170" y="579"/>
                      <a:pt x="2174" y="537"/>
                    </a:cubicBezTo>
                    <a:cubicBezTo>
                      <a:pt x="2175" y="524"/>
                      <a:pt x="2170" y="486"/>
                      <a:pt x="2162" y="478"/>
                    </a:cubicBezTo>
                    <a:cubicBezTo>
                      <a:pt x="2139" y="453"/>
                      <a:pt x="2100" y="487"/>
                      <a:pt x="2089" y="518"/>
                    </a:cubicBezTo>
                    <a:cubicBezTo>
                      <a:pt x="2079" y="543"/>
                      <a:pt x="2044" y="569"/>
                      <a:pt x="2015" y="593"/>
                    </a:cubicBezTo>
                    <a:cubicBezTo>
                      <a:pt x="1987" y="591"/>
                      <a:pt x="1932" y="566"/>
                      <a:pt x="1906" y="555"/>
                    </a:cubicBezTo>
                    <a:cubicBezTo>
                      <a:pt x="1853" y="531"/>
                      <a:pt x="1815" y="514"/>
                      <a:pt x="1653" y="493"/>
                    </a:cubicBezTo>
                    <a:cubicBezTo>
                      <a:pt x="1636" y="491"/>
                      <a:pt x="1620" y="489"/>
                      <a:pt x="1605" y="486"/>
                    </a:cubicBezTo>
                    <a:cubicBezTo>
                      <a:pt x="1610" y="477"/>
                      <a:pt x="1618" y="464"/>
                      <a:pt x="1628" y="437"/>
                    </a:cubicBezTo>
                    <a:cubicBezTo>
                      <a:pt x="1640" y="404"/>
                      <a:pt x="1647" y="325"/>
                      <a:pt x="1599" y="325"/>
                    </a:cubicBezTo>
                    <a:cubicBezTo>
                      <a:pt x="1561" y="325"/>
                      <a:pt x="1556" y="376"/>
                      <a:pt x="1543" y="403"/>
                    </a:cubicBezTo>
                    <a:cubicBezTo>
                      <a:pt x="1532" y="428"/>
                      <a:pt x="1528" y="429"/>
                      <a:pt x="1505" y="456"/>
                    </a:cubicBezTo>
                    <a:cubicBezTo>
                      <a:pt x="1488" y="458"/>
                      <a:pt x="1452" y="450"/>
                      <a:pt x="1436" y="446"/>
                    </a:cubicBezTo>
                    <a:cubicBezTo>
                      <a:pt x="1414" y="440"/>
                      <a:pt x="1397" y="435"/>
                      <a:pt x="1375" y="432"/>
                    </a:cubicBezTo>
                    <a:cubicBezTo>
                      <a:pt x="1314" y="423"/>
                      <a:pt x="1251" y="439"/>
                      <a:pt x="1206" y="440"/>
                    </a:cubicBezTo>
                    <a:cubicBezTo>
                      <a:pt x="1220" y="398"/>
                      <a:pt x="1228" y="378"/>
                      <a:pt x="1230" y="304"/>
                    </a:cubicBezTo>
                    <a:cubicBezTo>
                      <a:pt x="1232" y="276"/>
                      <a:pt x="1229" y="226"/>
                      <a:pt x="1223" y="199"/>
                    </a:cubicBezTo>
                    <a:cubicBezTo>
                      <a:pt x="1218" y="164"/>
                      <a:pt x="1208" y="132"/>
                      <a:pt x="1197" y="102"/>
                    </a:cubicBezTo>
                    <a:cubicBezTo>
                      <a:pt x="1190" y="83"/>
                      <a:pt x="1129" y="0"/>
                      <a:pt x="1109" y="0"/>
                    </a:cubicBezTo>
                    <a:cubicBezTo>
                      <a:pt x="1078" y="1"/>
                      <a:pt x="1100" y="100"/>
                      <a:pt x="1109" y="129"/>
                    </a:cubicBezTo>
                    <a:cubicBezTo>
                      <a:pt x="1126" y="183"/>
                      <a:pt x="1126" y="201"/>
                      <a:pt x="1128" y="214"/>
                    </a:cubicBezTo>
                    <a:cubicBezTo>
                      <a:pt x="1130" y="229"/>
                      <a:pt x="1131" y="268"/>
                      <a:pt x="1128" y="297"/>
                    </a:cubicBezTo>
                    <a:cubicBezTo>
                      <a:pt x="1125" y="325"/>
                      <a:pt x="1118" y="354"/>
                      <a:pt x="1112" y="383"/>
                    </a:cubicBezTo>
                    <a:cubicBezTo>
                      <a:pt x="1108" y="400"/>
                      <a:pt x="1104" y="418"/>
                      <a:pt x="1099" y="439"/>
                    </a:cubicBezTo>
                    <a:cubicBezTo>
                      <a:pt x="1074" y="450"/>
                      <a:pt x="1009" y="467"/>
                      <a:pt x="896" y="479"/>
                    </a:cubicBezTo>
                    <a:cubicBezTo>
                      <a:pt x="765" y="494"/>
                      <a:pt x="698" y="490"/>
                      <a:pt x="646" y="496"/>
                    </a:cubicBezTo>
                    <a:cubicBezTo>
                      <a:pt x="496" y="513"/>
                      <a:pt x="357" y="575"/>
                      <a:pt x="288" y="604"/>
                    </a:cubicBezTo>
                    <a:cubicBezTo>
                      <a:pt x="266" y="613"/>
                      <a:pt x="240" y="610"/>
                      <a:pt x="221" y="597"/>
                    </a:cubicBezTo>
                    <a:cubicBezTo>
                      <a:pt x="190" y="577"/>
                      <a:pt x="131" y="534"/>
                      <a:pt x="112" y="503"/>
                    </a:cubicBezTo>
                    <a:cubicBezTo>
                      <a:pt x="84" y="458"/>
                      <a:pt x="64" y="408"/>
                      <a:pt x="55" y="355"/>
                    </a:cubicBezTo>
                    <a:cubicBezTo>
                      <a:pt x="48" y="319"/>
                      <a:pt x="42" y="279"/>
                      <a:pt x="39" y="248"/>
                    </a:cubicBezTo>
                    <a:cubicBezTo>
                      <a:pt x="32" y="197"/>
                      <a:pt x="2" y="132"/>
                      <a:pt x="0" y="128"/>
                    </a:cubicBezTo>
                    <a:cubicBezTo>
                      <a:pt x="20" y="189"/>
                      <a:pt x="13" y="277"/>
                      <a:pt x="24" y="390"/>
                    </a:cubicBezTo>
                    <a:cubicBezTo>
                      <a:pt x="27" y="420"/>
                      <a:pt x="37" y="448"/>
                      <a:pt x="51" y="474"/>
                    </a:cubicBezTo>
                    <a:lnTo>
                      <a:pt x="51" y="474"/>
                    </a:lnTo>
                    <a:cubicBezTo>
                      <a:pt x="89" y="546"/>
                      <a:pt x="157" y="603"/>
                      <a:pt x="184" y="666"/>
                    </a:cubicBezTo>
                    <a:cubicBezTo>
                      <a:pt x="185" y="668"/>
                      <a:pt x="194" y="684"/>
                      <a:pt x="213" y="695"/>
                    </a:cubicBezTo>
                    <a:cubicBezTo>
                      <a:pt x="232" y="705"/>
                      <a:pt x="254" y="706"/>
                      <a:pt x="275" y="698"/>
                    </a:cubicBezTo>
                    <a:lnTo>
                      <a:pt x="275" y="698"/>
                    </a:lnTo>
                    <a:cubicBezTo>
                      <a:pt x="331" y="680"/>
                      <a:pt x="518" y="586"/>
                      <a:pt x="707" y="582"/>
                    </a:cubicBezTo>
                    <a:cubicBezTo>
                      <a:pt x="808" y="580"/>
                      <a:pt x="939" y="571"/>
                      <a:pt x="1038" y="551"/>
                    </a:cubicBezTo>
                    <a:cubicBezTo>
                      <a:pt x="1090" y="541"/>
                      <a:pt x="1129" y="528"/>
                      <a:pt x="1143" y="514"/>
                    </a:cubicBezTo>
                    <a:cubicBezTo>
                      <a:pt x="1144" y="516"/>
                      <a:pt x="1146" y="520"/>
                      <a:pt x="1151" y="523"/>
                    </a:cubicBezTo>
                    <a:cubicBezTo>
                      <a:pt x="1167" y="535"/>
                      <a:pt x="1199" y="535"/>
                      <a:pt x="1219" y="533"/>
                    </a:cubicBezTo>
                    <a:cubicBezTo>
                      <a:pt x="1289" y="528"/>
                      <a:pt x="1332" y="514"/>
                      <a:pt x="1397" y="532"/>
                    </a:cubicBezTo>
                    <a:cubicBezTo>
                      <a:pt x="1459" y="548"/>
                      <a:pt x="1508" y="558"/>
                      <a:pt x="1529" y="546"/>
                    </a:cubicBezTo>
                    <a:cubicBezTo>
                      <a:pt x="1530" y="546"/>
                      <a:pt x="1531" y="545"/>
                      <a:pt x="1532" y="544"/>
                    </a:cubicBezTo>
                    <a:lnTo>
                      <a:pt x="1532" y="544"/>
                    </a:lnTo>
                    <a:cubicBezTo>
                      <a:pt x="1532" y="545"/>
                      <a:pt x="1532" y="550"/>
                      <a:pt x="1538" y="556"/>
                    </a:cubicBezTo>
                    <a:cubicBezTo>
                      <a:pt x="1550" y="567"/>
                      <a:pt x="1574" y="576"/>
                      <a:pt x="1590" y="579"/>
                    </a:cubicBezTo>
                    <a:cubicBezTo>
                      <a:pt x="1633" y="589"/>
                      <a:pt x="1749" y="595"/>
                      <a:pt x="1841" y="627"/>
                    </a:cubicBezTo>
                    <a:cubicBezTo>
                      <a:pt x="1874" y="640"/>
                      <a:pt x="1895" y="652"/>
                      <a:pt x="1939" y="669"/>
                    </a:cubicBezTo>
                    <a:lnTo>
                      <a:pt x="1939" y="669"/>
                    </a:lnTo>
                    <a:cubicBezTo>
                      <a:pt x="1956" y="676"/>
                      <a:pt x="1980" y="683"/>
                      <a:pt x="1998" y="687"/>
                    </a:cubicBezTo>
                    <a:cubicBezTo>
                      <a:pt x="2023" y="691"/>
                      <a:pt x="2033" y="687"/>
                      <a:pt x="2035" y="687"/>
                    </a:cubicBezTo>
                    <a:lnTo>
                      <a:pt x="2034" y="688"/>
                    </a:lnTo>
                    <a:cubicBezTo>
                      <a:pt x="2027" y="694"/>
                      <a:pt x="2050" y="714"/>
                      <a:pt x="2057" y="720"/>
                    </a:cubicBezTo>
                    <a:cubicBezTo>
                      <a:pt x="2104" y="757"/>
                      <a:pt x="2122" y="760"/>
                      <a:pt x="2190" y="801"/>
                    </a:cubicBezTo>
                    <a:cubicBezTo>
                      <a:pt x="2296" y="868"/>
                      <a:pt x="2368" y="952"/>
                      <a:pt x="2381" y="1079"/>
                    </a:cubicBezTo>
                    <a:cubicBezTo>
                      <a:pt x="2389" y="1149"/>
                      <a:pt x="2396" y="1254"/>
                      <a:pt x="2375" y="1321"/>
                    </a:cubicBezTo>
                    <a:cubicBezTo>
                      <a:pt x="2364" y="1354"/>
                      <a:pt x="2348" y="1374"/>
                      <a:pt x="2325" y="1400"/>
                    </a:cubicBezTo>
                    <a:cubicBezTo>
                      <a:pt x="2285" y="1443"/>
                      <a:pt x="2062" y="1557"/>
                      <a:pt x="1956" y="1659"/>
                    </a:cubicBezTo>
                    <a:cubicBezTo>
                      <a:pt x="1918" y="1696"/>
                      <a:pt x="1873" y="1727"/>
                      <a:pt x="1828" y="1749"/>
                    </a:cubicBezTo>
                    <a:lnTo>
                      <a:pt x="1907" y="1828"/>
                    </a:lnTo>
                    <a:cubicBezTo>
                      <a:pt x="1937" y="1769"/>
                      <a:pt x="2164" y="1640"/>
                      <a:pt x="2254" y="1595"/>
                    </a:cubicBezTo>
                    <a:cubicBezTo>
                      <a:pt x="2382" y="1530"/>
                      <a:pt x="2393" y="1521"/>
                      <a:pt x="2422" y="1477"/>
                    </a:cubicBezTo>
                    <a:cubicBezTo>
                      <a:pt x="2432" y="1462"/>
                      <a:pt x="2441" y="1444"/>
                      <a:pt x="2447" y="1427"/>
                    </a:cubicBezTo>
                    <a:cubicBezTo>
                      <a:pt x="2476" y="1354"/>
                      <a:pt x="2483" y="1270"/>
                      <a:pt x="2486" y="1227"/>
                    </a:cubicBezTo>
                    <a:cubicBezTo>
                      <a:pt x="2490" y="1168"/>
                      <a:pt x="2484" y="1059"/>
                      <a:pt x="2477" y="102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4"/>
              <p:cNvSpPr/>
              <p:nvPr/>
            </p:nvSpPr>
            <p:spPr>
              <a:xfrm>
                <a:off x="7281149" y="1256880"/>
                <a:ext cx="1267340" cy="945688"/>
              </a:xfrm>
              <a:custGeom>
                <a:rect b="b" l="l" r="r" t="t"/>
                <a:pathLst>
                  <a:path extrusionOk="0" h="1670" w="2238">
                    <a:moveTo>
                      <a:pt x="2225" y="954"/>
                    </a:moveTo>
                    <a:cubicBezTo>
                      <a:pt x="2187" y="745"/>
                      <a:pt x="1943" y="659"/>
                      <a:pt x="1879" y="610"/>
                    </a:cubicBezTo>
                    <a:cubicBezTo>
                      <a:pt x="1868" y="601"/>
                      <a:pt x="1846" y="583"/>
                      <a:pt x="1837" y="570"/>
                    </a:cubicBezTo>
                    <a:cubicBezTo>
                      <a:pt x="1845" y="565"/>
                      <a:pt x="1852" y="560"/>
                      <a:pt x="1858" y="555"/>
                    </a:cubicBezTo>
                    <a:cubicBezTo>
                      <a:pt x="1874" y="541"/>
                      <a:pt x="1898" y="514"/>
                      <a:pt x="1909" y="493"/>
                    </a:cubicBezTo>
                    <a:cubicBezTo>
                      <a:pt x="1915" y="481"/>
                      <a:pt x="1920" y="469"/>
                      <a:pt x="1921" y="455"/>
                    </a:cubicBezTo>
                    <a:cubicBezTo>
                      <a:pt x="1921" y="454"/>
                      <a:pt x="1919" y="454"/>
                      <a:pt x="1919" y="455"/>
                    </a:cubicBezTo>
                    <a:cubicBezTo>
                      <a:pt x="1904" y="497"/>
                      <a:pt x="1857" y="527"/>
                      <a:pt x="1822" y="557"/>
                    </a:cubicBezTo>
                    <a:lnTo>
                      <a:pt x="1822" y="556"/>
                    </a:lnTo>
                    <a:cubicBezTo>
                      <a:pt x="1794" y="564"/>
                      <a:pt x="1744" y="543"/>
                      <a:pt x="1717" y="533"/>
                    </a:cubicBezTo>
                    <a:cubicBezTo>
                      <a:pt x="1636" y="499"/>
                      <a:pt x="1629" y="482"/>
                      <a:pt x="1437" y="457"/>
                    </a:cubicBezTo>
                    <a:cubicBezTo>
                      <a:pt x="1406" y="453"/>
                      <a:pt x="1361" y="449"/>
                      <a:pt x="1338" y="431"/>
                    </a:cubicBezTo>
                    <a:cubicBezTo>
                      <a:pt x="1336" y="429"/>
                      <a:pt x="1351" y="398"/>
                      <a:pt x="1362" y="379"/>
                    </a:cubicBezTo>
                    <a:cubicBezTo>
                      <a:pt x="1369" y="368"/>
                      <a:pt x="1374" y="357"/>
                      <a:pt x="1378" y="345"/>
                    </a:cubicBezTo>
                    <a:cubicBezTo>
                      <a:pt x="1382" y="333"/>
                      <a:pt x="1384" y="321"/>
                      <a:pt x="1386" y="308"/>
                    </a:cubicBezTo>
                    <a:cubicBezTo>
                      <a:pt x="1386" y="307"/>
                      <a:pt x="1384" y="307"/>
                      <a:pt x="1384" y="308"/>
                    </a:cubicBezTo>
                    <a:cubicBezTo>
                      <a:pt x="1384" y="307"/>
                      <a:pt x="1379" y="327"/>
                      <a:pt x="1372" y="342"/>
                    </a:cubicBezTo>
                    <a:cubicBezTo>
                      <a:pt x="1355" y="378"/>
                      <a:pt x="1347" y="380"/>
                      <a:pt x="1316" y="419"/>
                    </a:cubicBezTo>
                    <a:cubicBezTo>
                      <a:pt x="1300" y="417"/>
                      <a:pt x="1298" y="428"/>
                      <a:pt x="1216" y="409"/>
                    </a:cubicBezTo>
                    <a:cubicBezTo>
                      <a:pt x="1193" y="403"/>
                      <a:pt x="1177" y="398"/>
                      <a:pt x="1158" y="396"/>
                    </a:cubicBezTo>
                    <a:cubicBezTo>
                      <a:pt x="1088" y="385"/>
                      <a:pt x="1006" y="415"/>
                      <a:pt x="958" y="401"/>
                    </a:cubicBezTo>
                    <a:cubicBezTo>
                      <a:pt x="953" y="400"/>
                      <a:pt x="945" y="397"/>
                      <a:pt x="942" y="392"/>
                    </a:cubicBezTo>
                    <a:cubicBezTo>
                      <a:pt x="941" y="392"/>
                      <a:pt x="957" y="343"/>
                      <a:pt x="964" y="320"/>
                    </a:cubicBezTo>
                    <a:cubicBezTo>
                      <a:pt x="974" y="289"/>
                      <a:pt x="976" y="256"/>
                      <a:pt x="977" y="224"/>
                    </a:cubicBezTo>
                    <a:cubicBezTo>
                      <a:pt x="979" y="198"/>
                      <a:pt x="975" y="150"/>
                      <a:pt x="970" y="128"/>
                    </a:cubicBezTo>
                    <a:cubicBezTo>
                      <a:pt x="966" y="96"/>
                      <a:pt x="956" y="66"/>
                      <a:pt x="946" y="36"/>
                    </a:cubicBezTo>
                    <a:cubicBezTo>
                      <a:pt x="945" y="34"/>
                      <a:pt x="928" y="0"/>
                      <a:pt x="927" y="0"/>
                    </a:cubicBezTo>
                    <a:cubicBezTo>
                      <a:pt x="925" y="0"/>
                      <a:pt x="939" y="36"/>
                      <a:pt x="939" y="38"/>
                    </a:cubicBezTo>
                    <a:cubicBezTo>
                      <a:pt x="939" y="37"/>
                      <a:pt x="956" y="86"/>
                      <a:pt x="960" y="130"/>
                    </a:cubicBezTo>
                    <a:cubicBezTo>
                      <a:pt x="963" y="151"/>
                      <a:pt x="963" y="199"/>
                      <a:pt x="960" y="223"/>
                    </a:cubicBezTo>
                    <a:cubicBezTo>
                      <a:pt x="957" y="254"/>
                      <a:pt x="949" y="284"/>
                      <a:pt x="943" y="314"/>
                    </a:cubicBezTo>
                    <a:cubicBezTo>
                      <a:pt x="938" y="339"/>
                      <a:pt x="931" y="364"/>
                      <a:pt x="925" y="388"/>
                    </a:cubicBezTo>
                    <a:cubicBezTo>
                      <a:pt x="887" y="419"/>
                      <a:pt x="736" y="438"/>
                      <a:pt x="690" y="443"/>
                    </a:cubicBezTo>
                    <a:cubicBezTo>
                      <a:pt x="556" y="458"/>
                      <a:pt x="491" y="454"/>
                      <a:pt x="441" y="460"/>
                    </a:cubicBezTo>
                    <a:cubicBezTo>
                      <a:pt x="262" y="480"/>
                      <a:pt x="100" y="568"/>
                      <a:pt x="52" y="580"/>
                    </a:cubicBezTo>
                    <a:cubicBezTo>
                      <a:pt x="42" y="582"/>
                      <a:pt x="32" y="583"/>
                      <a:pt x="22" y="581"/>
                    </a:cubicBezTo>
                    <a:cubicBezTo>
                      <a:pt x="1" y="577"/>
                      <a:pt x="0" y="578"/>
                      <a:pt x="21" y="583"/>
                    </a:cubicBezTo>
                    <a:cubicBezTo>
                      <a:pt x="58" y="591"/>
                      <a:pt x="83" y="569"/>
                      <a:pt x="199" y="529"/>
                    </a:cubicBezTo>
                    <a:cubicBezTo>
                      <a:pt x="278" y="501"/>
                      <a:pt x="359" y="479"/>
                      <a:pt x="441" y="472"/>
                    </a:cubicBezTo>
                    <a:cubicBezTo>
                      <a:pt x="462" y="469"/>
                      <a:pt x="483" y="469"/>
                      <a:pt x="503" y="468"/>
                    </a:cubicBezTo>
                    <a:cubicBezTo>
                      <a:pt x="609" y="467"/>
                      <a:pt x="776" y="455"/>
                      <a:pt x="878" y="428"/>
                    </a:cubicBezTo>
                    <a:cubicBezTo>
                      <a:pt x="894" y="423"/>
                      <a:pt x="915" y="416"/>
                      <a:pt x="930" y="406"/>
                    </a:cubicBezTo>
                    <a:cubicBezTo>
                      <a:pt x="953" y="430"/>
                      <a:pt x="1011" y="422"/>
                      <a:pt x="1042" y="419"/>
                    </a:cubicBezTo>
                    <a:cubicBezTo>
                      <a:pt x="1101" y="412"/>
                      <a:pt x="1129" y="407"/>
                      <a:pt x="1182" y="420"/>
                    </a:cubicBezTo>
                    <a:cubicBezTo>
                      <a:pt x="1209" y="428"/>
                      <a:pt x="1239" y="435"/>
                      <a:pt x="1268" y="439"/>
                    </a:cubicBezTo>
                    <a:cubicBezTo>
                      <a:pt x="1312" y="444"/>
                      <a:pt x="1305" y="430"/>
                      <a:pt x="1325" y="446"/>
                    </a:cubicBezTo>
                    <a:cubicBezTo>
                      <a:pt x="1352" y="468"/>
                      <a:pt x="1399" y="472"/>
                      <a:pt x="1433" y="477"/>
                    </a:cubicBezTo>
                    <a:cubicBezTo>
                      <a:pt x="1621" y="502"/>
                      <a:pt x="1626" y="519"/>
                      <a:pt x="1708" y="552"/>
                    </a:cubicBezTo>
                    <a:cubicBezTo>
                      <a:pt x="1740" y="565"/>
                      <a:pt x="1786" y="582"/>
                      <a:pt x="1818" y="578"/>
                    </a:cubicBezTo>
                    <a:cubicBezTo>
                      <a:pt x="1830" y="600"/>
                      <a:pt x="1869" y="630"/>
                      <a:pt x="1886" y="639"/>
                    </a:cubicBezTo>
                    <a:cubicBezTo>
                      <a:pt x="1945" y="674"/>
                      <a:pt x="2045" y="720"/>
                      <a:pt x="2119" y="797"/>
                    </a:cubicBezTo>
                    <a:cubicBezTo>
                      <a:pt x="2168" y="847"/>
                      <a:pt x="2195" y="900"/>
                      <a:pt x="2206" y="957"/>
                    </a:cubicBezTo>
                    <a:cubicBezTo>
                      <a:pt x="2212" y="985"/>
                      <a:pt x="2220" y="1089"/>
                      <a:pt x="2217" y="1145"/>
                    </a:cubicBezTo>
                    <a:cubicBezTo>
                      <a:pt x="2214" y="1217"/>
                      <a:pt x="2202" y="1307"/>
                      <a:pt x="2165" y="1370"/>
                    </a:cubicBezTo>
                    <a:cubicBezTo>
                      <a:pt x="2148" y="1396"/>
                      <a:pt x="2143" y="1404"/>
                      <a:pt x="2054" y="1452"/>
                    </a:cubicBezTo>
                    <a:cubicBezTo>
                      <a:pt x="1978" y="1492"/>
                      <a:pt x="1874" y="1545"/>
                      <a:pt x="1809" y="1598"/>
                    </a:cubicBezTo>
                    <a:cubicBezTo>
                      <a:pt x="1786" y="1617"/>
                      <a:pt x="1760" y="1643"/>
                      <a:pt x="1747" y="1669"/>
                    </a:cubicBezTo>
                    <a:cubicBezTo>
                      <a:pt x="1807" y="1554"/>
                      <a:pt x="2121" y="1449"/>
                      <a:pt x="2160" y="1396"/>
                    </a:cubicBezTo>
                    <a:cubicBezTo>
                      <a:pt x="2168" y="1385"/>
                      <a:pt x="2163" y="1394"/>
                      <a:pt x="2175" y="1376"/>
                    </a:cubicBezTo>
                    <a:cubicBezTo>
                      <a:pt x="2183" y="1362"/>
                      <a:pt x="2190" y="1347"/>
                      <a:pt x="2196" y="1332"/>
                    </a:cubicBezTo>
                    <a:cubicBezTo>
                      <a:pt x="2218" y="1277"/>
                      <a:pt x="2229" y="1206"/>
                      <a:pt x="2231" y="1145"/>
                    </a:cubicBezTo>
                    <a:cubicBezTo>
                      <a:pt x="2237" y="1089"/>
                      <a:pt x="2231" y="984"/>
                      <a:pt x="2225" y="954"/>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4"/>
              <p:cNvSpPr/>
              <p:nvPr/>
            </p:nvSpPr>
            <p:spPr>
              <a:xfrm>
                <a:off x="8726870" y="1534357"/>
                <a:ext cx="61159" cy="197065"/>
              </a:xfrm>
              <a:custGeom>
                <a:rect b="b" l="l" r="r" t="t"/>
                <a:pathLst>
                  <a:path extrusionOk="0" h="348" w="108">
                    <a:moveTo>
                      <a:pt x="67" y="308"/>
                    </a:moveTo>
                    <a:cubicBezTo>
                      <a:pt x="58" y="321"/>
                      <a:pt x="26" y="347"/>
                      <a:pt x="11" y="341"/>
                    </a:cubicBezTo>
                    <a:cubicBezTo>
                      <a:pt x="0" y="335"/>
                      <a:pt x="5" y="294"/>
                      <a:pt x="8" y="282"/>
                    </a:cubicBezTo>
                    <a:cubicBezTo>
                      <a:pt x="32" y="172"/>
                      <a:pt x="33" y="77"/>
                      <a:pt x="49" y="0"/>
                    </a:cubicBezTo>
                    <a:cubicBezTo>
                      <a:pt x="55" y="23"/>
                      <a:pt x="57" y="42"/>
                      <a:pt x="58" y="55"/>
                    </a:cubicBezTo>
                    <a:cubicBezTo>
                      <a:pt x="59" y="67"/>
                      <a:pt x="65" y="78"/>
                      <a:pt x="76" y="85"/>
                    </a:cubicBezTo>
                    <a:cubicBezTo>
                      <a:pt x="83" y="89"/>
                      <a:pt x="93" y="96"/>
                      <a:pt x="104" y="106"/>
                    </a:cubicBezTo>
                    <a:cubicBezTo>
                      <a:pt x="107" y="146"/>
                      <a:pt x="86" y="282"/>
                      <a:pt x="67" y="308"/>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4"/>
              <p:cNvSpPr/>
              <p:nvPr/>
            </p:nvSpPr>
            <p:spPr>
              <a:xfrm>
                <a:off x="8743292" y="1579093"/>
                <a:ext cx="25483" cy="113256"/>
              </a:xfrm>
              <a:custGeom>
                <a:rect b="b" l="l" r="r" t="t"/>
                <a:pathLst>
                  <a:path extrusionOk="0" h="200" w="45">
                    <a:moveTo>
                      <a:pt x="38" y="0"/>
                    </a:moveTo>
                    <a:cubicBezTo>
                      <a:pt x="44" y="32"/>
                      <a:pt x="43" y="70"/>
                      <a:pt x="38" y="103"/>
                    </a:cubicBezTo>
                    <a:cubicBezTo>
                      <a:pt x="32" y="136"/>
                      <a:pt x="21" y="172"/>
                      <a:pt x="0" y="199"/>
                    </a:cubicBezTo>
                    <a:cubicBezTo>
                      <a:pt x="10" y="161"/>
                      <a:pt x="14" y="144"/>
                      <a:pt x="22" y="100"/>
                    </a:cubicBezTo>
                    <a:cubicBezTo>
                      <a:pt x="33" y="28"/>
                      <a:pt x="34" y="20"/>
                      <a:pt x="3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4"/>
              <p:cNvSpPr/>
              <p:nvPr/>
            </p:nvSpPr>
            <p:spPr>
              <a:xfrm>
                <a:off x="6475895" y="2130651"/>
                <a:ext cx="552125" cy="395830"/>
              </a:xfrm>
              <a:custGeom>
                <a:rect b="b" l="l" r="r" t="t"/>
                <a:pathLst>
                  <a:path extrusionOk="0" h="699" w="975">
                    <a:moveTo>
                      <a:pt x="964" y="519"/>
                    </a:moveTo>
                    <a:cubicBezTo>
                      <a:pt x="904" y="581"/>
                      <a:pt x="821" y="589"/>
                      <a:pt x="734" y="589"/>
                    </a:cubicBezTo>
                    <a:cubicBezTo>
                      <a:pt x="711" y="589"/>
                      <a:pt x="673" y="588"/>
                      <a:pt x="650" y="588"/>
                    </a:cubicBezTo>
                    <a:cubicBezTo>
                      <a:pt x="597" y="587"/>
                      <a:pt x="624" y="588"/>
                      <a:pt x="360" y="597"/>
                    </a:cubicBezTo>
                    <a:cubicBezTo>
                      <a:pt x="243" y="601"/>
                      <a:pt x="208" y="602"/>
                      <a:pt x="169" y="603"/>
                    </a:cubicBezTo>
                    <a:cubicBezTo>
                      <a:pt x="150" y="603"/>
                      <a:pt x="136" y="603"/>
                      <a:pt x="119" y="609"/>
                    </a:cubicBezTo>
                    <a:cubicBezTo>
                      <a:pt x="95" y="618"/>
                      <a:pt x="75" y="638"/>
                      <a:pt x="64" y="662"/>
                    </a:cubicBezTo>
                    <a:cubicBezTo>
                      <a:pt x="62" y="667"/>
                      <a:pt x="60" y="672"/>
                      <a:pt x="59" y="677"/>
                    </a:cubicBezTo>
                    <a:cubicBezTo>
                      <a:pt x="55" y="689"/>
                      <a:pt x="45" y="698"/>
                      <a:pt x="32" y="698"/>
                    </a:cubicBezTo>
                    <a:cubicBezTo>
                      <a:pt x="14" y="698"/>
                      <a:pt x="0" y="681"/>
                      <a:pt x="4" y="663"/>
                    </a:cubicBezTo>
                    <a:cubicBezTo>
                      <a:pt x="6" y="654"/>
                      <a:pt x="10" y="645"/>
                      <a:pt x="13" y="636"/>
                    </a:cubicBezTo>
                    <a:cubicBezTo>
                      <a:pt x="30" y="599"/>
                      <a:pt x="61" y="569"/>
                      <a:pt x="98" y="554"/>
                    </a:cubicBezTo>
                    <a:cubicBezTo>
                      <a:pt x="124" y="544"/>
                      <a:pt x="143" y="543"/>
                      <a:pt x="175" y="542"/>
                    </a:cubicBezTo>
                    <a:cubicBezTo>
                      <a:pt x="194" y="542"/>
                      <a:pt x="210" y="526"/>
                      <a:pt x="210" y="506"/>
                    </a:cubicBezTo>
                    <a:cubicBezTo>
                      <a:pt x="210" y="451"/>
                      <a:pt x="193" y="364"/>
                      <a:pt x="189" y="301"/>
                    </a:cubicBezTo>
                    <a:cubicBezTo>
                      <a:pt x="184" y="214"/>
                      <a:pt x="198" y="88"/>
                      <a:pt x="215" y="21"/>
                    </a:cubicBezTo>
                    <a:cubicBezTo>
                      <a:pt x="217" y="9"/>
                      <a:pt x="227" y="0"/>
                      <a:pt x="239" y="0"/>
                    </a:cubicBezTo>
                    <a:cubicBezTo>
                      <a:pt x="255" y="0"/>
                      <a:pt x="268" y="15"/>
                      <a:pt x="265" y="31"/>
                    </a:cubicBezTo>
                    <a:cubicBezTo>
                      <a:pt x="254" y="79"/>
                      <a:pt x="249" y="145"/>
                      <a:pt x="247" y="164"/>
                    </a:cubicBezTo>
                    <a:cubicBezTo>
                      <a:pt x="242" y="238"/>
                      <a:pt x="244" y="273"/>
                      <a:pt x="248" y="314"/>
                    </a:cubicBezTo>
                    <a:cubicBezTo>
                      <a:pt x="259" y="399"/>
                      <a:pt x="274" y="467"/>
                      <a:pt x="273" y="520"/>
                    </a:cubicBezTo>
                    <a:cubicBezTo>
                      <a:pt x="272" y="529"/>
                      <a:pt x="281" y="537"/>
                      <a:pt x="290" y="537"/>
                    </a:cubicBezTo>
                    <a:cubicBezTo>
                      <a:pt x="390" y="531"/>
                      <a:pt x="503" y="522"/>
                      <a:pt x="592" y="520"/>
                    </a:cubicBezTo>
                    <a:cubicBezTo>
                      <a:pt x="727" y="517"/>
                      <a:pt x="851" y="546"/>
                      <a:pt x="924" y="479"/>
                    </a:cubicBezTo>
                    <a:cubicBezTo>
                      <a:pt x="936" y="468"/>
                      <a:pt x="954" y="469"/>
                      <a:pt x="964" y="480"/>
                    </a:cubicBezTo>
                    <a:cubicBezTo>
                      <a:pt x="974" y="492"/>
                      <a:pt x="974" y="509"/>
                      <a:pt x="964" y="519"/>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4"/>
              <p:cNvSpPr/>
              <p:nvPr/>
            </p:nvSpPr>
            <p:spPr>
              <a:xfrm>
                <a:off x="6488920" y="2143109"/>
                <a:ext cx="526076" cy="373179"/>
              </a:xfrm>
              <a:custGeom>
                <a:rect b="b" l="l" r="r" t="t"/>
                <a:pathLst>
                  <a:path extrusionOk="0" h="659" w="929">
                    <a:moveTo>
                      <a:pt x="926" y="473"/>
                    </a:moveTo>
                    <a:cubicBezTo>
                      <a:pt x="923" y="471"/>
                      <a:pt x="919" y="470"/>
                      <a:pt x="916" y="473"/>
                    </a:cubicBezTo>
                    <a:cubicBezTo>
                      <a:pt x="835" y="547"/>
                      <a:pt x="707" y="517"/>
                      <a:pt x="570" y="520"/>
                    </a:cubicBezTo>
                    <a:cubicBezTo>
                      <a:pt x="467" y="522"/>
                      <a:pt x="337" y="533"/>
                      <a:pt x="221" y="539"/>
                    </a:cubicBezTo>
                    <a:cubicBezTo>
                      <a:pt x="239" y="489"/>
                      <a:pt x="218" y="405"/>
                      <a:pt x="204" y="294"/>
                    </a:cubicBezTo>
                    <a:cubicBezTo>
                      <a:pt x="200" y="249"/>
                      <a:pt x="199" y="213"/>
                      <a:pt x="203" y="141"/>
                    </a:cubicBezTo>
                    <a:cubicBezTo>
                      <a:pt x="206" y="101"/>
                      <a:pt x="212" y="45"/>
                      <a:pt x="221" y="5"/>
                    </a:cubicBezTo>
                    <a:cubicBezTo>
                      <a:pt x="221" y="3"/>
                      <a:pt x="221" y="1"/>
                      <a:pt x="218" y="0"/>
                    </a:cubicBezTo>
                    <a:cubicBezTo>
                      <a:pt x="216" y="0"/>
                      <a:pt x="213" y="1"/>
                      <a:pt x="212" y="3"/>
                    </a:cubicBezTo>
                    <a:cubicBezTo>
                      <a:pt x="197" y="68"/>
                      <a:pt x="182" y="192"/>
                      <a:pt x="187" y="279"/>
                    </a:cubicBezTo>
                    <a:cubicBezTo>
                      <a:pt x="191" y="340"/>
                      <a:pt x="208" y="425"/>
                      <a:pt x="209" y="483"/>
                    </a:cubicBezTo>
                    <a:cubicBezTo>
                      <a:pt x="209" y="504"/>
                      <a:pt x="207" y="525"/>
                      <a:pt x="198" y="540"/>
                    </a:cubicBezTo>
                    <a:cubicBezTo>
                      <a:pt x="180" y="541"/>
                      <a:pt x="162" y="542"/>
                      <a:pt x="145" y="542"/>
                    </a:cubicBezTo>
                    <a:cubicBezTo>
                      <a:pt x="122" y="543"/>
                      <a:pt x="105" y="544"/>
                      <a:pt x="83" y="553"/>
                    </a:cubicBezTo>
                    <a:cubicBezTo>
                      <a:pt x="41" y="569"/>
                      <a:pt x="12" y="607"/>
                      <a:pt x="2" y="646"/>
                    </a:cubicBezTo>
                    <a:cubicBezTo>
                      <a:pt x="0" y="655"/>
                      <a:pt x="12" y="658"/>
                      <a:pt x="15" y="649"/>
                    </a:cubicBezTo>
                    <a:cubicBezTo>
                      <a:pt x="25" y="614"/>
                      <a:pt x="51" y="581"/>
                      <a:pt x="88" y="568"/>
                    </a:cubicBezTo>
                    <a:cubicBezTo>
                      <a:pt x="109" y="560"/>
                      <a:pt x="124" y="560"/>
                      <a:pt x="145" y="560"/>
                    </a:cubicBezTo>
                    <a:cubicBezTo>
                      <a:pt x="194" y="559"/>
                      <a:pt x="236" y="558"/>
                      <a:pt x="449" y="550"/>
                    </a:cubicBezTo>
                    <a:cubicBezTo>
                      <a:pt x="643" y="542"/>
                      <a:pt x="566" y="545"/>
                      <a:pt x="691" y="546"/>
                    </a:cubicBezTo>
                    <a:cubicBezTo>
                      <a:pt x="751" y="547"/>
                      <a:pt x="819" y="546"/>
                      <a:pt x="874" y="520"/>
                    </a:cubicBezTo>
                    <a:cubicBezTo>
                      <a:pt x="894" y="510"/>
                      <a:pt x="910" y="498"/>
                      <a:pt x="925" y="483"/>
                    </a:cubicBezTo>
                    <a:cubicBezTo>
                      <a:pt x="928" y="480"/>
                      <a:pt x="928" y="476"/>
                      <a:pt x="926" y="473"/>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4"/>
              <p:cNvSpPr/>
              <p:nvPr/>
            </p:nvSpPr>
            <p:spPr>
              <a:xfrm>
                <a:off x="6756771" y="2055902"/>
                <a:ext cx="54363" cy="317683"/>
              </a:xfrm>
              <a:custGeom>
                <a:rect b="b" l="l" r="r" t="t"/>
                <a:pathLst>
                  <a:path extrusionOk="0" h="561" w="96">
                    <a:moveTo>
                      <a:pt x="94" y="38"/>
                    </a:moveTo>
                    <a:lnTo>
                      <a:pt x="94" y="38"/>
                    </a:lnTo>
                    <a:cubicBezTo>
                      <a:pt x="95" y="103"/>
                      <a:pt x="80" y="235"/>
                      <a:pt x="69" y="299"/>
                    </a:cubicBezTo>
                    <a:cubicBezTo>
                      <a:pt x="62" y="338"/>
                      <a:pt x="56" y="372"/>
                      <a:pt x="54" y="420"/>
                    </a:cubicBezTo>
                    <a:cubicBezTo>
                      <a:pt x="51" y="466"/>
                      <a:pt x="52" y="499"/>
                      <a:pt x="57" y="530"/>
                    </a:cubicBezTo>
                    <a:cubicBezTo>
                      <a:pt x="59" y="545"/>
                      <a:pt x="49" y="560"/>
                      <a:pt x="32" y="560"/>
                    </a:cubicBezTo>
                    <a:cubicBezTo>
                      <a:pt x="19" y="560"/>
                      <a:pt x="8" y="551"/>
                      <a:pt x="6" y="538"/>
                    </a:cubicBezTo>
                    <a:cubicBezTo>
                      <a:pt x="0" y="498"/>
                      <a:pt x="1" y="445"/>
                      <a:pt x="2" y="418"/>
                    </a:cubicBezTo>
                    <a:cubicBezTo>
                      <a:pt x="7" y="322"/>
                      <a:pt x="20" y="285"/>
                      <a:pt x="27" y="188"/>
                    </a:cubicBezTo>
                    <a:cubicBezTo>
                      <a:pt x="30" y="155"/>
                      <a:pt x="27" y="55"/>
                      <a:pt x="24" y="19"/>
                    </a:cubicBezTo>
                    <a:cubicBezTo>
                      <a:pt x="23" y="0"/>
                      <a:pt x="39" y="28"/>
                      <a:pt x="57" y="27"/>
                    </a:cubicBezTo>
                    <a:cubicBezTo>
                      <a:pt x="76" y="25"/>
                      <a:pt x="94" y="19"/>
                      <a:pt x="94" y="3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4"/>
              <p:cNvSpPr/>
              <p:nvPr/>
            </p:nvSpPr>
            <p:spPr>
              <a:xfrm>
                <a:off x="6769230" y="2092144"/>
                <a:ext cx="29447" cy="269549"/>
              </a:xfrm>
              <a:custGeom>
                <a:rect b="b" l="l" r="r" t="t"/>
                <a:pathLst>
                  <a:path extrusionOk="0" h="476" w="52">
                    <a:moveTo>
                      <a:pt x="51" y="10"/>
                    </a:moveTo>
                    <a:cubicBezTo>
                      <a:pt x="51" y="44"/>
                      <a:pt x="47" y="91"/>
                      <a:pt x="42" y="127"/>
                    </a:cubicBezTo>
                    <a:cubicBezTo>
                      <a:pt x="29" y="230"/>
                      <a:pt x="15" y="270"/>
                      <a:pt x="10" y="356"/>
                    </a:cubicBezTo>
                    <a:cubicBezTo>
                      <a:pt x="8" y="394"/>
                      <a:pt x="8" y="433"/>
                      <a:pt x="14" y="469"/>
                    </a:cubicBezTo>
                    <a:cubicBezTo>
                      <a:pt x="14" y="472"/>
                      <a:pt x="13" y="474"/>
                      <a:pt x="11" y="474"/>
                    </a:cubicBezTo>
                    <a:cubicBezTo>
                      <a:pt x="8" y="475"/>
                      <a:pt x="6" y="473"/>
                      <a:pt x="6" y="471"/>
                    </a:cubicBezTo>
                    <a:cubicBezTo>
                      <a:pt x="0" y="437"/>
                      <a:pt x="0" y="390"/>
                      <a:pt x="2" y="355"/>
                    </a:cubicBezTo>
                    <a:cubicBezTo>
                      <a:pt x="7" y="260"/>
                      <a:pt x="19" y="224"/>
                      <a:pt x="27" y="125"/>
                    </a:cubicBezTo>
                    <a:cubicBezTo>
                      <a:pt x="30" y="89"/>
                      <a:pt x="32" y="48"/>
                      <a:pt x="29" y="12"/>
                    </a:cubicBezTo>
                    <a:cubicBezTo>
                      <a:pt x="29" y="5"/>
                      <a:pt x="34" y="0"/>
                      <a:pt x="39" y="0"/>
                    </a:cubicBezTo>
                    <a:cubicBezTo>
                      <a:pt x="45" y="0"/>
                      <a:pt x="50" y="4"/>
                      <a:pt x="51" y="1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4"/>
              <p:cNvSpPr/>
              <p:nvPr/>
            </p:nvSpPr>
            <p:spPr>
              <a:xfrm>
                <a:off x="6792447" y="1512839"/>
                <a:ext cx="300696" cy="271248"/>
              </a:xfrm>
              <a:custGeom>
                <a:rect b="b" l="l" r="r" t="t"/>
                <a:pathLst>
                  <a:path extrusionOk="0" h="479" w="531">
                    <a:moveTo>
                      <a:pt x="76" y="176"/>
                    </a:moveTo>
                    <a:cubicBezTo>
                      <a:pt x="107" y="223"/>
                      <a:pt x="158" y="314"/>
                      <a:pt x="172" y="336"/>
                    </a:cubicBezTo>
                    <a:cubicBezTo>
                      <a:pt x="186" y="362"/>
                      <a:pt x="244" y="360"/>
                      <a:pt x="296" y="387"/>
                    </a:cubicBezTo>
                    <a:cubicBezTo>
                      <a:pt x="331" y="404"/>
                      <a:pt x="366" y="447"/>
                      <a:pt x="414" y="459"/>
                    </a:cubicBezTo>
                    <a:cubicBezTo>
                      <a:pt x="445" y="466"/>
                      <a:pt x="471" y="456"/>
                      <a:pt x="497" y="438"/>
                    </a:cubicBezTo>
                    <a:cubicBezTo>
                      <a:pt x="500" y="436"/>
                      <a:pt x="527" y="420"/>
                      <a:pt x="529" y="423"/>
                    </a:cubicBezTo>
                    <a:cubicBezTo>
                      <a:pt x="530" y="426"/>
                      <a:pt x="507" y="446"/>
                      <a:pt x="504" y="448"/>
                    </a:cubicBezTo>
                    <a:lnTo>
                      <a:pt x="504" y="448"/>
                    </a:lnTo>
                    <a:cubicBezTo>
                      <a:pt x="476" y="467"/>
                      <a:pt x="445" y="478"/>
                      <a:pt x="412" y="469"/>
                    </a:cubicBezTo>
                    <a:cubicBezTo>
                      <a:pt x="360" y="456"/>
                      <a:pt x="327" y="414"/>
                      <a:pt x="291" y="397"/>
                    </a:cubicBezTo>
                    <a:cubicBezTo>
                      <a:pt x="243" y="375"/>
                      <a:pt x="183" y="377"/>
                      <a:pt x="162" y="351"/>
                    </a:cubicBezTo>
                    <a:cubicBezTo>
                      <a:pt x="143" y="328"/>
                      <a:pt x="78" y="219"/>
                      <a:pt x="58" y="187"/>
                    </a:cubicBezTo>
                    <a:cubicBezTo>
                      <a:pt x="25" y="135"/>
                      <a:pt x="5" y="67"/>
                      <a:pt x="0" y="7"/>
                    </a:cubicBezTo>
                    <a:cubicBezTo>
                      <a:pt x="0" y="3"/>
                      <a:pt x="3" y="0"/>
                      <a:pt x="6" y="0"/>
                    </a:cubicBezTo>
                    <a:cubicBezTo>
                      <a:pt x="10" y="0"/>
                      <a:pt x="13" y="2"/>
                      <a:pt x="13" y="5"/>
                    </a:cubicBezTo>
                    <a:cubicBezTo>
                      <a:pt x="24" y="65"/>
                      <a:pt x="43" y="124"/>
                      <a:pt x="76" y="17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4"/>
              <p:cNvSpPr/>
              <p:nvPr/>
            </p:nvSpPr>
            <p:spPr>
              <a:xfrm>
                <a:off x="7069360" y="1796545"/>
                <a:ext cx="130811" cy="318249"/>
              </a:xfrm>
              <a:custGeom>
                <a:rect b="b" l="l" r="r" t="t"/>
                <a:pathLst>
                  <a:path extrusionOk="0" h="562" w="231">
                    <a:moveTo>
                      <a:pt x="106" y="561"/>
                    </a:moveTo>
                    <a:cubicBezTo>
                      <a:pt x="96" y="561"/>
                      <a:pt x="75" y="545"/>
                      <a:pt x="65" y="521"/>
                    </a:cubicBezTo>
                    <a:cubicBezTo>
                      <a:pt x="0" y="372"/>
                      <a:pt x="65" y="177"/>
                      <a:pt x="140" y="55"/>
                    </a:cubicBezTo>
                    <a:cubicBezTo>
                      <a:pt x="147" y="44"/>
                      <a:pt x="156" y="30"/>
                      <a:pt x="161" y="25"/>
                    </a:cubicBezTo>
                    <a:cubicBezTo>
                      <a:pt x="166" y="20"/>
                      <a:pt x="172" y="18"/>
                      <a:pt x="178" y="18"/>
                    </a:cubicBezTo>
                    <a:cubicBezTo>
                      <a:pt x="187" y="18"/>
                      <a:pt x="226" y="0"/>
                      <a:pt x="230" y="8"/>
                    </a:cubicBezTo>
                    <a:cubicBezTo>
                      <a:pt x="230" y="8"/>
                      <a:pt x="202" y="47"/>
                      <a:pt x="198" y="54"/>
                    </a:cubicBezTo>
                    <a:cubicBezTo>
                      <a:pt x="185" y="75"/>
                      <a:pt x="159" y="133"/>
                      <a:pt x="147" y="162"/>
                    </a:cubicBezTo>
                    <a:cubicBezTo>
                      <a:pt x="107" y="263"/>
                      <a:pt x="74" y="389"/>
                      <a:pt x="109" y="502"/>
                    </a:cubicBezTo>
                    <a:cubicBezTo>
                      <a:pt x="120" y="534"/>
                      <a:pt x="115" y="554"/>
                      <a:pt x="106" y="56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4"/>
              <p:cNvSpPr/>
              <p:nvPr/>
            </p:nvSpPr>
            <p:spPr>
              <a:xfrm>
                <a:off x="7084083" y="1818064"/>
                <a:ext cx="88906" cy="280875"/>
              </a:xfrm>
              <a:custGeom>
                <a:rect b="b" l="l" r="r" t="t"/>
                <a:pathLst>
                  <a:path extrusionOk="0" h="496" w="157">
                    <a:moveTo>
                      <a:pt x="102" y="116"/>
                    </a:moveTo>
                    <a:cubicBezTo>
                      <a:pt x="57" y="229"/>
                      <a:pt x="20" y="359"/>
                      <a:pt x="64" y="472"/>
                    </a:cubicBezTo>
                    <a:cubicBezTo>
                      <a:pt x="65" y="474"/>
                      <a:pt x="71" y="494"/>
                      <a:pt x="69" y="495"/>
                    </a:cubicBezTo>
                    <a:cubicBezTo>
                      <a:pt x="67" y="495"/>
                      <a:pt x="59" y="476"/>
                      <a:pt x="58" y="474"/>
                    </a:cubicBezTo>
                    <a:cubicBezTo>
                      <a:pt x="0" y="339"/>
                      <a:pt x="55" y="154"/>
                      <a:pt x="132" y="28"/>
                    </a:cubicBezTo>
                    <a:cubicBezTo>
                      <a:pt x="136" y="22"/>
                      <a:pt x="146" y="6"/>
                      <a:pt x="151" y="2"/>
                    </a:cubicBezTo>
                    <a:cubicBezTo>
                      <a:pt x="153" y="0"/>
                      <a:pt x="156" y="2"/>
                      <a:pt x="154" y="5"/>
                    </a:cubicBezTo>
                    <a:cubicBezTo>
                      <a:pt x="140" y="27"/>
                      <a:pt x="113" y="89"/>
                      <a:pt x="102" y="11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4"/>
              <p:cNvSpPr/>
              <p:nvPr/>
            </p:nvSpPr>
            <p:spPr>
              <a:xfrm>
                <a:off x="7529181" y="1627794"/>
                <a:ext cx="255960" cy="63423"/>
              </a:xfrm>
              <a:custGeom>
                <a:rect b="b" l="l" r="r" t="t"/>
                <a:pathLst>
                  <a:path extrusionOk="0" h="112" w="452">
                    <a:moveTo>
                      <a:pt x="369" y="107"/>
                    </a:moveTo>
                    <a:cubicBezTo>
                      <a:pt x="318" y="63"/>
                      <a:pt x="257" y="55"/>
                      <a:pt x="180" y="55"/>
                    </a:cubicBezTo>
                    <a:cubicBezTo>
                      <a:pt x="126" y="55"/>
                      <a:pt x="76" y="61"/>
                      <a:pt x="65" y="64"/>
                    </a:cubicBezTo>
                    <a:cubicBezTo>
                      <a:pt x="52" y="67"/>
                      <a:pt x="6" y="68"/>
                      <a:pt x="3" y="55"/>
                    </a:cubicBezTo>
                    <a:cubicBezTo>
                      <a:pt x="0" y="44"/>
                      <a:pt x="40" y="25"/>
                      <a:pt x="50" y="21"/>
                    </a:cubicBezTo>
                    <a:cubicBezTo>
                      <a:pt x="83" y="5"/>
                      <a:pt x="193" y="0"/>
                      <a:pt x="231" y="4"/>
                    </a:cubicBezTo>
                    <a:cubicBezTo>
                      <a:pt x="325" y="14"/>
                      <a:pt x="373" y="40"/>
                      <a:pt x="444" y="70"/>
                    </a:cubicBezTo>
                    <a:cubicBezTo>
                      <a:pt x="451" y="77"/>
                      <a:pt x="441" y="87"/>
                      <a:pt x="437" y="96"/>
                    </a:cubicBezTo>
                    <a:cubicBezTo>
                      <a:pt x="433" y="105"/>
                      <a:pt x="373" y="111"/>
                      <a:pt x="369" y="107"/>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4"/>
              <p:cNvSpPr/>
              <p:nvPr/>
            </p:nvSpPr>
            <p:spPr>
              <a:xfrm>
                <a:off x="7561460" y="1634023"/>
                <a:ext cx="198199" cy="49266"/>
              </a:xfrm>
              <a:custGeom>
                <a:rect b="b" l="l" r="r" t="t"/>
                <a:pathLst>
                  <a:path extrusionOk="0" h="87" w="350">
                    <a:moveTo>
                      <a:pt x="25" y="28"/>
                    </a:moveTo>
                    <a:cubicBezTo>
                      <a:pt x="81" y="21"/>
                      <a:pt x="164" y="19"/>
                      <a:pt x="224" y="31"/>
                    </a:cubicBezTo>
                    <a:cubicBezTo>
                      <a:pt x="268" y="39"/>
                      <a:pt x="310" y="55"/>
                      <a:pt x="343" y="84"/>
                    </a:cubicBezTo>
                    <a:cubicBezTo>
                      <a:pt x="346" y="86"/>
                      <a:pt x="349" y="83"/>
                      <a:pt x="346" y="81"/>
                    </a:cubicBezTo>
                    <a:cubicBezTo>
                      <a:pt x="268" y="8"/>
                      <a:pt x="129" y="0"/>
                      <a:pt x="24" y="23"/>
                    </a:cubicBezTo>
                    <a:cubicBezTo>
                      <a:pt x="20" y="23"/>
                      <a:pt x="6" y="27"/>
                      <a:pt x="2" y="29"/>
                    </a:cubicBezTo>
                    <a:cubicBezTo>
                      <a:pt x="0" y="30"/>
                      <a:pt x="1" y="32"/>
                      <a:pt x="3" y="32"/>
                    </a:cubicBezTo>
                    <a:cubicBezTo>
                      <a:pt x="10" y="30"/>
                      <a:pt x="20" y="29"/>
                      <a:pt x="25" y="2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4"/>
              <p:cNvSpPr/>
              <p:nvPr/>
            </p:nvSpPr>
            <p:spPr>
              <a:xfrm>
                <a:off x="8263650" y="1688386"/>
                <a:ext cx="195367" cy="70219"/>
              </a:xfrm>
              <a:custGeom>
                <a:rect b="b" l="l" r="r" t="t"/>
                <a:pathLst>
                  <a:path extrusionOk="0" h="124" w="345">
                    <a:moveTo>
                      <a:pt x="40" y="72"/>
                    </a:moveTo>
                    <a:cubicBezTo>
                      <a:pt x="31" y="66"/>
                      <a:pt x="0" y="25"/>
                      <a:pt x="3" y="15"/>
                    </a:cubicBezTo>
                    <a:cubicBezTo>
                      <a:pt x="8" y="0"/>
                      <a:pt x="53" y="25"/>
                      <a:pt x="66" y="33"/>
                    </a:cubicBezTo>
                    <a:cubicBezTo>
                      <a:pt x="96" y="53"/>
                      <a:pt x="132" y="59"/>
                      <a:pt x="168" y="59"/>
                    </a:cubicBezTo>
                    <a:cubicBezTo>
                      <a:pt x="213" y="59"/>
                      <a:pt x="265" y="50"/>
                      <a:pt x="297" y="41"/>
                    </a:cubicBezTo>
                    <a:cubicBezTo>
                      <a:pt x="318" y="36"/>
                      <a:pt x="311" y="36"/>
                      <a:pt x="319" y="36"/>
                    </a:cubicBezTo>
                    <a:cubicBezTo>
                      <a:pt x="329" y="36"/>
                      <a:pt x="339" y="42"/>
                      <a:pt x="341" y="52"/>
                    </a:cubicBezTo>
                    <a:cubicBezTo>
                      <a:pt x="344" y="62"/>
                      <a:pt x="340" y="72"/>
                      <a:pt x="332" y="77"/>
                    </a:cubicBezTo>
                    <a:cubicBezTo>
                      <a:pt x="330" y="78"/>
                      <a:pt x="326" y="81"/>
                      <a:pt x="311" y="86"/>
                    </a:cubicBezTo>
                    <a:cubicBezTo>
                      <a:pt x="226" y="116"/>
                      <a:pt x="113" y="123"/>
                      <a:pt x="40" y="7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4"/>
              <p:cNvSpPr/>
              <p:nvPr/>
            </p:nvSpPr>
            <p:spPr>
              <a:xfrm>
                <a:off x="8292531" y="1716700"/>
                <a:ext cx="153463" cy="30013"/>
              </a:xfrm>
              <a:custGeom>
                <a:rect b="b" l="l" r="r" t="t"/>
                <a:pathLst>
                  <a:path extrusionOk="0" h="53" w="271">
                    <a:moveTo>
                      <a:pt x="251" y="12"/>
                    </a:moveTo>
                    <a:cubicBezTo>
                      <a:pt x="209" y="23"/>
                      <a:pt x="146" y="33"/>
                      <a:pt x="100" y="30"/>
                    </a:cubicBezTo>
                    <a:cubicBezTo>
                      <a:pt x="65" y="28"/>
                      <a:pt x="32" y="20"/>
                      <a:pt x="3" y="1"/>
                    </a:cubicBezTo>
                    <a:cubicBezTo>
                      <a:pt x="1" y="0"/>
                      <a:pt x="0" y="3"/>
                      <a:pt x="1" y="4"/>
                    </a:cubicBezTo>
                    <a:cubicBezTo>
                      <a:pt x="68" y="52"/>
                      <a:pt x="175" y="44"/>
                      <a:pt x="253" y="16"/>
                    </a:cubicBezTo>
                    <a:cubicBezTo>
                      <a:pt x="256" y="15"/>
                      <a:pt x="266" y="11"/>
                      <a:pt x="269" y="9"/>
                    </a:cubicBezTo>
                    <a:cubicBezTo>
                      <a:pt x="270" y="9"/>
                      <a:pt x="269" y="7"/>
                      <a:pt x="268" y="7"/>
                    </a:cubicBezTo>
                    <a:cubicBezTo>
                      <a:pt x="263" y="9"/>
                      <a:pt x="256" y="11"/>
                      <a:pt x="251" y="1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4"/>
              <p:cNvSpPr/>
              <p:nvPr/>
            </p:nvSpPr>
            <p:spPr>
              <a:xfrm>
                <a:off x="7646402" y="2546867"/>
                <a:ext cx="365252" cy="446229"/>
              </a:xfrm>
              <a:custGeom>
                <a:rect b="b" l="l" r="r" t="t"/>
                <a:pathLst>
                  <a:path extrusionOk="0" h="788" w="645">
                    <a:moveTo>
                      <a:pt x="495" y="16"/>
                    </a:moveTo>
                    <a:cubicBezTo>
                      <a:pt x="481" y="10"/>
                      <a:pt x="466" y="5"/>
                      <a:pt x="451" y="3"/>
                    </a:cubicBezTo>
                    <a:cubicBezTo>
                      <a:pt x="433" y="0"/>
                      <a:pt x="415" y="0"/>
                      <a:pt x="396" y="2"/>
                    </a:cubicBezTo>
                    <a:cubicBezTo>
                      <a:pt x="288" y="16"/>
                      <a:pt x="168" y="117"/>
                      <a:pt x="96" y="267"/>
                    </a:cubicBezTo>
                    <a:cubicBezTo>
                      <a:pt x="0" y="466"/>
                      <a:pt x="25" y="675"/>
                      <a:pt x="149" y="736"/>
                    </a:cubicBezTo>
                    <a:cubicBezTo>
                      <a:pt x="255" y="787"/>
                      <a:pt x="400" y="713"/>
                      <a:pt x="500" y="569"/>
                    </a:cubicBezTo>
                    <a:cubicBezTo>
                      <a:pt x="518" y="543"/>
                      <a:pt x="534" y="515"/>
                      <a:pt x="548" y="485"/>
                    </a:cubicBezTo>
                    <a:cubicBezTo>
                      <a:pt x="644" y="286"/>
                      <a:pt x="620" y="77"/>
                      <a:pt x="495" y="1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4"/>
              <p:cNvSpPr/>
              <p:nvPr/>
            </p:nvSpPr>
            <p:spPr>
              <a:xfrm>
                <a:off x="7665656" y="2546301"/>
                <a:ext cx="236706" cy="417348"/>
              </a:xfrm>
              <a:custGeom>
                <a:rect b="b" l="l" r="r" t="t"/>
                <a:pathLst>
                  <a:path extrusionOk="0" h="737" w="418">
                    <a:moveTo>
                      <a:pt x="417" y="4"/>
                    </a:moveTo>
                    <a:cubicBezTo>
                      <a:pt x="397" y="1"/>
                      <a:pt x="376" y="1"/>
                      <a:pt x="356" y="5"/>
                    </a:cubicBezTo>
                    <a:cubicBezTo>
                      <a:pt x="336" y="9"/>
                      <a:pt x="316" y="16"/>
                      <a:pt x="297" y="24"/>
                    </a:cubicBezTo>
                    <a:cubicBezTo>
                      <a:pt x="260" y="40"/>
                      <a:pt x="226" y="64"/>
                      <a:pt x="196" y="91"/>
                    </a:cubicBezTo>
                    <a:cubicBezTo>
                      <a:pt x="136" y="147"/>
                      <a:pt x="89" y="216"/>
                      <a:pt x="56" y="291"/>
                    </a:cubicBezTo>
                    <a:cubicBezTo>
                      <a:pt x="23" y="366"/>
                      <a:pt x="4" y="447"/>
                      <a:pt x="8" y="529"/>
                    </a:cubicBezTo>
                    <a:cubicBezTo>
                      <a:pt x="9" y="570"/>
                      <a:pt x="17" y="611"/>
                      <a:pt x="34" y="648"/>
                    </a:cubicBezTo>
                    <a:cubicBezTo>
                      <a:pt x="43" y="667"/>
                      <a:pt x="54" y="684"/>
                      <a:pt x="67" y="699"/>
                    </a:cubicBezTo>
                    <a:cubicBezTo>
                      <a:pt x="81" y="714"/>
                      <a:pt x="98" y="727"/>
                      <a:pt x="116" y="736"/>
                    </a:cubicBezTo>
                    <a:cubicBezTo>
                      <a:pt x="97" y="727"/>
                      <a:pt x="81" y="715"/>
                      <a:pt x="66" y="700"/>
                    </a:cubicBezTo>
                    <a:cubicBezTo>
                      <a:pt x="52" y="685"/>
                      <a:pt x="40" y="668"/>
                      <a:pt x="31" y="649"/>
                    </a:cubicBezTo>
                    <a:cubicBezTo>
                      <a:pt x="13" y="612"/>
                      <a:pt x="5" y="570"/>
                      <a:pt x="3" y="529"/>
                    </a:cubicBezTo>
                    <a:cubicBezTo>
                      <a:pt x="0" y="488"/>
                      <a:pt x="5" y="446"/>
                      <a:pt x="13" y="405"/>
                    </a:cubicBezTo>
                    <a:cubicBezTo>
                      <a:pt x="22" y="365"/>
                      <a:pt x="34" y="325"/>
                      <a:pt x="50" y="287"/>
                    </a:cubicBezTo>
                    <a:cubicBezTo>
                      <a:pt x="84" y="212"/>
                      <a:pt x="131" y="142"/>
                      <a:pt x="193" y="87"/>
                    </a:cubicBezTo>
                    <a:cubicBezTo>
                      <a:pt x="224" y="59"/>
                      <a:pt x="259" y="36"/>
                      <a:pt x="296" y="20"/>
                    </a:cubicBezTo>
                    <a:cubicBezTo>
                      <a:pt x="316" y="12"/>
                      <a:pt x="336" y="6"/>
                      <a:pt x="356" y="3"/>
                    </a:cubicBezTo>
                    <a:cubicBezTo>
                      <a:pt x="376" y="0"/>
                      <a:pt x="397" y="0"/>
                      <a:pt x="417" y="4"/>
                    </a:cubicBezTo>
                    <a:close/>
                  </a:path>
                </a:pathLst>
              </a:custGeom>
              <a:solidFill>
                <a:srgbClr val="BEC4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4"/>
              <p:cNvSpPr/>
              <p:nvPr/>
            </p:nvSpPr>
            <p:spPr>
              <a:xfrm>
                <a:off x="7684909" y="2583675"/>
                <a:ext cx="285973" cy="352792"/>
              </a:xfrm>
              <a:custGeom>
                <a:rect b="b" l="l" r="r" t="t"/>
                <a:pathLst>
                  <a:path extrusionOk="0" h="623" w="505">
                    <a:moveTo>
                      <a:pt x="163" y="622"/>
                    </a:moveTo>
                    <a:cubicBezTo>
                      <a:pt x="141" y="622"/>
                      <a:pt x="120" y="616"/>
                      <a:pt x="107" y="608"/>
                    </a:cubicBezTo>
                    <a:cubicBezTo>
                      <a:pt x="14" y="560"/>
                      <a:pt x="0" y="386"/>
                      <a:pt x="77" y="226"/>
                    </a:cubicBezTo>
                    <a:cubicBezTo>
                      <a:pt x="141" y="93"/>
                      <a:pt x="251" y="0"/>
                      <a:pt x="346" y="0"/>
                    </a:cubicBezTo>
                    <a:cubicBezTo>
                      <a:pt x="428" y="0"/>
                      <a:pt x="470" y="71"/>
                      <a:pt x="480" y="152"/>
                    </a:cubicBezTo>
                    <a:cubicBezTo>
                      <a:pt x="504" y="366"/>
                      <a:pt x="323" y="622"/>
                      <a:pt x="163" y="622"/>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4"/>
              <p:cNvSpPr/>
              <p:nvPr/>
            </p:nvSpPr>
            <p:spPr>
              <a:xfrm>
                <a:off x="6766398" y="2451166"/>
                <a:ext cx="740131" cy="796756"/>
              </a:xfrm>
              <a:custGeom>
                <a:rect b="b" l="l" r="r" t="t"/>
                <a:pathLst>
                  <a:path extrusionOk="0" h="1407" w="1307">
                    <a:moveTo>
                      <a:pt x="1276" y="308"/>
                    </a:moveTo>
                    <a:cubicBezTo>
                      <a:pt x="1275" y="286"/>
                      <a:pt x="1300" y="261"/>
                      <a:pt x="1295" y="241"/>
                    </a:cubicBezTo>
                    <a:cubicBezTo>
                      <a:pt x="1289" y="219"/>
                      <a:pt x="1256" y="209"/>
                      <a:pt x="1246" y="190"/>
                    </a:cubicBezTo>
                    <a:cubicBezTo>
                      <a:pt x="1237" y="170"/>
                      <a:pt x="1251" y="137"/>
                      <a:pt x="1238" y="120"/>
                    </a:cubicBezTo>
                    <a:cubicBezTo>
                      <a:pt x="1225" y="102"/>
                      <a:pt x="1190" y="106"/>
                      <a:pt x="1174" y="92"/>
                    </a:cubicBezTo>
                    <a:cubicBezTo>
                      <a:pt x="1157" y="78"/>
                      <a:pt x="1155" y="42"/>
                      <a:pt x="1135" y="33"/>
                    </a:cubicBezTo>
                    <a:cubicBezTo>
                      <a:pt x="1122" y="26"/>
                      <a:pt x="1098" y="47"/>
                      <a:pt x="1083" y="43"/>
                    </a:cubicBezTo>
                    <a:cubicBezTo>
                      <a:pt x="1069" y="38"/>
                      <a:pt x="1061" y="8"/>
                      <a:pt x="1046" y="5"/>
                    </a:cubicBezTo>
                    <a:cubicBezTo>
                      <a:pt x="1032" y="3"/>
                      <a:pt x="1013" y="29"/>
                      <a:pt x="998" y="29"/>
                    </a:cubicBezTo>
                    <a:cubicBezTo>
                      <a:pt x="983" y="28"/>
                      <a:pt x="968" y="0"/>
                      <a:pt x="953" y="0"/>
                    </a:cubicBezTo>
                    <a:cubicBezTo>
                      <a:pt x="938" y="1"/>
                      <a:pt x="926" y="31"/>
                      <a:pt x="911" y="33"/>
                    </a:cubicBezTo>
                    <a:cubicBezTo>
                      <a:pt x="896" y="35"/>
                      <a:pt x="877" y="9"/>
                      <a:pt x="862" y="12"/>
                    </a:cubicBezTo>
                    <a:cubicBezTo>
                      <a:pt x="847" y="15"/>
                      <a:pt x="840" y="46"/>
                      <a:pt x="825" y="50"/>
                    </a:cubicBezTo>
                    <a:cubicBezTo>
                      <a:pt x="811" y="54"/>
                      <a:pt x="788" y="31"/>
                      <a:pt x="773" y="35"/>
                    </a:cubicBezTo>
                    <a:cubicBezTo>
                      <a:pt x="759" y="40"/>
                      <a:pt x="754" y="72"/>
                      <a:pt x="741" y="77"/>
                    </a:cubicBezTo>
                    <a:cubicBezTo>
                      <a:pt x="726" y="82"/>
                      <a:pt x="702" y="62"/>
                      <a:pt x="688" y="67"/>
                    </a:cubicBezTo>
                    <a:cubicBezTo>
                      <a:pt x="674" y="73"/>
                      <a:pt x="672" y="105"/>
                      <a:pt x="659" y="111"/>
                    </a:cubicBezTo>
                    <a:cubicBezTo>
                      <a:pt x="645" y="118"/>
                      <a:pt x="618" y="99"/>
                      <a:pt x="606" y="106"/>
                    </a:cubicBezTo>
                    <a:cubicBezTo>
                      <a:pt x="591" y="113"/>
                      <a:pt x="592" y="145"/>
                      <a:pt x="580" y="152"/>
                    </a:cubicBezTo>
                    <a:cubicBezTo>
                      <a:pt x="565" y="160"/>
                      <a:pt x="529" y="148"/>
                      <a:pt x="505" y="163"/>
                    </a:cubicBezTo>
                    <a:cubicBezTo>
                      <a:pt x="486" y="173"/>
                      <a:pt x="481" y="210"/>
                      <a:pt x="460" y="224"/>
                    </a:cubicBezTo>
                    <a:cubicBezTo>
                      <a:pt x="441" y="236"/>
                      <a:pt x="406" y="226"/>
                      <a:pt x="385" y="240"/>
                    </a:cubicBezTo>
                    <a:cubicBezTo>
                      <a:pt x="367" y="253"/>
                      <a:pt x="364" y="290"/>
                      <a:pt x="345" y="305"/>
                    </a:cubicBezTo>
                    <a:cubicBezTo>
                      <a:pt x="327" y="319"/>
                      <a:pt x="291" y="312"/>
                      <a:pt x="273" y="327"/>
                    </a:cubicBezTo>
                    <a:cubicBezTo>
                      <a:pt x="255" y="342"/>
                      <a:pt x="257" y="379"/>
                      <a:pt x="240" y="396"/>
                    </a:cubicBezTo>
                    <a:cubicBezTo>
                      <a:pt x="223" y="412"/>
                      <a:pt x="186" y="409"/>
                      <a:pt x="170" y="427"/>
                    </a:cubicBezTo>
                    <a:cubicBezTo>
                      <a:pt x="155" y="444"/>
                      <a:pt x="162" y="480"/>
                      <a:pt x="147" y="499"/>
                    </a:cubicBezTo>
                    <a:cubicBezTo>
                      <a:pt x="133" y="518"/>
                      <a:pt x="97" y="521"/>
                      <a:pt x="84" y="541"/>
                    </a:cubicBezTo>
                    <a:cubicBezTo>
                      <a:pt x="72" y="561"/>
                      <a:pt x="85" y="595"/>
                      <a:pt x="75" y="617"/>
                    </a:cubicBezTo>
                    <a:cubicBezTo>
                      <a:pt x="65" y="638"/>
                      <a:pt x="29" y="650"/>
                      <a:pt x="22" y="672"/>
                    </a:cubicBezTo>
                    <a:cubicBezTo>
                      <a:pt x="15" y="694"/>
                      <a:pt x="37" y="724"/>
                      <a:pt x="34" y="747"/>
                    </a:cubicBezTo>
                    <a:cubicBezTo>
                      <a:pt x="30" y="770"/>
                      <a:pt x="0" y="791"/>
                      <a:pt x="0" y="815"/>
                    </a:cubicBezTo>
                    <a:cubicBezTo>
                      <a:pt x="0" y="846"/>
                      <a:pt x="32" y="873"/>
                      <a:pt x="39" y="903"/>
                    </a:cubicBezTo>
                    <a:cubicBezTo>
                      <a:pt x="46" y="932"/>
                      <a:pt x="29" y="971"/>
                      <a:pt x="42" y="999"/>
                    </a:cubicBezTo>
                    <a:cubicBezTo>
                      <a:pt x="54" y="1026"/>
                      <a:pt x="94" y="1039"/>
                      <a:pt x="112" y="1065"/>
                    </a:cubicBezTo>
                    <a:cubicBezTo>
                      <a:pt x="129" y="1090"/>
                      <a:pt x="125" y="1132"/>
                      <a:pt x="146" y="1155"/>
                    </a:cubicBezTo>
                    <a:cubicBezTo>
                      <a:pt x="166" y="1177"/>
                      <a:pt x="208" y="1179"/>
                      <a:pt x="231" y="1199"/>
                    </a:cubicBezTo>
                    <a:cubicBezTo>
                      <a:pt x="254" y="1219"/>
                      <a:pt x="261" y="1260"/>
                      <a:pt x="287" y="1277"/>
                    </a:cubicBezTo>
                    <a:cubicBezTo>
                      <a:pt x="312" y="1295"/>
                      <a:pt x="353" y="1286"/>
                      <a:pt x="380" y="1300"/>
                    </a:cubicBezTo>
                    <a:cubicBezTo>
                      <a:pt x="408" y="1314"/>
                      <a:pt x="424" y="1353"/>
                      <a:pt x="453" y="1364"/>
                    </a:cubicBezTo>
                    <a:cubicBezTo>
                      <a:pt x="482" y="1375"/>
                      <a:pt x="519" y="1356"/>
                      <a:pt x="549" y="1363"/>
                    </a:cubicBezTo>
                    <a:cubicBezTo>
                      <a:pt x="579" y="1370"/>
                      <a:pt x="606" y="1402"/>
                      <a:pt x="636" y="1404"/>
                    </a:cubicBezTo>
                    <a:cubicBezTo>
                      <a:pt x="667" y="1406"/>
                      <a:pt x="697" y="1377"/>
                      <a:pt x="727" y="1373"/>
                    </a:cubicBezTo>
                    <a:cubicBezTo>
                      <a:pt x="757" y="1370"/>
                      <a:pt x="794" y="1391"/>
                      <a:pt x="823" y="1381"/>
                    </a:cubicBezTo>
                    <a:cubicBezTo>
                      <a:pt x="852" y="1372"/>
                      <a:pt x="868" y="1333"/>
                      <a:pt x="894" y="1317"/>
                    </a:cubicBezTo>
                    <a:cubicBezTo>
                      <a:pt x="910" y="1307"/>
                      <a:pt x="940" y="1321"/>
                      <a:pt x="954" y="1311"/>
                    </a:cubicBezTo>
                    <a:cubicBezTo>
                      <a:pt x="968" y="1301"/>
                      <a:pt x="963" y="1267"/>
                      <a:pt x="975" y="1256"/>
                    </a:cubicBezTo>
                    <a:cubicBezTo>
                      <a:pt x="989" y="1244"/>
                      <a:pt x="1021" y="1250"/>
                      <a:pt x="1032" y="1237"/>
                    </a:cubicBezTo>
                    <a:cubicBezTo>
                      <a:pt x="1032" y="1237"/>
                      <a:pt x="1061" y="1206"/>
                      <a:pt x="1085" y="1148"/>
                    </a:cubicBezTo>
                    <a:cubicBezTo>
                      <a:pt x="1100" y="1111"/>
                      <a:pt x="1121" y="981"/>
                      <a:pt x="1114" y="927"/>
                    </a:cubicBezTo>
                    <a:cubicBezTo>
                      <a:pt x="1108" y="870"/>
                      <a:pt x="1091" y="807"/>
                      <a:pt x="1059" y="738"/>
                    </a:cubicBezTo>
                    <a:cubicBezTo>
                      <a:pt x="1059" y="738"/>
                      <a:pt x="1302" y="654"/>
                      <a:pt x="1302" y="373"/>
                    </a:cubicBezTo>
                    <a:cubicBezTo>
                      <a:pt x="1306" y="352"/>
                      <a:pt x="1278" y="330"/>
                      <a:pt x="1276" y="308"/>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4"/>
              <p:cNvSpPr/>
              <p:nvPr/>
            </p:nvSpPr>
            <p:spPr>
              <a:xfrm>
                <a:off x="6855305" y="2516288"/>
                <a:ext cx="590066" cy="666512"/>
              </a:xfrm>
              <a:custGeom>
                <a:rect b="b" l="l" r="r" t="t"/>
                <a:pathLst>
                  <a:path extrusionOk="0" h="1177" w="1042">
                    <a:moveTo>
                      <a:pt x="848" y="618"/>
                    </a:moveTo>
                    <a:cubicBezTo>
                      <a:pt x="842" y="639"/>
                      <a:pt x="828" y="634"/>
                      <a:pt x="837" y="659"/>
                    </a:cubicBezTo>
                    <a:cubicBezTo>
                      <a:pt x="841" y="670"/>
                      <a:pt x="872" y="676"/>
                      <a:pt x="877" y="691"/>
                    </a:cubicBezTo>
                    <a:cubicBezTo>
                      <a:pt x="880" y="704"/>
                      <a:pt x="856" y="724"/>
                      <a:pt x="859" y="739"/>
                    </a:cubicBezTo>
                    <a:cubicBezTo>
                      <a:pt x="861" y="753"/>
                      <a:pt x="892" y="763"/>
                      <a:pt x="893" y="778"/>
                    </a:cubicBezTo>
                    <a:cubicBezTo>
                      <a:pt x="894" y="792"/>
                      <a:pt x="867" y="808"/>
                      <a:pt x="866" y="822"/>
                    </a:cubicBezTo>
                    <a:cubicBezTo>
                      <a:pt x="866" y="837"/>
                      <a:pt x="894" y="853"/>
                      <a:pt x="892" y="867"/>
                    </a:cubicBezTo>
                    <a:cubicBezTo>
                      <a:pt x="890" y="881"/>
                      <a:pt x="860" y="891"/>
                      <a:pt x="856" y="905"/>
                    </a:cubicBezTo>
                    <a:cubicBezTo>
                      <a:pt x="853" y="918"/>
                      <a:pt x="876" y="941"/>
                      <a:pt x="870" y="955"/>
                    </a:cubicBezTo>
                    <a:cubicBezTo>
                      <a:pt x="865" y="967"/>
                      <a:pt x="833" y="968"/>
                      <a:pt x="826" y="981"/>
                    </a:cubicBezTo>
                    <a:cubicBezTo>
                      <a:pt x="819" y="993"/>
                      <a:pt x="836" y="1021"/>
                      <a:pt x="826" y="1033"/>
                    </a:cubicBezTo>
                    <a:cubicBezTo>
                      <a:pt x="818" y="1044"/>
                      <a:pt x="787" y="1036"/>
                      <a:pt x="776" y="1046"/>
                    </a:cubicBezTo>
                    <a:cubicBezTo>
                      <a:pt x="767" y="1056"/>
                      <a:pt x="775" y="1087"/>
                      <a:pt x="763" y="1096"/>
                    </a:cubicBezTo>
                    <a:cubicBezTo>
                      <a:pt x="752" y="1105"/>
                      <a:pt x="724" y="1090"/>
                      <a:pt x="712" y="1098"/>
                    </a:cubicBezTo>
                    <a:cubicBezTo>
                      <a:pt x="690" y="1112"/>
                      <a:pt x="680" y="1148"/>
                      <a:pt x="657" y="1156"/>
                    </a:cubicBezTo>
                    <a:cubicBezTo>
                      <a:pt x="634" y="1164"/>
                      <a:pt x="604" y="1142"/>
                      <a:pt x="579" y="1145"/>
                    </a:cubicBezTo>
                    <a:cubicBezTo>
                      <a:pt x="555" y="1148"/>
                      <a:pt x="530" y="1176"/>
                      <a:pt x="505" y="1175"/>
                    </a:cubicBezTo>
                    <a:cubicBezTo>
                      <a:pt x="481" y="1173"/>
                      <a:pt x="461" y="1141"/>
                      <a:pt x="436" y="1135"/>
                    </a:cubicBezTo>
                    <a:cubicBezTo>
                      <a:pt x="412" y="1129"/>
                      <a:pt x="380" y="1148"/>
                      <a:pt x="357" y="1139"/>
                    </a:cubicBezTo>
                    <a:cubicBezTo>
                      <a:pt x="334" y="1130"/>
                      <a:pt x="324" y="1093"/>
                      <a:pt x="302" y="1081"/>
                    </a:cubicBezTo>
                    <a:cubicBezTo>
                      <a:pt x="281" y="1069"/>
                      <a:pt x="244" y="1080"/>
                      <a:pt x="225" y="1065"/>
                    </a:cubicBezTo>
                    <a:cubicBezTo>
                      <a:pt x="205" y="1050"/>
                      <a:pt x="204" y="1012"/>
                      <a:pt x="185" y="995"/>
                    </a:cubicBezTo>
                    <a:cubicBezTo>
                      <a:pt x="167" y="978"/>
                      <a:pt x="129" y="980"/>
                      <a:pt x="114" y="961"/>
                    </a:cubicBezTo>
                    <a:cubicBezTo>
                      <a:pt x="97" y="942"/>
                      <a:pt x="106" y="905"/>
                      <a:pt x="93" y="884"/>
                    </a:cubicBezTo>
                    <a:cubicBezTo>
                      <a:pt x="79" y="863"/>
                      <a:pt x="42" y="854"/>
                      <a:pt x="33" y="831"/>
                    </a:cubicBezTo>
                    <a:cubicBezTo>
                      <a:pt x="23" y="808"/>
                      <a:pt x="42" y="776"/>
                      <a:pt x="37" y="752"/>
                    </a:cubicBezTo>
                    <a:cubicBezTo>
                      <a:pt x="32" y="727"/>
                      <a:pt x="0" y="706"/>
                      <a:pt x="0" y="681"/>
                    </a:cubicBezTo>
                    <a:cubicBezTo>
                      <a:pt x="0" y="662"/>
                      <a:pt x="30" y="645"/>
                      <a:pt x="33" y="626"/>
                    </a:cubicBezTo>
                    <a:cubicBezTo>
                      <a:pt x="36" y="607"/>
                      <a:pt x="13" y="583"/>
                      <a:pt x="18" y="564"/>
                    </a:cubicBezTo>
                    <a:cubicBezTo>
                      <a:pt x="23" y="546"/>
                      <a:pt x="57" y="537"/>
                      <a:pt x="64" y="520"/>
                    </a:cubicBezTo>
                    <a:cubicBezTo>
                      <a:pt x="72" y="502"/>
                      <a:pt x="56" y="473"/>
                      <a:pt x="65" y="456"/>
                    </a:cubicBezTo>
                    <a:cubicBezTo>
                      <a:pt x="75" y="440"/>
                      <a:pt x="109" y="439"/>
                      <a:pt x="121" y="423"/>
                    </a:cubicBezTo>
                    <a:cubicBezTo>
                      <a:pt x="132" y="407"/>
                      <a:pt x="121" y="375"/>
                      <a:pt x="133" y="360"/>
                    </a:cubicBezTo>
                    <a:cubicBezTo>
                      <a:pt x="146" y="345"/>
                      <a:pt x="180" y="350"/>
                      <a:pt x="193" y="337"/>
                    </a:cubicBezTo>
                    <a:cubicBezTo>
                      <a:pt x="207" y="323"/>
                      <a:pt x="201" y="289"/>
                      <a:pt x="215" y="276"/>
                    </a:cubicBezTo>
                    <a:cubicBezTo>
                      <a:pt x="230" y="263"/>
                      <a:pt x="263" y="272"/>
                      <a:pt x="277" y="260"/>
                    </a:cubicBezTo>
                    <a:cubicBezTo>
                      <a:pt x="293" y="247"/>
                      <a:pt x="290" y="213"/>
                      <a:pt x="305" y="202"/>
                    </a:cubicBezTo>
                    <a:cubicBezTo>
                      <a:pt x="321" y="190"/>
                      <a:pt x="354" y="202"/>
                      <a:pt x="369" y="192"/>
                    </a:cubicBezTo>
                    <a:cubicBezTo>
                      <a:pt x="386" y="180"/>
                      <a:pt x="387" y="146"/>
                      <a:pt x="402" y="137"/>
                    </a:cubicBezTo>
                    <a:cubicBezTo>
                      <a:pt x="422" y="124"/>
                      <a:pt x="454" y="139"/>
                      <a:pt x="466" y="131"/>
                    </a:cubicBezTo>
                    <a:cubicBezTo>
                      <a:pt x="475" y="126"/>
                      <a:pt x="471" y="95"/>
                      <a:pt x="483" y="89"/>
                    </a:cubicBezTo>
                    <a:cubicBezTo>
                      <a:pt x="493" y="84"/>
                      <a:pt x="516" y="104"/>
                      <a:pt x="528" y="98"/>
                    </a:cubicBezTo>
                    <a:cubicBezTo>
                      <a:pt x="538" y="93"/>
                      <a:pt x="537" y="62"/>
                      <a:pt x="548" y="57"/>
                    </a:cubicBezTo>
                    <a:cubicBezTo>
                      <a:pt x="559" y="52"/>
                      <a:pt x="581" y="74"/>
                      <a:pt x="592" y="69"/>
                    </a:cubicBezTo>
                    <a:cubicBezTo>
                      <a:pt x="603" y="65"/>
                      <a:pt x="605" y="34"/>
                      <a:pt x="616" y="30"/>
                    </a:cubicBezTo>
                    <a:cubicBezTo>
                      <a:pt x="628" y="26"/>
                      <a:pt x="647" y="50"/>
                      <a:pt x="658" y="47"/>
                    </a:cubicBezTo>
                    <a:cubicBezTo>
                      <a:pt x="670" y="43"/>
                      <a:pt x="674" y="14"/>
                      <a:pt x="686" y="11"/>
                    </a:cubicBezTo>
                    <a:cubicBezTo>
                      <a:pt x="698" y="9"/>
                      <a:pt x="714" y="34"/>
                      <a:pt x="726" y="32"/>
                    </a:cubicBezTo>
                    <a:cubicBezTo>
                      <a:pt x="738" y="30"/>
                      <a:pt x="747" y="1"/>
                      <a:pt x="759" y="1"/>
                    </a:cubicBezTo>
                    <a:cubicBezTo>
                      <a:pt x="771" y="0"/>
                      <a:pt x="783" y="28"/>
                      <a:pt x="795" y="29"/>
                    </a:cubicBezTo>
                    <a:cubicBezTo>
                      <a:pt x="807" y="29"/>
                      <a:pt x="822" y="3"/>
                      <a:pt x="833" y="4"/>
                    </a:cubicBezTo>
                    <a:cubicBezTo>
                      <a:pt x="845" y="6"/>
                      <a:pt x="850" y="37"/>
                      <a:pt x="861" y="40"/>
                    </a:cubicBezTo>
                    <a:cubicBezTo>
                      <a:pt x="872" y="44"/>
                      <a:pt x="895" y="22"/>
                      <a:pt x="905" y="28"/>
                    </a:cubicBezTo>
                    <a:cubicBezTo>
                      <a:pt x="921" y="36"/>
                      <a:pt x="919" y="69"/>
                      <a:pt x="932" y="81"/>
                    </a:cubicBezTo>
                    <a:cubicBezTo>
                      <a:pt x="945" y="93"/>
                      <a:pt x="978" y="87"/>
                      <a:pt x="988" y="102"/>
                    </a:cubicBezTo>
                    <a:cubicBezTo>
                      <a:pt x="998" y="116"/>
                      <a:pt x="981" y="146"/>
                      <a:pt x="989" y="162"/>
                    </a:cubicBezTo>
                    <a:cubicBezTo>
                      <a:pt x="996" y="178"/>
                      <a:pt x="1028" y="186"/>
                      <a:pt x="1033" y="203"/>
                    </a:cubicBezTo>
                    <a:cubicBezTo>
                      <a:pt x="1036" y="220"/>
                      <a:pt x="1011" y="242"/>
                      <a:pt x="1012" y="259"/>
                    </a:cubicBezTo>
                    <a:cubicBezTo>
                      <a:pt x="1013" y="276"/>
                      <a:pt x="1041" y="295"/>
                      <a:pt x="1040" y="313"/>
                    </a:cubicBezTo>
                    <a:cubicBezTo>
                      <a:pt x="1038" y="330"/>
                      <a:pt x="1007" y="342"/>
                      <a:pt x="1002" y="360"/>
                    </a:cubicBezTo>
                    <a:cubicBezTo>
                      <a:pt x="998" y="376"/>
                      <a:pt x="1019" y="402"/>
                      <a:pt x="1012" y="419"/>
                    </a:cubicBezTo>
                    <a:cubicBezTo>
                      <a:pt x="1006" y="434"/>
                      <a:pt x="972" y="437"/>
                      <a:pt x="963" y="453"/>
                    </a:cubicBezTo>
                    <a:cubicBezTo>
                      <a:pt x="954" y="468"/>
                      <a:pt x="969" y="498"/>
                      <a:pt x="957" y="512"/>
                    </a:cubicBezTo>
                    <a:cubicBezTo>
                      <a:pt x="947" y="526"/>
                      <a:pt x="914" y="521"/>
                      <a:pt x="902" y="535"/>
                    </a:cubicBezTo>
                    <a:cubicBezTo>
                      <a:pt x="890" y="547"/>
                      <a:pt x="897" y="579"/>
                      <a:pt x="883" y="591"/>
                    </a:cubicBezTo>
                    <a:cubicBezTo>
                      <a:pt x="872" y="603"/>
                      <a:pt x="863" y="607"/>
                      <a:pt x="848" y="61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4"/>
              <p:cNvSpPr/>
              <p:nvPr/>
            </p:nvSpPr>
            <p:spPr>
              <a:xfrm>
                <a:off x="7250570" y="2405863"/>
                <a:ext cx="656321" cy="1136524"/>
              </a:xfrm>
              <a:custGeom>
                <a:rect b="b" l="l" r="r" t="t"/>
                <a:pathLst>
                  <a:path extrusionOk="0" h="2007" w="1159">
                    <a:moveTo>
                      <a:pt x="1140" y="34"/>
                    </a:moveTo>
                    <a:cubicBezTo>
                      <a:pt x="1123" y="51"/>
                      <a:pt x="1094" y="107"/>
                      <a:pt x="1085" y="148"/>
                    </a:cubicBezTo>
                    <a:cubicBezTo>
                      <a:pt x="1078" y="179"/>
                      <a:pt x="1036" y="204"/>
                      <a:pt x="999" y="221"/>
                    </a:cubicBezTo>
                    <a:cubicBezTo>
                      <a:pt x="899" y="267"/>
                      <a:pt x="805" y="364"/>
                      <a:pt x="744" y="492"/>
                    </a:cubicBezTo>
                    <a:cubicBezTo>
                      <a:pt x="682" y="619"/>
                      <a:pt x="666" y="750"/>
                      <a:pt x="690" y="853"/>
                    </a:cubicBezTo>
                    <a:cubicBezTo>
                      <a:pt x="703" y="911"/>
                      <a:pt x="695" y="971"/>
                      <a:pt x="669" y="1025"/>
                    </a:cubicBezTo>
                    <a:cubicBezTo>
                      <a:pt x="590" y="1185"/>
                      <a:pt x="511" y="1258"/>
                      <a:pt x="432" y="1360"/>
                    </a:cubicBezTo>
                    <a:cubicBezTo>
                      <a:pt x="339" y="1481"/>
                      <a:pt x="170" y="1766"/>
                      <a:pt x="170" y="1989"/>
                    </a:cubicBezTo>
                    <a:lnTo>
                      <a:pt x="169" y="1993"/>
                    </a:lnTo>
                    <a:cubicBezTo>
                      <a:pt x="106" y="2006"/>
                      <a:pt x="49" y="2006"/>
                      <a:pt x="0" y="1998"/>
                    </a:cubicBezTo>
                    <a:cubicBezTo>
                      <a:pt x="1" y="1774"/>
                      <a:pt x="170" y="1454"/>
                      <a:pt x="263" y="1333"/>
                    </a:cubicBezTo>
                    <a:cubicBezTo>
                      <a:pt x="356" y="1211"/>
                      <a:pt x="436" y="1135"/>
                      <a:pt x="521" y="936"/>
                    </a:cubicBezTo>
                    <a:cubicBezTo>
                      <a:pt x="606" y="736"/>
                      <a:pt x="623" y="551"/>
                      <a:pt x="736" y="314"/>
                    </a:cubicBezTo>
                    <a:cubicBezTo>
                      <a:pt x="849" y="77"/>
                      <a:pt x="1066" y="29"/>
                      <a:pt x="1110" y="14"/>
                    </a:cubicBezTo>
                    <a:cubicBezTo>
                      <a:pt x="1153" y="0"/>
                      <a:pt x="1158" y="17"/>
                      <a:pt x="1140" y="34"/>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4"/>
              <p:cNvSpPr/>
              <p:nvPr/>
            </p:nvSpPr>
            <p:spPr>
              <a:xfrm>
                <a:off x="6402278" y="2289209"/>
                <a:ext cx="773542" cy="445662"/>
              </a:xfrm>
              <a:custGeom>
                <a:rect b="b" l="l" r="r" t="t"/>
                <a:pathLst>
                  <a:path extrusionOk="0" h="787" w="1366">
                    <a:moveTo>
                      <a:pt x="1365" y="251"/>
                    </a:moveTo>
                    <a:cubicBezTo>
                      <a:pt x="1365" y="272"/>
                      <a:pt x="1357" y="293"/>
                      <a:pt x="1346" y="311"/>
                    </a:cubicBezTo>
                    <a:cubicBezTo>
                      <a:pt x="1334" y="329"/>
                      <a:pt x="1318" y="344"/>
                      <a:pt x="1300" y="356"/>
                    </a:cubicBezTo>
                    <a:cubicBezTo>
                      <a:pt x="1282" y="368"/>
                      <a:pt x="1262" y="376"/>
                      <a:pt x="1243" y="386"/>
                    </a:cubicBezTo>
                    <a:cubicBezTo>
                      <a:pt x="1224" y="395"/>
                      <a:pt x="1205" y="404"/>
                      <a:pt x="1186" y="414"/>
                    </a:cubicBezTo>
                    <a:cubicBezTo>
                      <a:pt x="1148" y="433"/>
                      <a:pt x="1110" y="453"/>
                      <a:pt x="1073" y="473"/>
                    </a:cubicBezTo>
                    <a:cubicBezTo>
                      <a:pt x="1036" y="494"/>
                      <a:pt x="1000" y="516"/>
                      <a:pt x="965" y="540"/>
                    </a:cubicBezTo>
                    <a:cubicBezTo>
                      <a:pt x="948" y="552"/>
                      <a:pt x="932" y="565"/>
                      <a:pt x="916" y="579"/>
                    </a:cubicBezTo>
                    <a:cubicBezTo>
                      <a:pt x="908" y="586"/>
                      <a:pt x="900" y="593"/>
                      <a:pt x="893" y="600"/>
                    </a:cubicBezTo>
                    <a:lnTo>
                      <a:pt x="870" y="623"/>
                    </a:lnTo>
                    <a:cubicBezTo>
                      <a:pt x="840" y="653"/>
                      <a:pt x="810" y="684"/>
                      <a:pt x="777" y="712"/>
                    </a:cubicBezTo>
                    <a:cubicBezTo>
                      <a:pt x="761" y="726"/>
                      <a:pt x="743" y="739"/>
                      <a:pt x="723" y="749"/>
                    </a:cubicBezTo>
                    <a:cubicBezTo>
                      <a:pt x="704" y="760"/>
                      <a:pt x="683" y="768"/>
                      <a:pt x="661" y="774"/>
                    </a:cubicBezTo>
                    <a:cubicBezTo>
                      <a:pt x="639" y="779"/>
                      <a:pt x="618" y="782"/>
                      <a:pt x="596" y="784"/>
                    </a:cubicBezTo>
                    <a:cubicBezTo>
                      <a:pt x="574" y="785"/>
                      <a:pt x="553" y="786"/>
                      <a:pt x="531" y="786"/>
                    </a:cubicBezTo>
                    <a:cubicBezTo>
                      <a:pt x="509" y="785"/>
                      <a:pt x="488" y="784"/>
                      <a:pt x="466" y="781"/>
                    </a:cubicBezTo>
                    <a:cubicBezTo>
                      <a:pt x="444" y="777"/>
                      <a:pt x="423" y="773"/>
                      <a:pt x="401" y="764"/>
                    </a:cubicBezTo>
                    <a:cubicBezTo>
                      <a:pt x="399" y="763"/>
                      <a:pt x="396" y="762"/>
                      <a:pt x="393" y="760"/>
                    </a:cubicBezTo>
                    <a:lnTo>
                      <a:pt x="385" y="756"/>
                    </a:lnTo>
                    <a:cubicBezTo>
                      <a:pt x="380" y="752"/>
                      <a:pt x="376" y="749"/>
                      <a:pt x="372" y="746"/>
                    </a:cubicBezTo>
                    <a:cubicBezTo>
                      <a:pt x="363" y="739"/>
                      <a:pt x="355" y="734"/>
                      <a:pt x="346" y="726"/>
                    </a:cubicBezTo>
                    <a:cubicBezTo>
                      <a:pt x="330" y="713"/>
                      <a:pt x="314" y="697"/>
                      <a:pt x="299" y="682"/>
                    </a:cubicBezTo>
                    <a:cubicBezTo>
                      <a:pt x="284" y="666"/>
                      <a:pt x="269" y="650"/>
                      <a:pt x="256" y="633"/>
                    </a:cubicBezTo>
                    <a:cubicBezTo>
                      <a:pt x="242" y="616"/>
                      <a:pt x="230" y="599"/>
                      <a:pt x="218" y="580"/>
                    </a:cubicBezTo>
                    <a:cubicBezTo>
                      <a:pt x="207" y="561"/>
                      <a:pt x="197" y="541"/>
                      <a:pt x="189" y="521"/>
                    </a:cubicBezTo>
                    <a:cubicBezTo>
                      <a:pt x="182" y="500"/>
                      <a:pt x="177" y="479"/>
                      <a:pt x="171" y="458"/>
                    </a:cubicBezTo>
                    <a:lnTo>
                      <a:pt x="163" y="428"/>
                    </a:lnTo>
                    <a:cubicBezTo>
                      <a:pt x="160" y="418"/>
                      <a:pt x="157" y="407"/>
                      <a:pt x="153" y="401"/>
                    </a:cubicBezTo>
                    <a:cubicBezTo>
                      <a:pt x="151" y="398"/>
                      <a:pt x="148" y="396"/>
                      <a:pt x="144" y="394"/>
                    </a:cubicBezTo>
                    <a:cubicBezTo>
                      <a:pt x="140" y="392"/>
                      <a:pt x="135" y="390"/>
                      <a:pt x="129" y="387"/>
                    </a:cubicBezTo>
                    <a:cubicBezTo>
                      <a:pt x="118" y="383"/>
                      <a:pt x="109" y="376"/>
                      <a:pt x="101" y="368"/>
                    </a:cubicBezTo>
                    <a:cubicBezTo>
                      <a:pt x="84" y="353"/>
                      <a:pt x="72" y="333"/>
                      <a:pt x="64" y="313"/>
                    </a:cubicBezTo>
                    <a:cubicBezTo>
                      <a:pt x="55" y="293"/>
                      <a:pt x="50" y="271"/>
                      <a:pt x="45" y="251"/>
                    </a:cubicBezTo>
                    <a:cubicBezTo>
                      <a:pt x="34" y="210"/>
                      <a:pt x="24" y="168"/>
                      <a:pt x="15" y="127"/>
                    </a:cubicBezTo>
                    <a:cubicBezTo>
                      <a:pt x="10" y="106"/>
                      <a:pt x="6" y="85"/>
                      <a:pt x="3" y="64"/>
                    </a:cubicBezTo>
                    <a:cubicBezTo>
                      <a:pt x="2" y="54"/>
                      <a:pt x="0" y="43"/>
                      <a:pt x="0" y="32"/>
                    </a:cubicBezTo>
                    <a:cubicBezTo>
                      <a:pt x="0" y="27"/>
                      <a:pt x="0" y="21"/>
                      <a:pt x="0" y="16"/>
                    </a:cubicBezTo>
                    <a:cubicBezTo>
                      <a:pt x="0" y="11"/>
                      <a:pt x="0" y="5"/>
                      <a:pt x="1" y="0"/>
                    </a:cubicBezTo>
                    <a:cubicBezTo>
                      <a:pt x="1" y="6"/>
                      <a:pt x="0" y="11"/>
                      <a:pt x="0" y="16"/>
                    </a:cubicBezTo>
                    <a:cubicBezTo>
                      <a:pt x="0" y="21"/>
                      <a:pt x="1" y="26"/>
                      <a:pt x="2" y="32"/>
                    </a:cubicBezTo>
                    <a:cubicBezTo>
                      <a:pt x="3" y="42"/>
                      <a:pt x="5" y="53"/>
                      <a:pt x="7" y="63"/>
                    </a:cubicBezTo>
                    <a:cubicBezTo>
                      <a:pt x="11" y="84"/>
                      <a:pt x="15" y="105"/>
                      <a:pt x="21" y="125"/>
                    </a:cubicBezTo>
                    <a:cubicBezTo>
                      <a:pt x="32" y="166"/>
                      <a:pt x="44" y="207"/>
                      <a:pt x="56" y="248"/>
                    </a:cubicBezTo>
                    <a:cubicBezTo>
                      <a:pt x="62" y="269"/>
                      <a:pt x="67" y="289"/>
                      <a:pt x="76" y="307"/>
                    </a:cubicBezTo>
                    <a:cubicBezTo>
                      <a:pt x="84" y="326"/>
                      <a:pt x="96" y="343"/>
                      <a:pt x="111" y="357"/>
                    </a:cubicBezTo>
                    <a:cubicBezTo>
                      <a:pt x="118" y="363"/>
                      <a:pt x="126" y="368"/>
                      <a:pt x="135" y="372"/>
                    </a:cubicBezTo>
                    <a:cubicBezTo>
                      <a:pt x="140" y="374"/>
                      <a:pt x="145" y="376"/>
                      <a:pt x="150" y="378"/>
                    </a:cubicBezTo>
                    <a:cubicBezTo>
                      <a:pt x="156" y="380"/>
                      <a:pt x="162" y="384"/>
                      <a:pt x="166" y="390"/>
                    </a:cubicBezTo>
                    <a:cubicBezTo>
                      <a:pt x="170" y="395"/>
                      <a:pt x="172" y="401"/>
                      <a:pt x="175" y="406"/>
                    </a:cubicBezTo>
                    <a:cubicBezTo>
                      <a:pt x="177" y="412"/>
                      <a:pt x="178" y="417"/>
                      <a:pt x="180" y="422"/>
                    </a:cubicBezTo>
                    <a:lnTo>
                      <a:pt x="189" y="453"/>
                    </a:lnTo>
                    <a:cubicBezTo>
                      <a:pt x="194" y="473"/>
                      <a:pt x="200" y="494"/>
                      <a:pt x="207" y="513"/>
                    </a:cubicBezTo>
                    <a:cubicBezTo>
                      <a:pt x="214" y="532"/>
                      <a:pt x="223" y="550"/>
                      <a:pt x="234" y="568"/>
                    </a:cubicBezTo>
                    <a:cubicBezTo>
                      <a:pt x="246" y="586"/>
                      <a:pt x="258" y="603"/>
                      <a:pt x="271" y="618"/>
                    </a:cubicBezTo>
                    <a:cubicBezTo>
                      <a:pt x="284" y="635"/>
                      <a:pt x="298" y="650"/>
                      <a:pt x="313" y="665"/>
                    </a:cubicBezTo>
                    <a:cubicBezTo>
                      <a:pt x="328" y="680"/>
                      <a:pt x="344" y="694"/>
                      <a:pt x="360" y="707"/>
                    </a:cubicBezTo>
                    <a:cubicBezTo>
                      <a:pt x="368" y="714"/>
                      <a:pt x="376" y="720"/>
                      <a:pt x="384" y="726"/>
                    </a:cubicBezTo>
                    <a:cubicBezTo>
                      <a:pt x="389" y="729"/>
                      <a:pt x="393" y="733"/>
                      <a:pt x="397" y="735"/>
                    </a:cubicBezTo>
                    <a:lnTo>
                      <a:pt x="403" y="739"/>
                    </a:lnTo>
                    <a:cubicBezTo>
                      <a:pt x="405" y="740"/>
                      <a:pt x="407" y="741"/>
                      <a:pt x="409" y="741"/>
                    </a:cubicBezTo>
                    <a:cubicBezTo>
                      <a:pt x="427" y="749"/>
                      <a:pt x="448" y="753"/>
                      <a:pt x="468" y="756"/>
                    </a:cubicBezTo>
                    <a:cubicBezTo>
                      <a:pt x="489" y="759"/>
                      <a:pt x="510" y="760"/>
                      <a:pt x="531" y="761"/>
                    </a:cubicBezTo>
                    <a:cubicBezTo>
                      <a:pt x="552" y="761"/>
                      <a:pt x="574" y="761"/>
                      <a:pt x="594" y="759"/>
                    </a:cubicBezTo>
                    <a:cubicBezTo>
                      <a:pt x="615" y="758"/>
                      <a:pt x="635" y="755"/>
                      <a:pt x="655" y="750"/>
                    </a:cubicBezTo>
                    <a:cubicBezTo>
                      <a:pt x="675" y="746"/>
                      <a:pt x="694" y="738"/>
                      <a:pt x="712" y="728"/>
                    </a:cubicBezTo>
                    <a:cubicBezTo>
                      <a:pt x="729" y="718"/>
                      <a:pt x="746" y="706"/>
                      <a:pt x="762" y="693"/>
                    </a:cubicBezTo>
                    <a:cubicBezTo>
                      <a:pt x="795" y="667"/>
                      <a:pt x="825" y="637"/>
                      <a:pt x="855" y="607"/>
                    </a:cubicBezTo>
                    <a:lnTo>
                      <a:pt x="878" y="584"/>
                    </a:lnTo>
                    <a:cubicBezTo>
                      <a:pt x="886" y="577"/>
                      <a:pt x="894" y="569"/>
                      <a:pt x="902" y="562"/>
                    </a:cubicBezTo>
                    <a:cubicBezTo>
                      <a:pt x="919" y="549"/>
                      <a:pt x="936" y="536"/>
                      <a:pt x="954" y="524"/>
                    </a:cubicBezTo>
                    <a:cubicBezTo>
                      <a:pt x="1025" y="476"/>
                      <a:pt x="1102" y="438"/>
                      <a:pt x="1180" y="402"/>
                    </a:cubicBezTo>
                    <a:cubicBezTo>
                      <a:pt x="1199" y="393"/>
                      <a:pt x="1219" y="385"/>
                      <a:pt x="1238" y="376"/>
                    </a:cubicBezTo>
                    <a:cubicBezTo>
                      <a:pt x="1258" y="367"/>
                      <a:pt x="1279" y="360"/>
                      <a:pt x="1296" y="349"/>
                    </a:cubicBezTo>
                    <a:cubicBezTo>
                      <a:pt x="1314" y="339"/>
                      <a:pt x="1330" y="325"/>
                      <a:pt x="1342" y="308"/>
                    </a:cubicBezTo>
                    <a:cubicBezTo>
                      <a:pt x="1355" y="292"/>
                      <a:pt x="1364" y="272"/>
                      <a:pt x="1365" y="25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4"/>
              <p:cNvSpPr/>
              <p:nvPr/>
            </p:nvSpPr>
            <p:spPr>
              <a:xfrm>
                <a:off x="6937416" y="2602929"/>
                <a:ext cx="425844" cy="500592"/>
              </a:xfrm>
              <a:custGeom>
                <a:rect b="b" l="l" r="r" t="t"/>
                <a:pathLst>
                  <a:path extrusionOk="0" h="884" w="752">
                    <a:moveTo>
                      <a:pt x="696" y="240"/>
                    </a:moveTo>
                    <a:cubicBezTo>
                      <a:pt x="704" y="217"/>
                      <a:pt x="710" y="195"/>
                      <a:pt x="716" y="172"/>
                    </a:cubicBezTo>
                    <a:cubicBezTo>
                      <a:pt x="729" y="162"/>
                      <a:pt x="740" y="151"/>
                      <a:pt x="751" y="139"/>
                    </a:cubicBezTo>
                    <a:cubicBezTo>
                      <a:pt x="740" y="145"/>
                      <a:pt x="729" y="153"/>
                      <a:pt x="719" y="160"/>
                    </a:cubicBezTo>
                    <a:cubicBezTo>
                      <a:pt x="732" y="107"/>
                      <a:pt x="738" y="69"/>
                      <a:pt x="744" y="16"/>
                    </a:cubicBezTo>
                    <a:cubicBezTo>
                      <a:pt x="735" y="69"/>
                      <a:pt x="727" y="106"/>
                      <a:pt x="712" y="158"/>
                    </a:cubicBezTo>
                    <a:cubicBezTo>
                      <a:pt x="707" y="144"/>
                      <a:pt x="700" y="128"/>
                      <a:pt x="693" y="116"/>
                    </a:cubicBezTo>
                    <a:cubicBezTo>
                      <a:pt x="696" y="133"/>
                      <a:pt x="703" y="153"/>
                      <a:pt x="709" y="169"/>
                    </a:cubicBezTo>
                    <a:cubicBezTo>
                      <a:pt x="702" y="191"/>
                      <a:pt x="695" y="212"/>
                      <a:pt x="686" y="234"/>
                    </a:cubicBezTo>
                    <a:cubicBezTo>
                      <a:pt x="679" y="219"/>
                      <a:pt x="671" y="206"/>
                      <a:pt x="661" y="192"/>
                    </a:cubicBezTo>
                    <a:cubicBezTo>
                      <a:pt x="667" y="209"/>
                      <a:pt x="675" y="226"/>
                      <a:pt x="683" y="242"/>
                    </a:cubicBezTo>
                    <a:cubicBezTo>
                      <a:pt x="673" y="267"/>
                      <a:pt x="663" y="292"/>
                      <a:pt x="651" y="316"/>
                    </a:cubicBezTo>
                    <a:cubicBezTo>
                      <a:pt x="644" y="301"/>
                      <a:pt x="632" y="279"/>
                      <a:pt x="624" y="266"/>
                    </a:cubicBezTo>
                    <a:cubicBezTo>
                      <a:pt x="629" y="282"/>
                      <a:pt x="639" y="307"/>
                      <a:pt x="647" y="324"/>
                    </a:cubicBezTo>
                    <a:cubicBezTo>
                      <a:pt x="628" y="362"/>
                      <a:pt x="608" y="400"/>
                      <a:pt x="584" y="435"/>
                    </a:cubicBezTo>
                    <a:cubicBezTo>
                      <a:pt x="578" y="433"/>
                      <a:pt x="579" y="433"/>
                      <a:pt x="573" y="432"/>
                    </a:cubicBezTo>
                    <a:cubicBezTo>
                      <a:pt x="574" y="390"/>
                      <a:pt x="574" y="356"/>
                      <a:pt x="569" y="303"/>
                    </a:cubicBezTo>
                    <a:cubicBezTo>
                      <a:pt x="580" y="291"/>
                      <a:pt x="590" y="279"/>
                      <a:pt x="598" y="266"/>
                    </a:cubicBezTo>
                    <a:cubicBezTo>
                      <a:pt x="587" y="274"/>
                      <a:pt x="577" y="284"/>
                      <a:pt x="568" y="294"/>
                    </a:cubicBezTo>
                    <a:cubicBezTo>
                      <a:pt x="565" y="264"/>
                      <a:pt x="562" y="239"/>
                      <a:pt x="557" y="211"/>
                    </a:cubicBezTo>
                    <a:cubicBezTo>
                      <a:pt x="564" y="201"/>
                      <a:pt x="571" y="190"/>
                      <a:pt x="576" y="179"/>
                    </a:cubicBezTo>
                    <a:cubicBezTo>
                      <a:pt x="567" y="187"/>
                      <a:pt x="560" y="197"/>
                      <a:pt x="555" y="202"/>
                    </a:cubicBezTo>
                    <a:cubicBezTo>
                      <a:pt x="552" y="180"/>
                      <a:pt x="547" y="158"/>
                      <a:pt x="542" y="136"/>
                    </a:cubicBezTo>
                    <a:cubicBezTo>
                      <a:pt x="547" y="126"/>
                      <a:pt x="552" y="114"/>
                      <a:pt x="555" y="104"/>
                    </a:cubicBezTo>
                    <a:cubicBezTo>
                      <a:pt x="549" y="110"/>
                      <a:pt x="543" y="119"/>
                      <a:pt x="540" y="126"/>
                    </a:cubicBezTo>
                    <a:cubicBezTo>
                      <a:pt x="529" y="83"/>
                      <a:pt x="517" y="41"/>
                      <a:pt x="502" y="0"/>
                    </a:cubicBezTo>
                    <a:cubicBezTo>
                      <a:pt x="515" y="42"/>
                      <a:pt x="525" y="86"/>
                      <a:pt x="534" y="130"/>
                    </a:cubicBezTo>
                    <a:cubicBezTo>
                      <a:pt x="524" y="126"/>
                      <a:pt x="513" y="121"/>
                      <a:pt x="502" y="119"/>
                    </a:cubicBezTo>
                    <a:cubicBezTo>
                      <a:pt x="511" y="127"/>
                      <a:pt x="524" y="133"/>
                      <a:pt x="535" y="138"/>
                    </a:cubicBezTo>
                    <a:cubicBezTo>
                      <a:pt x="540" y="160"/>
                      <a:pt x="543" y="182"/>
                      <a:pt x="546" y="205"/>
                    </a:cubicBezTo>
                    <a:cubicBezTo>
                      <a:pt x="534" y="199"/>
                      <a:pt x="521" y="193"/>
                      <a:pt x="507" y="190"/>
                    </a:cubicBezTo>
                    <a:cubicBezTo>
                      <a:pt x="518" y="198"/>
                      <a:pt x="534" y="207"/>
                      <a:pt x="547" y="213"/>
                    </a:cubicBezTo>
                    <a:cubicBezTo>
                      <a:pt x="550" y="241"/>
                      <a:pt x="552" y="268"/>
                      <a:pt x="554" y="296"/>
                    </a:cubicBezTo>
                    <a:cubicBezTo>
                      <a:pt x="543" y="288"/>
                      <a:pt x="530" y="280"/>
                      <a:pt x="518" y="273"/>
                    </a:cubicBezTo>
                    <a:cubicBezTo>
                      <a:pt x="529" y="285"/>
                      <a:pt x="541" y="295"/>
                      <a:pt x="554" y="305"/>
                    </a:cubicBezTo>
                    <a:cubicBezTo>
                      <a:pt x="556" y="352"/>
                      <a:pt x="555" y="388"/>
                      <a:pt x="552" y="428"/>
                    </a:cubicBezTo>
                    <a:cubicBezTo>
                      <a:pt x="543" y="426"/>
                      <a:pt x="534" y="425"/>
                      <a:pt x="524" y="424"/>
                    </a:cubicBezTo>
                    <a:cubicBezTo>
                      <a:pt x="521" y="397"/>
                      <a:pt x="513" y="372"/>
                      <a:pt x="502" y="348"/>
                    </a:cubicBezTo>
                    <a:cubicBezTo>
                      <a:pt x="504" y="334"/>
                      <a:pt x="507" y="313"/>
                      <a:pt x="507" y="300"/>
                    </a:cubicBezTo>
                    <a:cubicBezTo>
                      <a:pt x="503" y="310"/>
                      <a:pt x="499" y="327"/>
                      <a:pt x="497" y="338"/>
                    </a:cubicBezTo>
                    <a:cubicBezTo>
                      <a:pt x="485" y="313"/>
                      <a:pt x="471" y="291"/>
                      <a:pt x="455" y="268"/>
                    </a:cubicBezTo>
                    <a:cubicBezTo>
                      <a:pt x="458" y="252"/>
                      <a:pt x="460" y="234"/>
                      <a:pt x="461" y="218"/>
                    </a:cubicBezTo>
                    <a:cubicBezTo>
                      <a:pt x="456" y="231"/>
                      <a:pt x="452" y="246"/>
                      <a:pt x="449" y="260"/>
                    </a:cubicBezTo>
                    <a:cubicBezTo>
                      <a:pt x="434" y="239"/>
                      <a:pt x="421" y="223"/>
                      <a:pt x="400" y="200"/>
                    </a:cubicBezTo>
                    <a:cubicBezTo>
                      <a:pt x="400" y="188"/>
                      <a:pt x="399" y="177"/>
                      <a:pt x="397" y="165"/>
                    </a:cubicBezTo>
                    <a:cubicBezTo>
                      <a:pt x="395" y="174"/>
                      <a:pt x="394" y="183"/>
                      <a:pt x="393" y="192"/>
                    </a:cubicBezTo>
                    <a:cubicBezTo>
                      <a:pt x="378" y="175"/>
                      <a:pt x="365" y="163"/>
                      <a:pt x="351" y="149"/>
                    </a:cubicBezTo>
                    <a:cubicBezTo>
                      <a:pt x="350" y="137"/>
                      <a:pt x="348" y="126"/>
                      <a:pt x="344" y="114"/>
                    </a:cubicBezTo>
                    <a:cubicBezTo>
                      <a:pt x="343" y="123"/>
                      <a:pt x="343" y="132"/>
                      <a:pt x="343" y="141"/>
                    </a:cubicBezTo>
                    <a:cubicBezTo>
                      <a:pt x="321" y="121"/>
                      <a:pt x="299" y="101"/>
                      <a:pt x="275" y="82"/>
                    </a:cubicBezTo>
                    <a:cubicBezTo>
                      <a:pt x="298" y="102"/>
                      <a:pt x="319" y="123"/>
                      <a:pt x="341" y="145"/>
                    </a:cubicBezTo>
                    <a:cubicBezTo>
                      <a:pt x="331" y="145"/>
                      <a:pt x="320" y="146"/>
                      <a:pt x="311" y="148"/>
                    </a:cubicBezTo>
                    <a:cubicBezTo>
                      <a:pt x="322" y="151"/>
                      <a:pt x="336" y="152"/>
                      <a:pt x="347" y="152"/>
                    </a:cubicBezTo>
                    <a:cubicBezTo>
                      <a:pt x="361" y="167"/>
                      <a:pt x="373" y="180"/>
                      <a:pt x="388" y="198"/>
                    </a:cubicBezTo>
                    <a:cubicBezTo>
                      <a:pt x="378" y="199"/>
                      <a:pt x="367" y="200"/>
                      <a:pt x="357" y="202"/>
                    </a:cubicBezTo>
                    <a:cubicBezTo>
                      <a:pt x="369" y="204"/>
                      <a:pt x="382" y="205"/>
                      <a:pt x="394" y="205"/>
                    </a:cubicBezTo>
                    <a:cubicBezTo>
                      <a:pt x="414" y="229"/>
                      <a:pt x="426" y="246"/>
                      <a:pt x="440" y="267"/>
                    </a:cubicBezTo>
                    <a:cubicBezTo>
                      <a:pt x="432" y="266"/>
                      <a:pt x="411" y="264"/>
                      <a:pt x="402" y="266"/>
                    </a:cubicBezTo>
                    <a:cubicBezTo>
                      <a:pt x="407" y="267"/>
                      <a:pt x="420" y="271"/>
                      <a:pt x="445" y="275"/>
                    </a:cubicBezTo>
                    <a:cubicBezTo>
                      <a:pt x="461" y="299"/>
                      <a:pt x="474" y="322"/>
                      <a:pt x="484" y="348"/>
                    </a:cubicBezTo>
                    <a:cubicBezTo>
                      <a:pt x="472" y="343"/>
                      <a:pt x="459" y="338"/>
                      <a:pt x="446" y="335"/>
                    </a:cubicBezTo>
                    <a:cubicBezTo>
                      <a:pt x="460" y="343"/>
                      <a:pt x="474" y="350"/>
                      <a:pt x="488" y="357"/>
                    </a:cubicBezTo>
                    <a:cubicBezTo>
                      <a:pt x="496" y="378"/>
                      <a:pt x="501" y="399"/>
                      <a:pt x="504" y="421"/>
                    </a:cubicBezTo>
                    <a:cubicBezTo>
                      <a:pt x="479" y="418"/>
                      <a:pt x="479" y="418"/>
                      <a:pt x="440" y="415"/>
                    </a:cubicBezTo>
                    <a:cubicBezTo>
                      <a:pt x="424" y="388"/>
                      <a:pt x="402" y="365"/>
                      <a:pt x="377" y="347"/>
                    </a:cubicBezTo>
                    <a:lnTo>
                      <a:pt x="377" y="305"/>
                    </a:lnTo>
                    <a:lnTo>
                      <a:pt x="371" y="343"/>
                    </a:lnTo>
                    <a:cubicBezTo>
                      <a:pt x="348" y="326"/>
                      <a:pt x="322" y="312"/>
                      <a:pt x="295" y="300"/>
                    </a:cubicBezTo>
                    <a:cubicBezTo>
                      <a:pt x="292" y="287"/>
                      <a:pt x="288" y="271"/>
                      <a:pt x="282" y="258"/>
                    </a:cubicBezTo>
                    <a:cubicBezTo>
                      <a:pt x="282" y="271"/>
                      <a:pt x="285" y="285"/>
                      <a:pt x="287" y="297"/>
                    </a:cubicBezTo>
                    <a:cubicBezTo>
                      <a:pt x="262" y="286"/>
                      <a:pt x="236" y="278"/>
                      <a:pt x="209" y="270"/>
                    </a:cubicBezTo>
                    <a:cubicBezTo>
                      <a:pt x="195" y="244"/>
                      <a:pt x="189" y="239"/>
                      <a:pt x="185" y="233"/>
                    </a:cubicBezTo>
                    <a:cubicBezTo>
                      <a:pt x="186" y="241"/>
                      <a:pt x="195" y="260"/>
                      <a:pt x="200" y="267"/>
                    </a:cubicBezTo>
                    <a:cubicBezTo>
                      <a:pt x="166" y="258"/>
                      <a:pt x="130" y="250"/>
                      <a:pt x="94" y="245"/>
                    </a:cubicBezTo>
                    <a:cubicBezTo>
                      <a:pt x="129" y="252"/>
                      <a:pt x="163" y="261"/>
                      <a:pt x="197" y="272"/>
                    </a:cubicBezTo>
                    <a:cubicBezTo>
                      <a:pt x="186" y="277"/>
                      <a:pt x="175" y="282"/>
                      <a:pt x="164" y="289"/>
                    </a:cubicBezTo>
                    <a:cubicBezTo>
                      <a:pt x="178" y="286"/>
                      <a:pt x="193" y="281"/>
                      <a:pt x="207" y="276"/>
                    </a:cubicBezTo>
                    <a:cubicBezTo>
                      <a:pt x="238" y="286"/>
                      <a:pt x="267" y="299"/>
                      <a:pt x="281" y="306"/>
                    </a:cubicBezTo>
                    <a:cubicBezTo>
                      <a:pt x="270" y="310"/>
                      <a:pt x="259" y="315"/>
                      <a:pt x="248" y="320"/>
                    </a:cubicBezTo>
                    <a:cubicBezTo>
                      <a:pt x="262" y="318"/>
                      <a:pt x="276" y="314"/>
                      <a:pt x="289" y="310"/>
                    </a:cubicBezTo>
                    <a:cubicBezTo>
                      <a:pt x="314" y="323"/>
                      <a:pt x="337" y="337"/>
                      <a:pt x="359" y="354"/>
                    </a:cubicBezTo>
                    <a:lnTo>
                      <a:pt x="324" y="361"/>
                    </a:lnTo>
                    <a:lnTo>
                      <a:pt x="365" y="359"/>
                    </a:lnTo>
                    <a:cubicBezTo>
                      <a:pt x="385" y="374"/>
                      <a:pt x="402" y="393"/>
                      <a:pt x="415" y="414"/>
                    </a:cubicBezTo>
                    <a:cubicBezTo>
                      <a:pt x="382" y="413"/>
                      <a:pt x="344" y="411"/>
                      <a:pt x="306" y="411"/>
                    </a:cubicBezTo>
                    <a:cubicBezTo>
                      <a:pt x="294" y="399"/>
                      <a:pt x="282" y="386"/>
                      <a:pt x="268" y="375"/>
                    </a:cubicBezTo>
                    <a:cubicBezTo>
                      <a:pt x="277" y="388"/>
                      <a:pt x="287" y="399"/>
                      <a:pt x="297" y="411"/>
                    </a:cubicBezTo>
                    <a:cubicBezTo>
                      <a:pt x="271" y="411"/>
                      <a:pt x="249" y="411"/>
                      <a:pt x="201" y="413"/>
                    </a:cubicBezTo>
                    <a:cubicBezTo>
                      <a:pt x="185" y="401"/>
                      <a:pt x="169" y="390"/>
                      <a:pt x="151" y="381"/>
                    </a:cubicBezTo>
                    <a:cubicBezTo>
                      <a:pt x="163" y="393"/>
                      <a:pt x="176" y="403"/>
                      <a:pt x="190" y="413"/>
                    </a:cubicBezTo>
                    <a:cubicBezTo>
                      <a:pt x="154" y="415"/>
                      <a:pt x="126" y="417"/>
                      <a:pt x="94" y="421"/>
                    </a:cubicBezTo>
                    <a:cubicBezTo>
                      <a:pt x="81" y="413"/>
                      <a:pt x="65" y="404"/>
                      <a:pt x="52" y="399"/>
                    </a:cubicBezTo>
                    <a:cubicBezTo>
                      <a:pt x="61" y="407"/>
                      <a:pt x="73" y="415"/>
                      <a:pt x="83" y="422"/>
                    </a:cubicBezTo>
                    <a:cubicBezTo>
                      <a:pt x="55" y="425"/>
                      <a:pt x="28" y="428"/>
                      <a:pt x="1" y="432"/>
                    </a:cubicBezTo>
                    <a:lnTo>
                      <a:pt x="0" y="433"/>
                    </a:lnTo>
                    <a:cubicBezTo>
                      <a:pt x="1" y="436"/>
                      <a:pt x="1" y="433"/>
                      <a:pt x="83" y="428"/>
                    </a:cubicBezTo>
                    <a:cubicBezTo>
                      <a:pt x="75" y="436"/>
                      <a:pt x="64" y="446"/>
                      <a:pt x="53" y="460"/>
                    </a:cubicBezTo>
                    <a:cubicBezTo>
                      <a:pt x="67" y="451"/>
                      <a:pt x="82" y="439"/>
                      <a:pt x="94" y="428"/>
                    </a:cubicBezTo>
                    <a:cubicBezTo>
                      <a:pt x="143" y="426"/>
                      <a:pt x="165" y="426"/>
                      <a:pt x="183" y="426"/>
                    </a:cubicBezTo>
                    <a:cubicBezTo>
                      <a:pt x="175" y="431"/>
                      <a:pt x="167" y="437"/>
                      <a:pt x="159" y="443"/>
                    </a:cubicBezTo>
                    <a:cubicBezTo>
                      <a:pt x="176" y="437"/>
                      <a:pt x="186" y="431"/>
                      <a:pt x="195" y="425"/>
                    </a:cubicBezTo>
                    <a:cubicBezTo>
                      <a:pt x="229" y="425"/>
                      <a:pt x="262" y="426"/>
                      <a:pt x="295" y="427"/>
                    </a:cubicBezTo>
                    <a:cubicBezTo>
                      <a:pt x="286" y="436"/>
                      <a:pt x="272" y="450"/>
                      <a:pt x="264" y="460"/>
                    </a:cubicBezTo>
                    <a:cubicBezTo>
                      <a:pt x="277" y="452"/>
                      <a:pt x="294" y="438"/>
                      <a:pt x="305" y="427"/>
                    </a:cubicBezTo>
                    <a:cubicBezTo>
                      <a:pt x="345" y="429"/>
                      <a:pt x="381" y="431"/>
                      <a:pt x="417" y="435"/>
                    </a:cubicBezTo>
                    <a:cubicBezTo>
                      <a:pt x="408" y="454"/>
                      <a:pt x="395" y="471"/>
                      <a:pt x="380" y="487"/>
                    </a:cubicBezTo>
                    <a:cubicBezTo>
                      <a:pt x="364" y="487"/>
                      <a:pt x="341" y="488"/>
                      <a:pt x="325" y="490"/>
                    </a:cubicBezTo>
                    <a:cubicBezTo>
                      <a:pt x="338" y="492"/>
                      <a:pt x="359" y="493"/>
                      <a:pt x="373" y="493"/>
                    </a:cubicBezTo>
                    <a:cubicBezTo>
                      <a:pt x="357" y="509"/>
                      <a:pt x="336" y="526"/>
                      <a:pt x="302" y="547"/>
                    </a:cubicBezTo>
                    <a:lnTo>
                      <a:pt x="250" y="546"/>
                    </a:lnTo>
                    <a:lnTo>
                      <a:pt x="294" y="552"/>
                    </a:lnTo>
                    <a:cubicBezTo>
                      <a:pt x="265" y="569"/>
                      <a:pt x="244" y="580"/>
                      <a:pt x="213" y="593"/>
                    </a:cubicBezTo>
                    <a:cubicBezTo>
                      <a:pt x="196" y="589"/>
                      <a:pt x="178" y="585"/>
                      <a:pt x="160" y="582"/>
                    </a:cubicBezTo>
                    <a:cubicBezTo>
                      <a:pt x="174" y="588"/>
                      <a:pt x="189" y="593"/>
                      <a:pt x="203" y="598"/>
                    </a:cubicBezTo>
                    <a:cubicBezTo>
                      <a:pt x="171" y="612"/>
                      <a:pt x="144" y="622"/>
                      <a:pt x="115" y="631"/>
                    </a:cubicBezTo>
                    <a:cubicBezTo>
                      <a:pt x="113" y="631"/>
                      <a:pt x="79" y="620"/>
                      <a:pt x="77" y="620"/>
                    </a:cubicBezTo>
                    <a:lnTo>
                      <a:pt x="105" y="634"/>
                    </a:lnTo>
                    <a:cubicBezTo>
                      <a:pt x="79" y="642"/>
                      <a:pt x="52" y="650"/>
                      <a:pt x="25" y="657"/>
                    </a:cubicBezTo>
                    <a:cubicBezTo>
                      <a:pt x="53" y="652"/>
                      <a:pt x="80" y="645"/>
                      <a:pt x="108" y="637"/>
                    </a:cubicBezTo>
                    <a:lnTo>
                      <a:pt x="96" y="668"/>
                    </a:lnTo>
                    <a:cubicBezTo>
                      <a:pt x="97" y="667"/>
                      <a:pt x="116" y="636"/>
                      <a:pt x="117" y="635"/>
                    </a:cubicBezTo>
                    <a:cubicBezTo>
                      <a:pt x="147" y="626"/>
                      <a:pt x="176" y="617"/>
                      <a:pt x="210" y="604"/>
                    </a:cubicBezTo>
                    <a:cubicBezTo>
                      <a:pt x="207" y="619"/>
                      <a:pt x="203" y="642"/>
                      <a:pt x="203" y="657"/>
                    </a:cubicBezTo>
                    <a:cubicBezTo>
                      <a:pt x="209" y="642"/>
                      <a:pt x="215" y="618"/>
                      <a:pt x="218" y="601"/>
                    </a:cubicBezTo>
                    <a:cubicBezTo>
                      <a:pt x="247" y="590"/>
                      <a:pt x="275" y="578"/>
                      <a:pt x="307" y="561"/>
                    </a:cubicBezTo>
                    <a:lnTo>
                      <a:pt x="310" y="611"/>
                    </a:lnTo>
                    <a:lnTo>
                      <a:pt x="313" y="557"/>
                    </a:lnTo>
                    <a:cubicBezTo>
                      <a:pt x="347" y="538"/>
                      <a:pt x="370" y="520"/>
                      <a:pt x="388" y="505"/>
                    </a:cubicBezTo>
                    <a:cubicBezTo>
                      <a:pt x="390" y="520"/>
                      <a:pt x="393" y="536"/>
                      <a:pt x="397" y="551"/>
                    </a:cubicBezTo>
                    <a:cubicBezTo>
                      <a:pt x="397" y="534"/>
                      <a:pt x="396" y="516"/>
                      <a:pt x="394" y="499"/>
                    </a:cubicBezTo>
                    <a:cubicBezTo>
                      <a:pt x="412" y="481"/>
                      <a:pt x="428" y="462"/>
                      <a:pt x="440" y="438"/>
                    </a:cubicBezTo>
                    <a:cubicBezTo>
                      <a:pt x="469" y="441"/>
                      <a:pt x="500" y="444"/>
                      <a:pt x="529" y="446"/>
                    </a:cubicBezTo>
                    <a:cubicBezTo>
                      <a:pt x="521" y="479"/>
                      <a:pt x="509" y="511"/>
                      <a:pt x="494" y="541"/>
                    </a:cubicBezTo>
                    <a:cubicBezTo>
                      <a:pt x="479" y="547"/>
                      <a:pt x="465" y="554"/>
                      <a:pt x="451" y="561"/>
                    </a:cubicBezTo>
                    <a:cubicBezTo>
                      <a:pt x="464" y="558"/>
                      <a:pt x="477" y="554"/>
                      <a:pt x="491" y="550"/>
                    </a:cubicBezTo>
                    <a:cubicBezTo>
                      <a:pt x="474" y="583"/>
                      <a:pt x="455" y="614"/>
                      <a:pt x="429" y="647"/>
                    </a:cubicBezTo>
                    <a:cubicBezTo>
                      <a:pt x="412" y="647"/>
                      <a:pt x="395" y="648"/>
                      <a:pt x="378" y="650"/>
                    </a:cubicBezTo>
                    <a:cubicBezTo>
                      <a:pt x="393" y="652"/>
                      <a:pt x="409" y="653"/>
                      <a:pt x="424" y="653"/>
                    </a:cubicBezTo>
                    <a:cubicBezTo>
                      <a:pt x="406" y="676"/>
                      <a:pt x="387" y="698"/>
                      <a:pt x="363" y="721"/>
                    </a:cubicBezTo>
                    <a:cubicBezTo>
                      <a:pt x="341" y="721"/>
                      <a:pt x="309" y="721"/>
                      <a:pt x="287" y="724"/>
                    </a:cubicBezTo>
                    <a:cubicBezTo>
                      <a:pt x="308" y="727"/>
                      <a:pt x="334" y="728"/>
                      <a:pt x="355" y="728"/>
                    </a:cubicBezTo>
                    <a:cubicBezTo>
                      <a:pt x="328" y="753"/>
                      <a:pt x="306" y="770"/>
                      <a:pt x="279" y="790"/>
                    </a:cubicBezTo>
                    <a:cubicBezTo>
                      <a:pt x="266" y="791"/>
                      <a:pt x="236" y="792"/>
                      <a:pt x="223" y="796"/>
                    </a:cubicBezTo>
                    <a:cubicBezTo>
                      <a:pt x="237" y="797"/>
                      <a:pt x="245" y="798"/>
                      <a:pt x="269" y="797"/>
                    </a:cubicBezTo>
                    <a:cubicBezTo>
                      <a:pt x="246" y="813"/>
                      <a:pt x="222" y="827"/>
                      <a:pt x="198" y="840"/>
                    </a:cubicBezTo>
                    <a:cubicBezTo>
                      <a:pt x="224" y="828"/>
                      <a:pt x="249" y="814"/>
                      <a:pt x="273" y="798"/>
                    </a:cubicBezTo>
                    <a:cubicBezTo>
                      <a:pt x="269" y="814"/>
                      <a:pt x="267" y="830"/>
                      <a:pt x="265" y="846"/>
                    </a:cubicBezTo>
                    <a:cubicBezTo>
                      <a:pt x="272" y="829"/>
                      <a:pt x="277" y="811"/>
                      <a:pt x="281" y="794"/>
                    </a:cubicBezTo>
                    <a:cubicBezTo>
                      <a:pt x="282" y="793"/>
                      <a:pt x="349" y="744"/>
                      <a:pt x="362" y="732"/>
                    </a:cubicBezTo>
                    <a:cubicBezTo>
                      <a:pt x="362" y="748"/>
                      <a:pt x="363" y="765"/>
                      <a:pt x="365" y="781"/>
                    </a:cubicBezTo>
                    <a:cubicBezTo>
                      <a:pt x="367" y="763"/>
                      <a:pt x="368" y="744"/>
                      <a:pt x="368" y="726"/>
                    </a:cubicBezTo>
                    <a:cubicBezTo>
                      <a:pt x="392" y="705"/>
                      <a:pt x="412" y="685"/>
                      <a:pt x="431" y="663"/>
                    </a:cubicBezTo>
                    <a:cubicBezTo>
                      <a:pt x="431" y="687"/>
                      <a:pt x="432" y="710"/>
                      <a:pt x="434" y="734"/>
                    </a:cubicBezTo>
                    <a:cubicBezTo>
                      <a:pt x="437" y="708"/>
                      <a:pt x="438" y="681"/>
                      <a:pt x="438" y="655"/>
                    </a:cubicBezTo>
                    <a:cubicBezTo>
                      <a:pt x="465" y="623"/>
                      <a:pt x="485" y="593"/>
                      <a:pt x="503" y="561"/>
                    </a:cubicBezTo>
                    <a:cubicBezTo>
                      <a:pt x="506" y="582"/>
                      <a:pt x="508" y="603"/>
                      <a:pt x="513" y="624"/>
                    </a:cubicBezTo>
                    <a:cubicBezTo>
                      <a:pt x="514" y="599"/>
                      <a:pt x="512" y="575"/>
                      <a:pt x="509" y="551"/>
                    </a:cubicBezTo>
                    <a:cubicBezTo>
                      <a:pt x="526" y="519"/>
                      <a:pt x="540" y="484"/>
                      <a:pt x="550" y="448"/>
                    </a:cubicBezTo>
                    <a:cubicBezTo>
                      <a:pt x="562" y="449"/>
                      <a:pt x="572" y="450"/>
                      <a:pt x="584" y="452"/>
                    </a:cubicBezTo>
                    <a:cubicBezTo>
                      <a:pt x="588" y="477"/>
                      <a:pt x="591" y="504"/>
                      <a:pt x="592" y="530"/>
                    </a:cubicBezTo>
                    <a:cubicBezTo>
                      <a:pt x="583" y="539"/>
                      <a:pt x="574" y="549"/>
                      <a:pt x="566" y="559"/>
                    </a:cubicBezTo>
                    <a:cubicBezTo>
                      <a:pt x="575" y="552"/>
                      <a:pt x="583" y="545"/>
                      <a:pt x="592" y="538"/>
                    </a:cubicBezTo>
                    <a:cubicBezTo>
                      <a:pt x="592" y="566"/>
                      <a:pt x="589" y="595"/>
                      <a:pt x="583" y="626"/>
                    </a:cubicBezTo>
                    <a:cubicBezTo>
                      <a:pt x="569" y="638"/>
                      <a:pt x="555" y="650"/>
                      <a:pt x="542" y="664"/>
                    </a:cubicBezTo>
                    <a:cubicBezTo>
                      <a:pt x="555" y="655"/>
                      <a:pt x="568" y="645"/>
                      <a:pt x="581" y="635"/>
                    </a:cubicBezTo>
                    <a:cubicBezTo>
                      <a:pt x="573" y="675"/>
                      <a:pt x="562" y="711"/>
                      <a:pt x="546" y="749"/>
                    </a:cubicBezTo>
                    <a:cubicBezTo>
                      <a:pt x="528" y="758"/>
                      <a:pt x="503" y="770"/>
                      <a:pt x="489" y="780"/>
                    </a:cubicBezTo>
                    <a:cubicBezTo>
                      <a:pt x="504" y="775"/>
                      <a:pt x="526" y="766"/>
                      <a:pt x="543" y="758"/>
                    </a:cubicBezTo>
                    <a:cubicBezTo>
                      <a:pt x="524" y="802"/>
                      <a:pt x="500" y="846"/>
                      <a:pt x="473" y="883"/>
                    </a:cubicBezTo>
                    <a:cubicBezTo>
                      <a:pt x="503" y="846"/>
                      <a:pt x="528" y="803"/>
                      <a:pt x="549" y="761"/>
                    </a:cubicBezTo>
                    <a:cubicBezTo>
                      <a:pt x="554" y="778"/>
                      <a:pt x="560" y="795"/>
                      <a:pt x="567" y="812"/>
                    </a:cubicBezTo>
                    <a:cubicBezTo>
                      <a:pt x="564" y="792"/>
                      <a:pt x="559" y="771"/>
                      <a:pt x="553" y="752"/>
                    </a:cubicBezTo>
                    <a:cubicBezTo>
                      <a:pt x="571" y="714"/>
                      <a:pt x="584" y="679"/>
                      <a:pt x="594" y="639"/>
                    </a:cubicBezTo>
                    <a:cubicBezTo>
                      <a:pt x="607" y="664"/>
                      <a:pt x="621" y="690"/>
                      <a:pt x="637" y="714"/>
                    </a:cubicBezTo>
                    <a:cubicBezTo>
                      <a:pt x="625" y="685"/>
                      <a:pt x="611" y="657"/>
                      <a:pt x="596" y="629"/>
                    </a:cubicBezTo>
                    <a:cubicBezTo>
                      <a:pt x="603" y="599"/>
                      <a:pt x="607" y="570"/>
                      <a:pt x="609" y="539"/>
                    </a:cubicBezTo>
                    <a:cubicBezTo>
                      <a:pt x="624" y="553"/>
                      <a:pt x="639" y="566"/>
                      <a:pt x="656" y="578"/>
                    </a:cubicBezTo>
                    <a:cubicBezTo>
                      <a:pt x="642" y="561"/>
                      <a:pt x="625" y="544"/>
                      <a:pt x="609" y="530"/>
                    </a:cubicBezTo>
                    <a:cubicBezTo>
                      <a:pt x="610" y="505"/>
                      <a:pt x="609" y="480"/>
                      <a:pt x="606" y="455"/>
                    </a:cubicBezTo>
                    <a:cubicBezTo>
                      <a:pt x="637" y="458"/>
                      <a:pt x="733" y="482"/>
                      <a:pt x="738" y="471"/>
                    </a:cubicBezTo>
                    <a:cubicBezTo>
                      <a:pt x="743" y="455"/>
                      <a:pt x="640" y="446"/>
                      <a:pt x="609" y="440"/>
                    </a:cubicBezTo>
                    <a:cubicBezTo>
                      <a:pt x="630" y="405"/>
                      <a:pt x="647" y="370"/>
                      <a:pt x="663" y="334"/>
                    </a:cubicBezTo>
                    <a:cubicBezTo>
                      <a:pt x="683" y="331"/>
                      <a:pt x="702" y="328"/>
                      <a:pt x="721" y="323"/>
                    </a:cubicBezTo>
                    <a:cubicBezTo>
                      <a:pt x="703" y="323"/>
                      <a:pt x="685" y="325"/>
                      <a:pt x="666" y="327"/>
                    </a:cubicBezTo>
                    <a:cubicBezTo>
                      <a:pt x="677" y="301"/>
                      <a:pt x="687" y="275"/>
                      <a:pt x="696" y="249"/>
                    </a:cubicBezTo>
                    <a:cubicBezTo>
                      <a:pt x="713" y="244"/>
                      <a:pt x="736" y="237"/>
                      <a:pt x="750" y="231"/>
                    </a:cubicBezTo>
                    <a:cubicBezTo>
                      <a:pt x="732" y="232"/>
                      <a:pt x="711" y="236"/>
                      <a:pt x="696" y="24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4"/>
              <p:cNvSpPr/>
              <p:nvPr/>
            </p:nvSpPr>
            <p:spPr>
              <a:xfrm>
                <a:off x="6478726" y="2011166"/>
                <a:ext cx="253128" cy="176679"/>
              </a:xfrm>
              <a:custGeom>
                <a:rect b="b" l="l" r="r" t="t"/>
                <a:pathLst>
                  <a:path extrusionOk="0" h="312" w="447">
                    <a:moveTo>
                      <a:pt x="41" y="42"/>
                    </a:moveTo>
                    <a:cubicBezTo>
                      <a:pt x="49" y="25"/>
                      <a:pt x="72" y="0"/>
                      <a:pt x="90" y="0"/>
                    </a:cubicBezTo>
                    <a:cubicBezTo>
                      <a:pt x="123" y="0"/>
                      <a:pt x="151" y="17"/>
                      <a:pt x="163" y="28"/>
                    </a:cubicBezTo>
                    <a:cubicBezTo>
                      <a:pt x="225" y="93"/>
                      <a:pt x="390" y="89"/>
                      <a:pt x="428" y="125"/>
                    </a:cubicBezTo>
                    <a:cubicBezTo>
                      <a:pt x="441" y="138"/>
                      <a:pt x="445" y="159"/>
                      <a:pt x="445" y="178"/>
                    </a:cubicBezTo>
                    <a:cubicBezTo>
                      <a:pt x="446" y="204"/>
                      <a:pt x="444" y="229"/>
                      <a:pt x="438" y="254"/>
                    </a:cubicBezTo>
                    <a:cubicBezTo>
                      <a:pt x="434" y="272"/>
                      <a:pt x="427" y="290"/>
                      <a:pt x="412" y="299"/>
                    </a:cubicBezTo>
                    <a:cubicBezTo>
                      <a:pt x="392" y="311"/>
                      <a:pt x="366" y="303"/>
                      <a:pt x="350" y="285"/>
                    </a:cubicBezTo>
                    <a:cubicBezTo>
                      <a:pt x="335" y="269"/>
                      <a:pt x="328" y="246"/>
                      <a:pt x="322" y="224"/>
                    </a:cubicBezTo>
                    <a:cubicBezTo>
                      <a:pt x="316" y="202"/>
                      <a:pt x="310" y="179"/>
                      <a:pt x="296" y="162"/>
                    </a:cubicBezTo>
                    <a:cubicBezTo>
                      <a:pt x="271" y="130"/>
                      <a:pt x="221" y="124"/>
                      <a:pt x="188" y="147"/>
                    </a:cubicBezTo>
                    <a:cubicBezTo>
                      <a:pt x="168" y="161"/>
                      <a:pt x="156" y="184"/>
                      <a:pt x="142" y="205"/>
                    </a:cubicBezTo>
                    <a:cubicBezTo>
                      <a:pt x="129" y="226"/>
                      <a:pt x="112" y="247"/>
                      <a:pt x="88" y="253"/>
                    </a:cubicBezTo>
                    <a:cubicBezTo>
                      <a:pt x="59" y="261"/>
                      <a:pt x="26" y="244"/>
                      <a:pt x="13" y="216"/>
                    </a:cubicBezTo>
                    <a:cubicBezTo>
                      <a:pt x="0" y="189"/>
                      <a:pt x="25" y="78"/>
                      <a:pt x="41" y="4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4"/>
              <p:cNvSpPr/>
              <p:nvPr/>
            </p:nvSpPr>
            <p:spPr>
              <a:xfrm>
                <a:off x="6464569" y="2256931"/>
                <a:ext cx="76448" cy="134775"/>
              </a:xfrm>
              <a:custGeom>
                <a:rect b="b" l="l" r="r" t="t"/>
                <a:pathLst>
                  <a:path extrusionOk="0" h="238" w="135">
                    <a:moveTo>
                      <a:pt x="45" y="223"/>
                    </a:moveTo>
                    <a:cubicBezTo>
                      <a:pt x="64" y="237"/>
                      <a:pt x="93" y="235"/>
                      <a:pt x="110" y="219"/>
                    </a:cubicBezTo>
                    <a:cubicBezTo>
                      <a:pt x="133" y="198"/>
                      <a:pt x="134" y="162"/>
                      <a:pt x="132" y="131"/>
                    </a:cubicBezTo>
                    <a:cubicBezTo>
                      <a:pt x="131" y="110"/>
                      <a:pt x="131" y="88"/>
                      <a:pt x="130" y="67"/>
                    </a:cubicBezTo>
                    <a:cubicBezTo>
                      <a:pt x="130" y="58"/>
                      <a:pt x="129" y="48"/>
                      <a:pt x="124" y="41"/>
                    </a:cubicBezTo>
                    <a:cubicBezTo>
                      <a:pt x="97" y="0"/>
                      <a:pt x="11" y="29"/>
                      <a:pt x="3" y="74"/>
                    </a:cubicBezTo>
                    <a:cubicBezTo>
                      <a:pt x="0" y="94"/>
                      <a:pt x="8" y="118"/>
                      <a:pt x="12" y="138"/>
                    </a:cubicBezTo>
                    <a:cubicBezTo>
                      <a:pt x="18" y="166"/>
                      <a:pt x="20" y="204"/>
                      <a:pt x="45" y="223"/>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4"/>
              <p:cNvSpPr/>
              <p:nvPr/>
            </p:nvSpPr>
            <p:spPr>
              <a:xfrm>
                <a:off x="6662202" y="2234280"/>
                <a:ext cx="56062" cy="143835"/>
              </a:xfrm>
              <a:custGeom>
                <a:rect b="b" l="l" r="r" t="t"/>
                <a:pathLst>
                  <a:path extrusionOk="0" h="254" w="99">
                    <a:moveTo>
                      <a:pt x="6" y="181"/>
                    </a:moveTo>
                    <a:cubicBezTo>
                      <a:pt x="9" y="204"/>
                      <a:pt x="16" y="231"/>
                      <a:pt x="36" y="242"/>
                    </a:cubicBezTo>
                    <a:cubicBezTo>
                      <a:pt x="55" y="253"/>
                      <a:pt x="82" y="246"/>
                      <a:pt x="92" y="227"/>
                    </a:cubicBezTo>
                    <a:cubicBezTo>
                      <a:pt x="98" y="215"/>
                      <a:pt x="96" y="201"/>
                      <a:pt x="95" y="187"/>
                    </a:cubicBezTo>
                    <a:cubicBezTo>
                      <a:pt x="90" y="140"/>
                      <a:pt x="86" y="91"/>
                      <a:pt x="81" y="44"/>
                    </a:cubicBezTo>
                    <a:cubicBezTo>
                      <a:pt x="80" y="31"/>
                      <a:pt x="78" y="19"/>
                      <a:pt x="70" y="10"/>
                    </a:cubicBezTo>
                    <a:cubicBezTo>
                      <a:pt x="62" y="2"/>
                      <a:pt x="51" y="0"/>
                      <a:pt x="41" y="2"/>
                    </a:cubicBezTo>
                    <a:cubicBezTo>
                      <a:pt x="6" y="9"/>
                      <a:pt x="6" y="36"/>
                      <a:pt x="3" y="66"/>
                    </a:cubicBezTo>
                    <a:cubicBezTo>
                      <a:pt x="0" y="104"/>
                      <a:pt x="1" y="143"/>
                      <a:pt x="6" y="18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4"/>
              <p:cNvSpPr/>
              <p:nvPr/>
            </p:nvSpPr>
            <p:spPr>
              <a:xfrm>
                <a:off x="6837750" y="2138579"/>
                <a:ext cx="180078" cy="187439"/>
              </a:xfrm>
              <a:custGeom>
                <a:rect b="b" l="l" r="r" t="t"/>
                <a:pathLst>
                  <a:path extrusionOk="0" h="331" w="318">
                    <a:moveTo>
                      <a:pt x="36" y="26"/>
                    </a:moveTo>
                    <a:cubicBezTo>
                      <a:pt x="38" y="17"/>
                      <a:pt x="41" y="8"/>
                      <a:pt x="49" y="4"/>
                    </a:cubicBezTo>
                    <a:cubicBezTo>
                      <a:pt x="56" y="0"/>
                      <a:pt x="64" y="3"/>
                      <a:pt x="70" y="8"/>
                    </a:cubicBezTo>
                    <a:cubicBezTo>
                      <a:pt x="76" y="13"/>
                      <a:pt x="155" y="52"/>
                      <a:pt x="159" y="59"/>
                    </a:cubicBezTo>
                    <a:cubicBezTo>
                      <a:pt x="194" y="123"/>
                      <a:pt x="196" y="155"/>
                      <a:pt x="231" y="186"/>
                    </a:cubicBezTo>
                    <a:cubicBezTo>
                      <a:pt x="253" y="206"/>
                      <a:pt x="283" y="217"/>
                      <a:pt x="299" y="240"/>
                    </a:cubicBezTo>
                    <a:cubicBezTo>
                      <a:pt x="316" y="264"/>
                      <a:pt x="317" y="301"/>
                      <a:pt x="294" y="319"/>
                    </a:cubicBezTo>
                    <a:cubicBezTo>
                      <a:pt x="282" y="328"/>
                      <a:pt x="265" y="330"/>
                      <a:pt x="250" y="327"/>
                    </a:cubicBezTo>
                    <a:cubicBezTo>
                      <a:pt x="235" y="325"/>
                      <a:pt x="221" y="319"/>
                      <a:pt x="206" y="314"/>
                    </a:cubicBezTo>
                    <a:cubicBezTo>
                      <a:pt x="162" y="301"/>
                      <a:pt x="115" y="299"/>
                      <a:pt x="71" y="310"/>
                    </a:cubicBezTo>
                    <a:cubicBezTo>
                      <a:pt x="53" y="314"/>
                      <a:pt x="22" y="326"/>
                      <a:pt x="11" y="304"/>
                    </a:cubicBezTo>
                    <a:cubicBezTo>
                      <a:pt x="0" y="284"/>
                      <a:pt x="11" y="238"/>
                      <a:pt x="12" y="216"/>
                    </a:cubicBezTo>
                    <a:cubicBezTo>
                      <a:pt x="16" y="152"/>
                      <a:pt x="24" y="89"/>
                      <a:pt x="36" y="26"/>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4"/>
              <p:cNvSpPr/>
              <p:nvPr/>
            </p:nvSpPr>
            <p:spPr>
              <a:xfrm>
                <a:off x="6567067" y="2493637"/>
                <a:ext cx="302395" cy="82677"/>
              </a:xfrm>
              <a:custGeom>
                <a:rect b="b" l="l" r="r" t="t"/>
                <a:pathLst>
                  <a:path extrusionOk="0" h="146" w="534">
                    <a:moveTo>
                      <a:pt x="0" y="46"/>
                    </a:moveTo>
                    <a:cubicBezTo>
                      <a:pt x="0" y="46"/>
                      <a:pt x="59" y="137"/>
                      <a:pt x="169" y="140"/>
                    </a:cubicBezTo>
                    <a:cubicBezTo>
                      <a:pt x="310" y="145"/>
                      <a:pt x="508" y="82"/>
                      <a:pt x="525" y="26"/>
                    </a:cubicBezTo>
                    <a:cubicBezTo>
                      <a:pt x="533" y="0"/>
                      <a:pt x="416" y="18"/>
                      <a:pt x="290" y="21"/>
                    </a:cubicBezTo>
                    <a:cubicBezTo>
                      <a:pt x="150" y="25"/>
                      <a:pt x="0" y="18"/>
                      <a:pt x="0" y="46"/>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4"/>
              <p:cNvSpPr/>
              <p:nvPr/>
            </p:nvSpPr>
            <p:spPr>
              <a:xfrm>
                <a:off x="6525162" y="1696314"/>
                <a:ext cx="715781" cy="392432"/>
              </a:xfrm>
              <a:custGeom>
                <a:rect b="b" l="l" r="r" t="t"/>
                <a:pathLst>
                  <a:path extrusionOk="0" h="693" w="1264">
                    <a:moveTo>
                      <a:pt x="1256" y="4"/>
                    </a:moveTo>
                    <a:cubicBezTo>
                      <a:pt x="1250" y="0"/>
                      <a:pt x="1242" y="18"/>
                      <a:pt x="1237" y="25"/>
                    </a:cubicBezTo>
                    <a:cubicBezTo>
                      <a:pt x="1183" y="95"/>
                      <a:pt x="1105" y="153"/>
                      <a:pt x="1071" y="178"/>
                    </a:cubicBezTo>
                    <a:cubicBezTo>
                      <a:pt x="955" y="263"/>
                      <a:pt x="841" y="366"/>
                      <a:pt x="782" y="473"/>
                    </a:cubicBezTo>
                    <a:cubicBezTo>
                      <a:pt x="746" y="539"/>
                      <a:pt x="737" y="601"/>
                      <a:pt x="731" y="640"/>
                    </a:cubicBezTo>
                    <a:cubicBezTo>
                      <a:pt x="730" y="644"/>
                      <a:pt x="726" y="646"/>
                      <a:pt x="722" y="645"/>
                    </a:cubicBezTo>
                    <a:cubicBezTo>
                      <a:pt x="694" y="639"/>
                      <a:pt x="672" y="618"/>
                      <a:pt x="648" y="610"/>
                    </a:cubicBezTo>
                    <a:cubicBezTo>
                      <a:pt x="608" y="597"/>
                      <a:pt x="565" y="595"/>
                      <a:pt x="522" y="581"/>
                    </a:cubicBezTo>
                    <a:cubicBezTo>
                      <a:pt x="483" y="571"/>
                      <a:pt x="485" y="551"/>
                      <a:pt x="320" y="503"/>
                    </a:cubicBezTo>
                    <a:cubicBezTo>
                      <a:pt x="229" y="476"/>
                      <a:pt x="140" y="474"/>
                      <a:pt x="76" y="410"/>
                    </a:cubicBezTo>
                    <a:cubicBezTo>
                      <a:pt x="64" y="397"/>
                      <a:pt x="55" y="386"/>
                      <a:pt x="47" y="372"/>
                    </a:cubicBezTo>
                    <a:cubicBezTo>
                      <a:pt x="32" y="344"/>
                      <a:pt x="39" y="300"/>
                      <a:pt x="43" y="270"/>
                    </a:cubicBezTo>
                    <a:cubicBezTo>
                      <a:pt x="44" y="262"/>
                      <a:pt x="49" y="208"/>
                      <a:pt x="40" y="208"/>
                    </a:cubicBezTo>
                    <a:cubicBezTo>
                      <a:pt x="33" y="208"/>
                      <a:pt x="16" y="260"/>
                      <a:pt x="14" y="267"/>
                    </a:cubicBezTo>
                    <a:cubicBezTo>
                      <a:pt x="9" y="299"/>
                      <a:pt x="0" y="349"/>
                      <a:pt x="19" y="387"/>
                    </a:cubicBezTo>
                    <a:cubicBezTo>
                      <a:pt x="29" y="407"/>
                      <a:pt x="37" y="418"/>
                      <a:pt x="53" y="435"/>
                    </a:cubicBezTo>
                    <a:cubicBezTo>
                      <a:pt x="118" y="503"/>
                      <a:pt x="211" y="510"/>
                      <a:pt x="308" y="540"/>
                    </a:cubicBezTo>
                    <a:cubicBezTo>
                      <a:pt x="361" y="557"/>
                      <a:pt x="431" y="586"/>
                      <a:pt x="481" y="610"/>
                    </a:cubicBezTo>
                    <a:cubicBezTo>
                      <a:pt x="537" y="636"/>
                      <a:pt x="615" y="639"/>
                      <a:pt x="640" y="653"/>
                    </a:cubicBezTo>
                    <a:cubicBezTo>
                      <a:pt x="657" y="667"/>
                      <a:pt x="690" y="683"/>
                      <a:pt x="716" y="688"/>
                    </a:cubicBezTo>
                    <a:cubicBezTo>
                      <a:pt x="738" y="692"/>
                      <a:pt x="765" y="687"/>
                      <a:pt x="770" y="662"/>
                    </a:cubicBezTo>
                    <a:cubicBezTo>
                      <a:pt x="776" y="624"/>
                      <a:pt x="781" y="560"/>
                      <a:pt x="818" y="493"/>
                    </a:cubicBezTo>
                    <a:cubicBezTo>
                      <a:pt x="870" y="397"/>
                      <a:pt x="1068" y="228"/>
                      <a:pt x="1113" y="190"/>
                    </a:cubicBezTo>
                    <a:cubicBezTo>
                      <a:pt x="1161" y="150"/>
                      <a:pt x="1224" y="80"/>
                      <a:pt x="1253" y="25"/>
                    </a:cubicBezTo>
                    <a:cubicBezTo>
                      <a:pt x="1258" y="18"/>
                      <a:pt x="1263" y="8"/>
                      <a:pt x="1256" y="4"/>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4"/>
              <p:cNvSpPr/>
              <p:nvPr/>
            </p:nvSpPr>
            <p:spPr>
              <a:xfrm>
                <a:off x="6932885" y="1336159"/>
                <a:ext cx="205561" cy="223114"/>
              </a:xfrm>
              <a:custGeom>
                <a:rect b="b" l="l" r="r" t="t"/>
                <a:pathLst>
                  <a:path extrusionOk="0" h="394" w="363">
                    <a:moveTo>
                      <a:pt x="75" y="139"/>
                    </a:moveTo>
                    <a:cubicBezTo>
                      <a:pt x="75" y="139"/>
                      <a:pt x="222" y="0"/>
                      <a:pt x="258" y="43"/>
                    </a:cubicBezTo>
                    <a:cubicBezTo>
                      <a:pt x="295" y="86"/>
                      <a:pt x="270" y="226"/>
                      <a:pt x="301" y="281"/>
                    </a:cubicBezTo>
                    <a:cubicBezTo>
                      <a:pt x="332" y="335"/>
                      <a:pt x="362" y="381"/>
                      <a:pt x="280" y="386"/>
                    </a:cubicBezTo>
                    <a:cubicBezTo>
                      <a:pt x="197" y="393"/>
                      <a:pt x="0" y="255"/>
                      <a:pt x="75" y="13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4"/>
              <p:cNvSpPr/>
              <p:nvPr/>
            </p:nvSpPr>
            <p:spPr>
              <a:xfrm>
                <a:off x="6695047" y="1644216"/>
                <a:ext cx="214621" cy="221982"/>
              </a:xfrm>
              <a:custGeom>
                <a:rect b="b" l="l" r="r" t="t"/>
                <a:pathLst>
                  <a:path extrusionOk="0" h="392" w="379">
                    <a:moveTo>
                      <a:pt x="91" y="13"/>
                    </a:moveTo>
                    <a:cubicBezTo>
                      <a:pt x="108" y="25"/>
                      <a:pt x="175" y="167"/>
                      <a:pt x="209" y="191"/>
                    </a:cubicBezTo>
                    <a:cubicBezTo>
                      <a:pt x="243" y="217"/>
                      <a:pt x="378" y="266"/>
                      <a:pt x="359" y="290"/>
                    </a:cubicBezTo>
                    <a:cubicBezTo>
                      <a:pt x="340" y="313"/>
                      <a:pt x="288" y="391"/>
                      <a:pt x="195" y="348"/>
                    </a:cubicBezTo>
                    <a:cubicBezTo>
                      <a:pt x="102" y="305"/>
                      <a:pt x="12" y="224"/>
                      <a:pt x="6" y="191"/>
                    </a:cubicBezTo>
                    <a:cubicBezTo>
                      <a:pt x="0" y="158"/>
                      <a:pt x="74" y="0"/>
                      <a:pt x="91" y="13"/>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4"/>
              <p:cNvSpPr/>
              <p:nvPr/>
            </p:nvSpPr>
            <p:spPr>
              <a:xfrm>
                <a:off x="8110754" y="1652144"/>
                <a:ext cx="838098" cy="764478"/>
              </a:xfrm>
              <a:custGeom>
                <a:rect b="b" l="l" r="r" t="t"/>
                <a:pathLst>
                  <a:path extrusionOk="0" h="1350" w="1480">
                    <a:moveTo>
                      <a:pt x="1469" y="685"/>
                    </a:moveTo>
                    <a:cubicBezTo>
                      <a:pt x="1458" y="930"/>
                      <a:pt x="1319" y="1013"/>
                      <a:pt x="1319" y="1013"/>
                    </a:cubicBezTo>
                    <a:cubicBezTo>
                      <a:pt x="1319" y="1013"/>
                      <a:pt x="1351" y="1066"/>
                      <a:pt x="1219" y="1188"/>
                    </a:cubicBezTo>
                    <a:cubicBezTo>
                      <a:pt x="1087" y="1309"/>
                      <a:pt x="885" y="1254"/>
                      <a:pt x="885" y="1254"/>
                    </a:cubicBezTo>
                    <a:cubicBezTo>
                      <a:pt x="840" y="1292"/>
                      <a:pt x="654" y="1331"/>
                      <a:pt x="375" y="1340"/>
                    </a:cubicBezTo>
                    <a:cubicBezTo>
                      <a:pt x="100" y="1349"/>
                      <a:pt x="3" y="1219"/>
                      <a:pt x="0" y="1214"/>
                    </a:cubicBezTo>
                    <a:cubicBezTo>
                      <a:pt x="51" y="1231"/>
                      <a:pt x="97" y="1235"/>
                      <a:pt x="97" y="1235"/>
                    </a:cubicBezTo>
                    <a:lnTo>
                      <a:pt x="158" y="1257"/>
                    </a:lnTo>
                    <a:cubicBezTo>
                      <a:pt x="170" y="1261"/>
                      <a:pt x="185" y="1256"/>
                      <a:pt x="191" y="1245"/>
                    </a:cubicBezTo>
                    <a:lnTo>
                      <a:pt x="192" y="1243"/>
                    </a:lnTo>
                    <a:cubicBezTo>
                      <a:pt x="203" y="1224"/>
                      <a:pt x="194" y="1199"/>
                      <a:pt x="173" y="1192"/>
                    </a:cubicBezTo>
                    <a:lnTo>
                      <a:pt x="114" y="1173"/>
                    </a:lnTo>
                    <a:cubicBezTo>
                      <a:pt x="114" y="1173"/>
                      <a:pt x="72" y="1105"/>
                      <a:pt x="53" y="1028"/>
                    </a:cubicBezTo>
                    <a:lnTo>
                      <a:pt x="53" y="1027"/>
                    </a:lnTo>
                    <a:lnTo>
                      <a:pt x="111" y="1004"/>
                    </a:lnTo>
                    <a:cubicBezTo>
                      <a:pt x="137" y="993"/>
                      <a:pt x="163" y="980"/>
                      <a:pt x="188" y="966"/>
                    </a:cubicBezTo>
                    <a:lnTo>
                      <a:pt x="201" y="967"/>
                    </a:lnTo>
                    <a:lnTo>
                      <a:pt x="232" y="1063"/>
                    </a:lnTo>
                    <a:cubicBezTo>
                      <a:pt x="232" y="1063"/>
                      <a:pt x="157" y="1164"/>
                      <a:pt x="249" y="1219"/>
                    </a:cubicBezTo>
                    <a:cubicBezTo>
                      <a:pt x="341" y="1275"/>
                      <a:pt x="757" y="1257"/>
                      <a:pt x="840" y="1192"/>
                    </a:cubicBezTo>
                    <a:cubicBezTo>
                      <a:pt x="840" y="1192"/>
                      <a:pt x="996" y="1246"/>
                      <a:pt x="1117" y="1168"/>
                    </a:cubicBezTo>
                    <a:cubicBezTo>
                      <a:pt x="1239" y="1091"/>
                      <a:pt x="1260" y="972"/>
                      <a:pt x="1260" y="972"/>
                    </a:cubicBezTo>
                    <a:cubicBezTo>
                      <a:pt x="1260" y="972"/>
                      <a:pt x="1403" y="852"/>
                      <a:pt x="1410" y="697"/>
                    </a:cubicBezTo>
                    <a:cubicBezTo>
                      <a:pt x="1418" y="543"/>
                      <a:pt x="1377" y="405"/>
                      <a:pt x="1331" y="375"/>
                    </a:cubicBezTo>
                    <a:cubicBezTo>
                      <a:pt x="1331" y="375"/>
                      <a:pt x="1350" y="137"/>
                      <a:pt x="1284" y="0"/>
                    </a:cubicBezTo>
                    <a:cubicBezTo>
                      <a:pt x="1305" y="29"/>
                      <a:pt x="1327" y="63"/>
                      <a:pt x="1349" y="104"/>
                    </a:cubicBezTo>
                    <a:cubicBezTo>
                      <a:pt x="1458" y="302"/>
                      <a:pt x="1390" y="366"/>
                      <a:pt x="1390" y="366"/>
                    </a:cubicBezTo>
                    <a:cubicBezTo>
                      <a:pt x="1390" y="366"/>
                      <a:pt x="1479" y="441"/>
                      <a:pt x="1469" y="68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4"/>
              <p:cNvSpPr/>
              <p:nvPr/>
            </p:nvSpPr>
            <p:spPr>
              <a:xfrm>
                <a:off x="7203002" y="1220638"/>
                <a:ext cx="314287" cy="243500"/>
              </a:xfrm>
              <a:custGeom>
                <a:rect b="b" l="l" r="r" t="t"/>
                <a:pathLst>
                  <a:path extrusionOk="0" h="430" w="555">
                    <a:moveTo>
                      <a:pt x="316" y="4"/>
                    </a:moveTo>
                    <a:cubicBezTo>
                      <a:pt x="344" y="0"/>
                      <a:pt x="370" y="15"/>
                      <a:pt x="381" y="41"/>
                    </a:cubicBezTo>
                    <a:cubicBezTo>
                      <a:pt x="420" y="138"/>
                      <a:pt x="554" y="333"/>
                      <a:pt x="548" y="341"/>
                    </a:cubicBezTo>
                    <a:cubicBezTo>
                      <a:pt x="540" y="353"/>
                      <a:pt x="525" y="357"/>
                      <a:pt x="512" y="360"/>
                    </a:cubicBezTo>
                    <a:cubicBezTo>
                      <a:pt x="431" y="379"/>
                      <a:pt x="283" y="429"/>
                      <a:pt x="201" y="397"/>
                    </a:cubicBezTo>
                    <a:cubicBezTo>
                      <a:pt x="150" y="378"/>
                      <a:pt x="0" y="135"/>
                      <a:pt x="49" y="97"/>
                    </a:cubicBezTo>
                    <a:cubicBezTo>
                      <a:pt x="104" y="54"/>
                      <a:pt x="184" y="29"/>
                      <a:pt x="251" y="14"/>
                    </a:cubicBezTo>
                    <a:cubicBezTo>
                      <a:pt x="256" y="13"/>
                      <a:pt x="287" y="8"/>
                      <a:pt x="316" y="4"/>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4"/>
              <p:cNvSpPr/>
              <p:nvPr/>
            </p:nvSpPr>
            <p:spPr>
              <a:xfrm>
                <a:off x="7551266" y="1165708"/>
                <a:ext cx="225380" cy="233307"/>
              </a:xfrm>
              <a:custGeom>
                <a:rect b="b" l="l" r="r" t="t"/>
                <a:pathLst>
                  <a:path extrusionOk="0" h="412" w="398">
                    <a:moveTo>
                      <a:pt x="38" y="32"/>
                    </a:moveTo>
                    <a:cubicBezTo>
                      <a:pt x="38" y="32"/>
                      <a:pt x="236" y="0"/>
                      <a:pt x="311" y="54"/>
                    </a:cubicBezTo>
                    <a:cubicBezTo>
                      <a:pt x="385" y="109"/>
                      <a:pt x="397" y="367"/>
                      <a:pt x="377" y="375"/>
                    </a:cubicBezTo>
                    <a:cubicBezTo>
                      <a:pt x="357" y="383"/>
                      <a:pt x="205" y="411"/>
                      <a:pt x="178" y="361"/>
                    </a:cubicBezTo>
                    <a:cubicBezTo>
                      <a:pt x="151" y="310"/>
                      <a:pt x="96" y="211"/>
                      <a:pt x="62" y="161"/>
                    </a:cubicBezTo>
                    <a:cubicBezTo>
                      <a:pt x="29" y="112"/>
                      <a:pt x="0" y="51"/>
                      <a:pt x="38" y="32"/>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4"/>
              <p:cNvSpPr/>
              <p:nvPr/>
            </p:nvSpPr>
            <p:spPr>
              <a:xfrm>
                <a:off x="7837239" y="1178733"/>
                <a:ext cx="170451" cy="200463"/>
              </a:xfrm>
              <a:custGeom>
                <a:rect b="b" l="l" r="r" t="t"/>
                <a:pathLst>
                  <a:path extrusionOk="0" h="354" w="301">
                    <a:moveTo>
                      <a:pt x="38" y="22"/>
                    </a:moveTo>
                    <a:cubicBezTo>
                      <a:pt x="38" y="22"/>
                      <a:pt x="223" y="0"/>
                      <a:pt x="253" y="46"/>
                    </a:cubicBezTo>
                    <a:cubicBezTo>
                      <a:pt x="284" y="91"/>
                      <a:pt x="300" y="292"/>
                      <a:pt x="280" y="320"/>
                    </a:cubicBezTo>
                    <a:cubicBezTo>
                      <a:pt x="260" y="348"/>
                      <a:pt x="102" y="353"/>
                      <a:pt x="94" y="330"/>
                    </a:cubicBezTo>
                    <a:cubicBezTo>
                      <a:pt x="87" y="307"/>
                      <a:pt x="77" y="188"/>
                      <a:pt x="52" y="138"/>
                    </a:cubicBezTo>
                    <a:cubicBezTo>
                      <a:pt x="27" y="88"/>
                      <a:pt x="0" y="25"/>
                      <a:pt x="38" y="22"/>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4"/>
              <p:cNvSpPr/>
              <p:nvPr/>
            </p:nvSpPr>
            <p:spPr>
              <a:xfrm>
                <a:off x="8080175" y="1217806"/>
                <a:ext cx="308058" cy="231609"/>
              </a:xfrm>
              <a:custGeom>
                <a:rect b="b" l="l" r="r" t="t"/>
                <a:pathLst>
                  <a:path extrusionOk="0" h="409" w="544">
                    <a:moveTo>
                      <a:pt x="70" y="3"/>
                    </a:moveTo>
                    <a:cubicBezTo>
                      <a:pt x="70" y="3"/>
                      <a:pt x="461" y="12"/>
                      <a:pt x="502" y="103"/>
                    </a:cubicBezTo>
                    <a:cubicBezTo>
                      <a:pt x="543" y="194"/>
                      <a:pt x="500" y="372"/>
                      <a:pt x="453" y="390"/>
                    </a:cubicBezTo>
                    <a:cubicBezTo>
                      <a:pt x="406" y="408"/>
                      <a:pt x="189" y="304"/>
                      <a:pt x="122" y="298"/>
                    </a:cubicBezTo>
                    <a:cubicBezTo>
                      <a:pt x="55" y="293"/>
                      <a:pt x="66" y="270"/>
                      <a:pt x="54" y="229"/>
                    </a:cubicBezTo>
                    <a:cubicBezTo>
                      <a:pt x="42" y="188"/>
                      <a:pt x="0" y="0"/>
                      <a:pt x="70" y="3"/>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4"/>
              <p:cNvSpPr/>
              <p:nvPr/>
            </p:nvSpPr>
            <p:spPr>
              <a:xfrm>
                <a:off x="8484501" y="1308411"/>
                <a:ext cx="236140" cy="327310"/>
              </a:xfrm>
              <a:custGeom>
                <a:rect b="b" l="l" r="r" t="t"/>
                <a:pathLst>
                  <a:path extrusionOk="0" h="578" w="417">
                    <a:moveTo>
                      <a:pt x="86" y="56"/>
                    </a:moveTo>
                    <a:cubicBezTo>
                      <a:pt x="86" y="56"/>
                      <a:pt x="414" y="248"/>
                      <a:pt x="415" y="377"/>
                    </a:cubicBezTo>
                    <a:cubicBezTo>
                      <a:pt x="416" y="506"/>
                      <a:pt x="415" y="563"/>
                      <a:pt x="389" y="570"/>
                    </a:cubicBezTo>
                    <a:cubicBezTo>
                      <a:pt x="363" y="577"/>
                      <a:pt x="219" y="437"/>
                      <a:pt x="189" y="385"/>
                    </a:cubicBezTo>
                    <a:cubicBezTo>
                      <a:pt x="160" y="334"/>
                      <a:pt x="0" y="0"/>
                      <a:pt x="86" y="56"/>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4"/>
              <p:cNvSpPr/>
              <p:nvPr/>
            </p:nvSpPr>
            <p:spPr>
              <a:xfrm>
                <a:off x="8732533" y="1711037"/>
                <a:ext cx="151197" cy="348828"/>
              </a:xfrm>
              <a:custGeom>
                <a:rect b="b" l="l" r="r" t="t"/>
                <a:pathLst>
                  <a:path extrusionOk="0" h="616" w="267">
                    <a:moveTo>
                      <a:pt x="123" y="91"/>
                    </a:moveTo>
                    <a:cubicBezTo>
                      <a:pt x="123" y="91"/>
                      <a:pt x="79" y="200"/>
                      <a:pt x="77" y="331"/>
                    </a:cubicBezTo>
                    <a:cubicBezTo>
                      <a:pt x="76" y="462"/>
                      <a:pt x="0" y="571"/>
                      <a:pt x="27" y="593"/>
                    </a:cubicBezTo>
                    <a:cubicBezTo>
                      <a:pt x="55" y="615"/>
                      <a:pt x="266" y="514"/>
                      <a:pt x="244" y="464"/>
                    </a:cubicBezTo>
                    <a:cubicBezTo>
                      <a:pt x="222" y="413"/>
                      <a:pt x="194" y="316"/>
                      <a:pt x="194" y="257"/>
                    </a:cubicBezTo>
                    <a:cubicBezTo>
                      <a:pt x="195" y="197"/>
                      <a:pt x="179" y="0"/>
                      <a:pt x="123" y="9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24"/>
              <p:cNvSpPr/>
              <p:nvPr/>
            </p:nvSpPr>
            <p:spPr>
              <a:xfrm>
                <a:off x="8512249" y="1677060"/>
                <a:ext cx="143269" cy="379408"/>
              </a:xfrm>
              <a:custGeom>
                <a:rect b="b" l="l" r="r" t="t"/>
                <a:pathLst>
                  <a:path extrusionOk="0" h="670" w="253">
                    <a:moveTo>
                      <a:pt x="251" y="291"/>
                    </a:moveTo>
                    <a:cubicBezTo>
                      <a:pt x="252" y="426"/>
                      <a:pt x="228" y="606"/>
                      <a:pt x="183" y="626"/>
                    </a:cubicBezTo>
                    <a:cubicBezTo>
                      <a:pt x="139" y="646"/>
                      <a:pt x="99" y="669"/>
                      <a:pt x="116" y="607"/>
                    </a:cubicBezTo>
                    <a:cubicBezTo>
                      <a:pt x="133" y="546"/>
                      <a:pt x="194" y="309"/>
                      <a:pt x="144" y="216"/>
                    </a:cubicBezTo>
                    <a:cubicBezTo>
                      <a:pt x="95" y="123"/>
                      <a:pt x="0" y="25"/>
                      <a:pt x="37" y="13"/>
                    </a:cubicBezTo>
                    <a:cubicBezTo>
                      <a:pt x="75" y="0"/>
                      <a:pt x="249" y="157"/>
                      <a:pt x="251" y="29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4"/>
              <p:cNvSpPr/>
              <p:nvPr/>
            </p:nvSpPr>
            <p:spPr>
              <a:xfrm>
                <a:off x="8260819" y="2202002"/>
                <a:ext cx="339203" cy="152329"/>
              </a:xfrm>
              <a:custGeom>
                <a:rect b="b" l="l" r="r" t="t"/>
                <a:pathLst>
                  <a:path extrusionOk="0" h="269" w="599">
                    <a:moveTo>
                      <a:pt x="47" y="130"/>
                    </a:moveTo>
                    <a:cubicBezTo>
                      <a:pt x="13" y="134"/>
                      <a:pt x="0" y="168"/>
                      <a:pt x="22" y="195"/>
                    </a:cubicBezTo>
                    <a:cubicBezTo>
                      <a:pt x="66" y="247"/>
                      <a:pt x="172" y="268"/>
                      <a:pt x="228" y="229"/>
                    </a:cubicBezTo>
                    <a:cubicBezTo>
                      <a:pt x="288" y="187"/>
                      <a:pt x="456" y="90"/>
                      <a:pt x="575" y="37"/>
                    </a:cubicBezTo>
                    <a:cubicBezTo>
                      <a:pt x="586" y="32"/>
                      <a:pt x="598" y="22"/>
                      <a:pt x="595" y="12"/>
                    </a:cubicBezTo>
                    <a:cubicBezTo>
                      <a:pt x="591" y="0"/>
                      <a:pt x="575" y="0"/>
                      <a:pt x="563" y="2"/>
                    </a:cubicBezTo>
                    <a:cubicBezTo>
                      <a:pt x="440" y="27"/>
                      <a:pt x="311" y="68"/>
                      <a:pt x="198" y="125"/>
                    </a:cubicBezTo>
                    <a:cubicBezTo>
                      <a:pt x="168" y="141"/>
                      <a:pt x="60" y="128"/>
                      <a:pt x="47" y="13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4"/>
              <p:cNvSpPr/>
              <p:nvPr/>
            </p:nvSpPr>
            <p:spPr>
              <a:xfrm>
                <a:off x="8277241" y="2290908"/>
                <a:ext cx="111558" cy="41338"/>
              </a:xfrm>
              <a:custGeom>
                <a:rect b="b" l="l" r="r" t="t"/>
                <a:pathLst>
                  <a:path extrusionOk="0" h="73" w="197">
                    <a:moveTo>
                      <a:pt x="29" y="6"/>
                    </a:moveTo>
                    <a:cubicBezTo>
                      <a:pt x="0" y="13"/>
                      <a:pt x="39" y="37"/>
                      <a:pt x="49" y="41"/>
                    </a:cubicBezTo>
                    <a:cubicBezTo>
                      <a:pt x="86" y="54"/>
                      <a:pt x="159" y="72"/>
                      <a:pt x="188" y="40"/>
                    </a:cubicBezTo>
                    <a:cubicBezTo>
                      <a:pt x="194" y="34"/>
                      <a:pt x="196" y="25"/>
                      <a:pt x="192" y="17"/>
                    </a:cubicBezTo>
                    <a:cubicBezTo>
                      <a:pt x="185" y="5"/>
                      <a:pt x="59" y="0"/>
                      <a:pt x="29" y="6"/>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4"/>
              <p:cNvSpPr/>
              <p:nvPr/>
            </p:nvSpPr>
            <p:spPr>
              <a:xfrm>
                <a:off x="8795390" y="1790882"/>
                <a:ext cx="40206" cy="160257"/>
              </a:xfrm>
              <a:custGeom>
                <a:rect b="b" l="l" r="r" t="t"/>
                <a:pathLst>
                  <a:path extrusionOk="0" h="283" w="71">
                    <a:moveTo>
                      <a:pt x="23" y="13"/>
                    </a:moveTo>
                    <a:cubicBezTo>
                      <a:pt x="24" y="7"/>
                      <a:pt x="27" y="1"/>
                      <a:pt x="33" y="0"/>
                    </a:cubicBezTo>
                    <a:cubicBezTo>
                      <a:pt x="36" y="0"/>
                      <a:pt x="40" y="3"/>
                      <a:pt x="41" y="7"/>
                    </a:cubicBezTo>
                    <a:cubicBezTo>
                      <a:pt x="43" y="11"/>
                      <a:pt x="43" y="14"/>
                      <a:pt x="43" y="18"/>
                    </a:cubicBezTo>
                    <a:cubicBezTo>
                      <a:pt x="40" y="80"/>
                      <a:pt x="48" y="143"/>
                      <a:pt x="64" y="203"/>
                    </a:cubicBezTo>
                    <a:cubicBezTo>
                      <a:pt x="67" y="213"/>
                      <a:pt x="70" y="223"/>
                      <a:pt x="67" y="232"/>
                    </a:cubicBezTo>
                    <a:cubicBezTo>
                      <a:pt x="64" y="241"/>
                      <a:pt x="55" y="248"/>
                      <a:pt x="48" y="254"/>
                    </a:cubicBezTo>
                    <a:cubicBezTo>
                      <a:pt x="40" y="261"/>
                      <a:pt x="31" y="267"/>
                      <a:pt x="23" y="274"/>
                    </a:cubicBezTo>
                    <a:cubicBezTo>
                      <a:pt x="18" y="278"/>
                      <a:pt x="9" y="282"/>
                      <a:pt x="4" y="278"/>
                    </a:cubicBezTo>
                    <a:cubicBezTo>
                      <a:pt x="0" y="274"/>
                      <a:pt x="1" y="269"/>
                      <a:pt x="1" y="264"/>
                    </a:cubicBezTo>
                    <a:cubicBezTo>
                      <a:pt x="8" y="199"/>
                      <a:pt x="0" y="135"/>
                      <a:pt x="10" y="70"/>
                    </a:cubicBezTo>
                    <a:cubicBezTo>
                      <a:pt x="13" y="51"/>
                      <a:pt x="17" y="32"/>
                      <a:pt x="23" y="13"/>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4"/>
              <p:cNvSpPr/>
              <p:nvPr/>
            </p:nvSpPr>
            <p:spPr>
              <a:xfrm>
                <a:off x="8566046" y="1721230"/>
                <a:ext cx="75882" cy="182342"/>
              </a:xfrm>
              <a:custGeom>
                <a:rect b="b" l="l" r="r" t="t"/>
                <a:pathLst>
                  <a:path extrusionOk="0" h="322" w="134">
                    <a:moveTo>
                      <a:pt x="48" y="55"/>
                    </a:moveTo>
                    <a:cubicBezTo>
                      <a:pt x="73" y="94"/>
                      <a:pt x="99" y="134"/>
                      <a:pt x="114" y="177"/>
                    </a:cubicBezTo>
                    <a:cubicBezTo>
                      <a:pt x="130" y="221"/>
                      <a:pt x="133" y="271"/>
                      <a:pt x="116" y="314"/>
                    </a:cubicBezTo>
                    <a:cubicBezTo>
                      <a:pt x="115" y="316"/>
                      <a:pt x="113" y="319"/>
                      <a:pt x="111" y="320"/>
                    </a:cubicBezTo>
                    <a:cubicBezTo>
                      <a:pt x="108" y="321"/>
                      <a:pt x="105" y="319"/>
                      <a:pt x="103" y="316"/>
                    </a:cubicBezTo>
                    <a:cubicBezTo>
                      <a:pt x="102" y="312"/>
                      <a:pt x="102" y="310"/>
                      <a:pt x="102" y="306"/>
                    </a:cubicBezTo>
                    <a:cubicBezTo>
                      <a:pt x="104" y="254"/>
                      <a:pt x="96" y="202"/>
                      <a:pt x="80" y="152"/>
                    </a:cubicBezTo>
                    <a:cubicBezTo>
                      <a:pt x="71" y="127"/>
                      <a:pt x="61" y="102"/>
                      <a:pt x="48" y="78"/>
                    </a:cubicBezTo>
                    <a:cubicBezTo>
                      <a:pt x="42" y="67"/>
                      <a:pt x="35" y="55"/>
                      <a:pt x="28" y="44"/>
                    </a:cubicBezTo>
                    <a:cubicBezTo>
                      <a:pt x="21" y="34"/>
                      <a:pt x="9" y="24"/>
                      <a:pt x="5" y="13"/>
                    </a:cubicBezTo>
                    <a:cubicBezTo>
                      <a:pt x="0" y="0"/>
                      <a:pt x="15" y="6"/>
                      <a:pt x="20" y="12"/>
                    </a:cubicBezTo>
                    <a:cubicBezTo>
                      <a:pt x="31" y="24"/>
                      <a:pt x="39" y="41"/>
                      <a:pt x="48" y="5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4"/>
              <p:cNvSpPr/>
              <p:nvPr/>
            </p:nvSpPr>
            <p:spPr>
              <a:xfrm>
                <a:off x="8551322" y="1380329"/>
                <a:ext cx="143269" cy="153462"/>
              </a:xfrm>
              <a:custGeom>
                <a:rect b="b" l="l" r="r" t="t"/>
                <a:pathLst>
                  <a:path extrusionOk="0" h="271" w="253">
                    <a:moveTo>
                      <a:pt x="187" y="262"/>
                    </a:moveTo>
                    <a:cubicBezTo>
                      <a:pt x="206" y="269"/>
                      <a:pt x="231" y="270"/>
                      <a:pt x="244" y="254"/>
                    </a:cubicBezTo>
                    <a:cubicBezTo>
                      <a:pt x="252" y="243"/>
                      <a:pt x="252" y="228"/>
                      <a:pt x="246" y="215"/>
                    </a:cubicBezTo>
                    <a:cubicBezTo>
                      <a:pt x="225" y="170"/>
                      <a:pt x="79" y="0"/>
                      <a:pt x="33" y="1"/>
                    </a:cubicBezTo>
                    <a:cubicBezTo>
                      <a:pt x="0" y="2"/>
                      <a:pt x="139" y="244"/>
                      <a:pt x="187" y="26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4"/>
              <p:cNvSpPr/>
              <p:nvPr/>
            </p:nvSpPr>
            <p:spPr>
              <a:xfrm>
                <a:off x="8120947" y="1234795"/>
                <a:ext cx="224248" cy="112123"/>
              </a:xfrm>
              <a:custGeom>
                <a:rect b="b" l="l" r="r" t="t"/>
                <a:pathLst>
                  <a:path extrusionOk="0" h="198" w="396">
                    <a:moveTo>
                      <a:pt x="20" y="110"/>
                    </a:moveTo>
                    <a:cubicBezTo>
                      <a:pt x="31" y="122"/>
                      <a:pt x="47" y="127"/>
                      <a:pt x="62" y="131"/>
                    </a:cubicBezTo>
                    <a:cubicBezTo>
                      <a:pt x="96" y="141"/>
                      <a:pt x="130" y="151"/>
                      <a:pt x="164" y="161"/>
                    </a:cubicBezTo>
                    <a:cubicBezTo>
                      <a:pt x="232" y="181"/>
                      <a:pt x="287" y="197"/>
                      <a:pt x="357" y="191"/>
                    </a:cubicBezTo>
                    <a:cubicBezTo>
                      <a:pt x="366" y="190"/>
                      <a:pt x="375" y="189"/>
                      <a:pt x="382" y="184"/>
                    </a:cubicBezTo>
                    <a:cubicBezTo>
                      <a:pt x="393" y="175"/>
                      <a:pt x="394" y="160"/>
                      <a:pt x="394" y="147"/>
                    </a:cubicBezTo>
                    <a:cubicBezTo>
                      <a:pt x="395" y="110"/>
                      <a:pt x="391" y="94"/>
                      <a:pt x="354" y="75"/>
                    </a:cubicBezTo>
                    <a:cubicBezTo>
                      <a:pt x="276" y="33"/>
                      <a:pt x="186" y="21"/>
                      <a:pt x="98" y="10"/>
                    </a:cubicBezTo>
                    <a:cubicBezTo>
                      <a:pt x="75" y="7"/>
                      <a:pt x="34" y="0"/>
                      <a:pt x="17" y="22"/>
                    </a:cubicBezTo>
                    <a:cubicBezTo>
                      <a:pt x="0" y="45"/>
                      <a:pt x="0" y="90"/>
                      <a:pt x="20" y="11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4"/>
              <p:cNvSpPr/>
              <p:nvPr/>
            </p:nvSpPr>
            <p:spPr>
              <a:xfrm>
                <a:off x="7871216" y="1203649"/>
                <a:ext cx="107594" cy="85508"/>
              </a:xfrm>
              <a:custGeom>
                <a:rect b="b" l="l" r="r" t="t"/>
                <a:pathLst>
                  <a:path extrusionOk="0" h="151" w="190">
                    <a:moveTo>
                      <a:pt x="128" y="6"/>
                    </a:moveTo>
                    <a:cubicBezTo>
                      <a:pt x="138" y="6"/>
                      <a:pt x="148" y="6"/>
                      <a:pt x="156" y="11"/>
                    </a:cubicBezTo>
                    <a:cubicBezTo>
                      <a:pt x="165" y="18"/>
                      <a:pt x="169" y="30"/>
                      <a:pt x="172" y="41"/>
                    </a:cubicBezTo>
                    <a:cubicBezTo>
                      <a:pt x="176" y="58"/>
                      <a:pt x="180" y="74"/>
                      <a:pt x="184" y="91"/>
                    </a:cubicBezTo>
                    <a:cubicBezTo>
                      <a:pt x="187" y="103"/>
                      <a:pt x="189" y="116"/>
                      <a:pt x="182" y="126"/>
                    </a:cubicBezTo>
                    <a:cubicBezTo>
                      <a:pt x="176" y="133"/>
                      <a:pt x="167" y="135"/>
                      <a:pt x="157" y="136"/>
                    </a:cubicBezTo>
                    <a:cubicBezTo>
                      <a:pt x="141" y="139"/>
                      <a:pt x="125" y="142"/>
                      <a:pt x="109" y="145"/>
                    </a:cubicBezTo>
                    <a:cubicBezTo>
                      <a:pt x="96" y="148"/>
                      <a:pt x="82" y="150"/>
                      <a:pt x="70" y="145"/>
                    </a:cubicBezTo>
                    <a:cubicBezTo>
                      <a:pt x="55" y="139"/>
                      <a:pt x="47" y="124"/>
                      <a:pt x="39" y="111"/>
                    </a:cubicBezTo>
                    <a:cubicBezTo>
                      <a:pt x="30" y="94"/>
                      <a:pt x="20" y="78"/>
                      <a:pt x="14" y="60"/>
                    </a:cubicBezTo>
                    <a:cubicBezTo>
                      <a:pt x="10" y="49"/>
                      <a:pt x="0" y="18"/>
                      <a:pt x="10" y="8"/>
                    </a:cubicBezTo>
                    <a:cubicBezTo>
                      <a:pt x="18" y="0"/>
                      <a:pt x="52" y="6"/>
                      <a:pt x="63" y="6"/>
                    </a:cubicBezTo>
                    <a:cubicBezTo>
                      <a:pt x="85" y="6"/>
                      <a:pt x="106" y="6"/>
                      <a:pt x="128" y="6"/>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4"/>
              <p:cNvSpPr/>
              <p:nvPr/>
            </p:nvSpPr>
            <p:spPr>
              <a:xfrm>
                <a:off x="7581279" y="1194023"/>
                <a:ext cx="155728" cy="81544"/>
              </a:xfrm>
              <a:custGeom>
                <a:rect b="b" l="l" r="r" t="t"/>
                <a:pathLst>
                  <a:path extrusionOk="0" h="144" w="275">
                    <a:moveTo>
                      <a:pt x="164" y="1"/>
                    </a:moveTo>
                    <a:cubicBezTo>
                      <a:pt x="182" y="2"/>
                      <a:pt x="201" y="3"/>
                      <a:pt x="216" y="12"/>
                    </a:cubicBezTo>
                    <a:cubicBezTo>
                      <a:pt x="246" y="27"/>
                      <a:pt x="258" y="62"/>
                      <a:pt x="268" y="94"/>
                    </a:cubicBezTo>
                    <a:cubicBezTo>
                      <a:pt x="271" y="103"/>
                      <a:pt x="274" y="114"/>
                      <a:pt x="269" y="123"/>
                    </a:cubicBezTo>
                    <a:cubicBezTo>
                      <a:pt x="263" y="133"/>
                      <a:pt x="248" y="135"/>
                      <a:pt x="236" y="136"/>
                    </a:cubicBezTo>
                    <a:cubicBezTo>
                      <a:pt x="209" y="138"/>
                      <a:pt x="183" y="139"/>
                      <a:pt x="156" y="140"/>
                    </a:cubicBezTo>
                    <a:cubicBezTo>
                      <a:pt x="108" y="143"/>
                      <a:pt x="78" y="140"/>
                      <a:pt x="49" y="100"/>
                    </a:cubicBezTo>
                    <a:cubicBezTo>
                      <a:pt x="39" y="85"/>
                      <a:pt x="0" y="17"/>
                      <a:pt x="28" y="6"/>
                    </a:cubicBezTo>
                    <a:cubicBezTo>
                      <a:pt x="36" y="2"/>
                      <a:pt x="51" y="4"/>
                      <a:pt x="60" y="3"/>
                    </a:cubicBezTo>
                    <a:cubicBezTo>
                      <a:pt x="94" y="0"/>
                      <a:pt x="129" y="0"/>
                      <a:pt x="1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4"/>
              <p:cNvSpPr/>
              <p:nvPr/>
            </p:nvSpPr>
            <p:spPr>
              <a:xfrm>
                <a:off x="7251703" y="1252916"/>
                <a:ext cx="191403" cy="107027"/>
              </a:xfrm>
              <a:custGeom>
                <a:rect b="b" l="l" r="r" t="t"/>
                <a:pathLst>
                  <a:path extrusionOk="0" h="189" w="338">
                    <a:moveTo>
                      <a:pt x="167" y="10"/>
                    </a:moveTo>
                    <a:cubicBezTo>
                      <a:pt x="182" y="5"/>
                      <a:pt x="198" y="0"/>
                      <a:pt x="214" y="2"/>
                    </a:cubicBezTo>
                    <a:cubicBezTo>
                      <a:pt x="242" y="6"/>
                      <a:pt x="261" y="31"/>
                      <a:pt x="277" y="55"/>
                    </a:cubicBezTo>
                    <a:cubicBezTo>
                      <a:pt x="295" y="80"/>
                      <a:pt x="312" y="105"/>
                      <a:pt x="329" y="130"/>
                    </a:cubicBezTo>
                    <a:cubicBezTo>
                      <a:pt x="337" y="142"/>
                      <a:pt x="337" y="148"/>
                      <a:pt x="325" y="156"/>
                    </a:cubicBezTo>
                    <a:cubicBezTo>
                      <a:pt x="278" y="184"/>
                      <a:pt x="221" y="188"/>
                      <a:pt x="168" y="175"/>
                    </a:cubicBezTo>
                    <a:cubicBezTo>
                      <a:pt x="116" y="162"/>
                      <a:pt x="69" y="132"/>
                      <a:pt x="28" y="98"/>
                    </a:cubicBezTo>
                    <a:cubicBezTo>
                      <a:pt x="20" y="92"/>
                      <a:pt x="0" y="76"/>
                      <a:pt x="9" y="65"/>
                    </a:cubicBezTo>
                    <a:cubicBezTo>
                      <a:pt x="12" y="60"/>
                      <a:pt x="26" y="58"/>
                      <a:pt x="32" y="56"/>
                    </a:cubicBezTo>
                    <a:cubicBezTo>
                      <a:pt x="42" y="52"/>
                      <a:pt x="123" y="25"/>
                      <a:pt x="167" y="1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4"/>
              <p:cNvSpPr/>
              <p:nvPr/>
            </p:nvSpPr>
            <p:spPr>
              <a:xfrm>
                <a:off x="7022358" y="1972659"/>
                <a:ext cx="147233" cy="291068"/>
              </a:xfrm>
              <a:custGeom>
                <a:rect b="b" l="l" r="r" t="t"/>
                <a:pathLst>
                  <a:path extrusionOk="0" h="514" w="260">
                    <a:moveTo>
                      <a:pt x="60" y="8"/>
                    </a:moveTo>
                    <a:cubicBezTo>
                      <a:pt x="33" y="37"/>
                      <a:pt x="15" y="74"/>
                      <a:pt x="9" y="114"/>
                    </a:cubicBezTo>
                    <a:cubicBezTo>
                      <a:pt x="0" y="182"/>
                      <a:pt x="16" y="255"/>
                      <a:pt x="49" y="317"/>
                    </a:cubicBezTo>
                    <a:cubicBezTo>
                      <a:pt x="83" y="383"/>
                      <a:pt x="134" y="439"/>
                      <a:pt x="191" y="488"/>
                    </a:cubicBezTo>
                    <a:cubicBezTo>
                      <a:pt x="219" y="513"/>
                      <a:pt x="259" y="476"/>
                      <a:pt x="238" y="447"/>
                    </a:cubicBezTo>
                    <a:cubicBezTo>
                      <a:pt x="238" y="446"/>
                      <a:pt x="237" y="446"/>
                      <a:pt x="237" y="446"/>
                    </a:cubicBezTo>
                    <a:cubicBezTo>
                      <a:pt x="113" y="280"/>
                      <a:pt x="49" y="220"/>
                      <a:pt x="79" y="16"/>
                    </a:cubicBezTo>
                    <a:cubicBezTo>
                      <a:pt x="81" y="6"/>
                      <a:pt x="68" y="0"/>
                      <a:pt x="62" y="7"/>
                    </a:cubicBezTo>
                    <a:lnTo>
                      <a:pt x="60" y="8"/>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4"/>
              <p:cNvSpPr/>
              <p:nvPr/>
            </p:nvSpPr>
            <p:spPr>
              <a:xfrm>
                <a:off x="7145808" y="1592684"/>
                <a:ext cx="473412" cy="484736"/>
              </a:xfrm>
              <a:custGeom>
                <a:rect b="b" l="l" r="r" t="t"/>
                <a:pathLst>
                  <a:path extrusionOk="0" h="856" w="836">
                    <a:moveTo>
                      <a:pt x="29" y="817"/>
                    </a:moveTo>
                    <a:cubicBezTo>
                      <a:pt x="29" y="817"/>
                      <a:pt x="0" y="597"/>
                      <a:pt x="103" y="452"/>
                    </a:cubicBezTo>
                    <a:cubicBezTo>
                      <a:pt x="207" y="307"/>
                      <a:pt x="224" y="210"/>
                      <a:pt x="285" y="142"/>
                    </a:cubicBezTo>
                    <a:cubicBezTo>
                      <a:pt x="343" y="78"/>
                      <a:pt x="525" y="9"/>
                      <a:pt x="680" y="5"/>
                    </a:cubicBezTo>
                    <a:cubicBezTo>
                      <a:pt x="835" y="0"/>
                      <a:pt x="540" y="99"/>
                      <a:pt x="544" y="163"/>
                    </a:cubicBezTo>
                    <a:cubicBezTo>
                      <a:pt x="548" y="211"/>
                      <a:pt x="619" y="179"/>
                      <a:pt x="714" y="166"/>
                    </a:cubicBezTo>
                    <a:cubicBezTo>
                      <a:pt x="726" y="164"/>
                      <a:pt x="729" y="182"/>
                      <a:pt x="718" y="185"/>
                    </a:cubicBezTo>
                    <a:cubicBezTo>
                      <a:pt x="603" y="218"/>
                      <a:pt x="410" y="295"/>
                      <a:pt x="281" y="462"/>
                    </a:cubicBezTo>
                    <a:cubicBezTo>
                      <a:pt x="153" y="627"/>
                      <a:pt x="103" y="756"/>
                      <a:pt x="83" y="825"/>
                    </a:cubicBezTo>
                    <a:cubicBezTo>
                      <a:pt x="74" y="855"/>
                      <a:pt x="31" y="850"/>
                      <a:pt x="29" y="820"/>
                    </a:cubicBezTo>
                    <a:cubicBezTo>
                      <a:pt x="29" y="818"/>
                      <a:pt x="29" y="818"/>
                      <a:pt x="29" y="817"/>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4"/>
              <p:cNvSpPr/>
              <p:nvPr/>
            </p:nvSpPr>
            <p:spPr>
              <a:xfrm>
                <a:off x="7569388" y="1526996"/>
                <a:ext cx="783735" cy="182908"/>
              </a:xfrm>
              <a:custGeom>
                <a:rect b="b" l="l" r="r" t="t"/>
                <a:pathLst>
                  <a:path extrusionOk="0" h="323" w="1384">
                    <a:moveTo>
                      <a:pt x="121" y="100"/>
                    </a:moveTo>
                    <a:cubicBezTo>
                      <a:pt x="121" y="100"/>
                      <a:pt x="0" y="138"/>
                      <a:pt x="80" y="143"/>
                    </a:cubicBezTo>
                    <a:cubicBezTo>
                      <a:pt x="161" y="147"/>
                      <a:pt x="324" y="170"/>
                      <a:pt x="376" y="200"/>
                    </a:cubicBezTo>
                    <a:cubicBezTo>
                      <a:pt x="428" y="231"/>
                      <a:pt x="600" y="170"/>
                      <a:pt x="776" y="212"/>
                    </a:cubicBezTo>
                    <a:cubicBezTo>
                      <a:pt x="952" y="253"/>
                      <a:pt x="1104" y="322"/>
                      <a:pt x="1134" y="307"/>
                    </a:cubicBezTo>
                    <a:cubicBezTo>
                      <a:pt x="1164" y="292"/>
                      <a:pt x="1206" y="251"/>
                      <a:pt x="1277" y="273"/>
                    </a:cubicBezTo>
                    <a:cubicBezTo>
                      <a:pt x="1348" y="295"/>
                      <a:pt x="1383" y="310"/>
                      <a:pt x="1368" y="279"/>
                    </a:cubicBezTo>
                    <a:cubicBezTo>
                      <a:pt x="1354" y="248"/>
                      <a:pt x="1096" y="130"/>
                      <a:pt x="978" y="121"/>
                    </a:cubicBezTo>
                    <a:cubicBezTo>
                      <a:pt x="860" y="111"/>
                      <a:pt x="531" y="0"/>
                      <a:pt x="121" y="10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4"/>
              <p:cNvSpPr/>
              <p:nvPr/>
            </p:nvSpPr>
            <p:spPr>
              <a:xfrm>
                <a:off x="8288001" y="1752375"/>
                <a:ext cx="199331" cy="278043"/>
              </a:xfrm>
              <a:custGeom>
                <a:rect b="b" l="l" r="r" t="t"/>
                <a:pathLst>
                  <a:path extrusionOk="0" h="491" w="352">
                    <a:moveTo>
                      <a:pt x="39" y="13"/>
                    </a:moveTo>
                    <a:cubicBezTo>
                      <a:pt x="39" y="13"/>
                      <a:pt x="0" y="25"/>
                      <a:pt x="39" y="59"/>
                    </a:cubicBezTo>
                    <a:cubicBezTo>
                      <a:pt x="77" y="94"/>
                      <a:pt x="154" y="190"/>
                      <a:pt x="166" y="259"/>
                    </a:cubicBezTo>
                    <a:cubicBezTo>
                      <a:pt x="178" y="328"/>
                      <a:pt x="190" y="409"/>
                      <a:pt x="174" y="449"/>
                    </a:cubicBezTo>
                    <a:cubicBezTo>
                      <a:pt x="159" y="490"/>
                      <a:pt x="211" y="486"/>
                      <a:pt x="255" y="449"/>
                    </a:cubicBezTo>
                    <a:cubicBezTo>
                      <a:pt x="300" y="412"/>
                      <a:pt x="351" y="336"/>
                      <a:pt x="337" y="215"/>
                    </a:cubicBezTo>
                    <a:cubicBezTo>
                      <a:pt x="323" y="93"/>
                      <a:pt x="316" y="29"/>
                      <a:pt x="278" y="28"/>
                    </a:cubicBezTo>
                    <a:cubicBezTo>
                      <a:pt x="239" y="27"/>
                      <a:pt x="209" y="49"/>
                      <a:pt x="143" y="35"/>
                    </a:cubicBezTo>
                    <a:cubicBezTo>
                      <a:pt x="77" y="20"/>
                      <a:pt x="54" y="0"/>
                      <a:pt x="39" y="13"/>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4"/>
              <p:cNvSpPr/>
              <p:nvPr/>
            </p:nvSpPr>
            <p:spPr>
              <a:xfrm>
                <a:off x="8183805" y="2102337"/>
                <a:ext cx="84376" cy="76448"/>
              </a:xfrm>
              <a:custGeom>
                <a:rect b="b" l="l" r="r" t="t"/>
                <a:pathLst>
                  <a:path extrusionOk="0" h="135" w="149">
                    <a:moveTo>
                      <a:pt x="10" y="85"/>
                    </a:moveTo>
                    <a:cubicBezTo>
                      <a:pt x="7" y="90"/>
                      <a:pt x="2" y="95"/>
                      <a:pt x="1" y="101"/>
                    </a:cubicBezTo>
                    <a:cubicBezTo>
                      <a:pt x="0" y="107"/>
                      <a:pt x="2" y="114"/>
                      <a:pt x="7" y="117"/>
                    </a:cubicBezTo>
                    <a:cubicBezTo>
                      <a:pt x="43" y="134"/>
                      <a:pt x="148" y="37"/>
                      <a:pt x="143" y="15"/>
                    </a:cubicBezTo>
                    <a:cubicBezTo>
                      <a:pt x="142" y="7"/>
                      <a:pt x="133" y="4"/>
                      <a:pt x="125" y="3"/>
                    </a:cubicBezTo>
                    <a:cubicBezTo>
                      <a:pt x="99" y="0"/>
                      <a:pt x="28" y="64"/>
                      <a:pt x="10" y="85"/>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4"/>
              <p:cNvSpPr/>
              <p:nvPr/>
            </p:nvSpPr>
            <p:spPr>
              <a:xfrm>
                <a:off x="7262462" y="1623263"/>
                <a:ext cx="215754" cy="188005"/>
              </a:xfrm>
              <a:custGeom>
                <a:rect b="b" l="l" r="r" t="t"/>
                <a:pathLst>
                  <a:path extrusionOk="0" h="332" w="381">
                    <a:moveTo>
                      <a:pt x="110" y="124"/>
                    </a:moveTo>
                    <a:cubicBezTo>
                      <a:pt x="173" y="59"/>
                      <a:pt x="261" y="31"/>
                      <a:pt x="346" y="6"/>
                    </a:cubicBezTo>
                    <a:cubicBezTo>
                      <a:pt x="355" y="4"/>
                      <a:pt x="370" y="0"/>
                      <a:pt x="375" y="12"/>
                    </a:cubicBezTo>
                    <a:cubicBezTo>
                      <a:pt x="380" y="23"/>
                      <a:pt x="366" y="32"/>
                      <a:pt x="357" y="37"/>
                    </a:cubicBezTo>
                    <a:cubicBezTo>
                      <a:pt x="232" y="102"/>
                      <a:pt x="191" y="192"/>
                      <a:pt x="110" y="269"/>
                    </a:cubicBezTo>
                    <a:cubicBezTo>
                      <a:pt x="96" y="283"/>
                      <a:pt x="51" y="331"/>
                      <a:pt x="29" y="318"/>
                    </a:cubicBezTo>
                    <a:cubicBezTo>
                      <a:pt x="0" y="302"/>
                      <a:pt x="33" y="248"/>
                      <a:pt x="42" y="229"/>
                    </a:cubicBezTo>
                    <a:cubicBezTo>
                      <a:pt x="60" y="191"/>
                      <a:pt x="81" y="155"/>
                      <a:pt x="110" y="124"/>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4"/>
              <p:cNvSpPr/>
              <p:nvPr/>
            </p:nvSpPr>
            <p:spPr>
              <a:xfrm>
                <a:off x="7033118" y="2017961"/>
                <a:ext cx="65689" cy="162522"/>
              </a:xfrm>
              <a:custGeom>
                <a:rect b="b" l="l" r="r" t="t"/>
                <a:pathLst>
                  <a:path extrusionOk="0" h="287" w="116">
                    <a:moveTo>
                      <a:pt x="12" y="16"/>
                    </a:moveTo>
                    <a:cubicBezTo>
                      <a:pt x="13" y="9"/>
                      <a:pt x="16" y="0"/>
                      <a:pt x="23" y="0"/>
                    </a:cubicBezTo>
                    <a:cubicBezTo>
                      <a:pt x="30" y="1"/>
                      <a:pt x="31" y="10"/>
                      <a:pt x="31" y="17"/>
                    </a:cubicBezTo>
                    <a:cubicBezTo>
                      <a:pt x="32" y="103"/>
                      <a:pt x="59" y="188"/>
                      <a:pt x="108" y="259"/>
                    </a:cubicBezTo>
                    <a:cubicBezTo>
                      <a:pt x="111" y="263"/>
                      <a:pt x="115" y="268"/>
                      <a:pt x="115" y="274"/>
                    </a:cubicBezTo>
                    <a:cubicBezTo>
                      <a:pt x="115" y="279"/>
                      <a:pt x="112" y="286"/>
                      <a:pt x="106" y="286"/>
                    </a:cubicBezTo>
                    <a:cubicBezTo>
                      <a:pt x="103" y="286"/>
                      <a:pt x="99" y="283"/>
                      <a:pt x="97" y="281"/>
                    </a:cubicBezTo>
                    <a:cubicBezTo>
                      <a:pt x="0" y="190"/>
                      <a:pt x="10" y="37"/>
                      <a:pt x="12" y="16"/>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4"/>
              <p:cNvSpPr/>
              <p:nvPr/>
            </p:nvSpPr>
            <p:spPr>
              <a:xfrm>
                <a:off x="7670186" y="1560406"/>
                <a:ext cx="605922" cy="112690"/>
              </a:xfrm>
              <a:custGeom>
                <a:rect b="b" l="l" r="r" t="t"/>
                <a:pathLst>
                  <a:path extrusionOk="0" h="199" w="1070">
                    <a:moveTo>
                      <a:pt x="79" y="45"/>
                    </a:moveTo>
                    <a:cubicBezTo>
                      <a:pt x="79" y="45"/>
                      <a:pt x="0" y="66"/>
                      <a:pt x="106" y="74"/>
                    </a:cubicBezTo>
                    <a:cubicBezTo>
                      <a:pt x="210" y="81"/>
                      <a:pt x="344" y="85"/>
                      <a:pt x="482" y="90"/>
                    </a:cubicBezTo>
                    <a:cubicBezTo>
                      <a:pt x="620" y="95"/>
                      <a:pt x="885" y="182"/>
                      <a:pt x="924" y="178"/>
                    </a:cubicBezTo>
                    <a:cubicBezTo>
                      <a:pt x="964" y="173"/>
                      <a:pt x="1069" y="198"/>
                      <a:pt x="1059" y="178"/>
                    </a:cubicBezTo>
                    <a:cubicBezTo>
                      <a:pt x="1050" y="158"/>
                      <a:pt x="811" y="73"/>
                      <a:pt x="565" y="37"/>
                    </a:cubicBezTo>
                    <a:cubicBezTo>
                      <a:pt x="319" y="0"/>
                      <a:pt x="79" y="45"/>
                      <a:pt x="79" y="4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4"/>
              <p:cNvSpPr/>
              <p:nvPr/>
            </p:nvSpPr>
            <p:spPr>
              <a:xfrm>
                <a:off x="8298760" y="1768231"/>
                <a:ext cx="177813" cy="139871"/>
              </a:xfrm>
              <a:custGeom>
                <a:rect b="b" l="l" r="r" t="t"/>
                <a:pathLst>
                  <a:path extrusionOk="0" h="247" w="314">
                    <a:moveTo>
                      <a:pt x="75" y="23"/>
                    </a:moveTo>
                    <a:cubicBezTo>
                      <a:pt x="75" y="23"/>
                      <a:pt x="137" y="51"/>
                      <a:pt x="183" y="48"/>
                    </a:cubicBezTo>
                    <a:cubicBezTo>
                      <a:pt x="229" y="45"/>
                      <a:pt x="261" y="35"/>
                      <a:pt x="273" y="54"/>
                    </a:cubicBezTo>
                    <a:cubicBezTo>
                      <a:pt x="285" y="73"/>
                      <a:pt x="313" y="198"/>
                      <a:pt x="298" y="222"/>
                    </a:cubicBezTo>
                    <a:cubicBezTo>
                      <a:pt x="283" y="246"/>
                      <a:pt x="232" y="239"/>
                      <a:pt x="189" y="187"/>
                    </a:cubicBezTo>
                    <a:cubicBezTo>
                      <a:pt x="146" y="135"/>
                      <a:pt x="0" y="0"/>
                      <a:pt x="75" y="23"/>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4"/>
              <p:cNvSpPr/>
              <p:nvPr/>
            </p:nvSpPr>
            <p:spPr>
              <a:xfrm>
                <a:off x="8215516" y="2110831"/>
                <a:ext cx="38507" cy="35109"/>
              </a:xfrm>
              <a:custGeom>
                <a:rect b="b" l="l" r="r" t="t"/>
                <a:pathLst>
                  <a:path extrusionOk="0" h="62" w="68">
                    <a:moveTo>
                      <a:pt x="3" y="47"/>
                    </a:moveTo>
                    <a:cubicBezTo>
                      <a:pt x="1" y="50"/>
                      <a:pt x="0" y="53"/>
                      <a:pt x="1" y="56"/>
                    </a:cubicBezTo>
                    <a:cubicBezTo>
                      <a:pt x="3" y="59"/>
                      <a:pt x="5" y="61"/>
                      <a:pt x="8" y="60"/>
                    </a:cubicBezTo>
                    <a:cubicBezTo>
                      <a:pt x="11" y="60"/>
                      <a:pt x="14" y="58"/>
                      <a:pt x="16" y="57"/>
                    </a:cubicBezTo>
                    <a:cubicBezTo>
                      <a:pt x="30" y="48"/>
                      <a:pt x="43" y="38"/>
                      <a:pt x="56" y="26"/>
                    </a:cubicBezTo>
                    <a:cubicBezTo>
                      <a:pt x="59" y="23"/>
                      <a:pt x="63" y="21"/>
                      <a:pt x="65" y="17"/>
                    </a:cubicBezTo>
                    <a:cubicBezTo>
                      <a:pt x="67" y="13"/>
                      <a:pt x="67" y="8"/>
                      <a:pt x="65" y="5"/>
                    </a:cubicBezTo>
                    <a:cubicBezTo>
                      <a:pt x="62" y="1"/>
                      <a:pt x="56" y="0"/>
                      <a:pt x="52" y="2"/>
                    </a:cubicBezTo>
                    <a:cubicBezTo>
                      <a:pt x="44" y="5"/>
                      <a:pt x="33" y="13"/>
                      <a:pt x="27" y="19"/>
                    </a:cubicBezTo>
                    <a:cubicBezTo>
                      <a:pt x="17" y="27"/>
                      <a:pt x="9" y="36"/>
                      <a:pt x="3" y="47"/>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4"/>
              <p:cNvSpPr/>
              <p:nvPr/>
            </p:nvSpPr>
            <p:spPr>
              <a:xfrm>
                <a:off x="8173611" y="2456262"/>
                <a:ext cx="123450" cy="21519"/>
              </a:xfrm>
              <a:custGeom>
                <a:rect b="b" l="l" r="r" t="t"/>
                <a:pathLst>
                  <a:path extrusionOk="0" h="38" w="218">
                    <a:moveTo>
                      <a:pt x="217" y="4"/>
                    </a:moveTo>
                    <a:cubicBezTo>
                      <a:pt x="199" y="4"/>
                      <a:pt x="180" y="5"/>
                      <a:pt x="162" y="6"/>
                    </a:cubicBezTo>
                    <a:cubicBezTo>
                      <a:pt x="144" y="8"/>
                      <a:pt x="126" y="9"/>
                      <a:pt x="108" y="12"/>
                    </a:cubicBezTo>
                    <a:cubicBezTo>
                      <a:pt x="90" y="14"/>
                      <a:pt x="72" y="18"/>
                      <a:pt x="54" y="22"/>
                    </a:cubicBezTo>
                    <a:cubicBezTo>
                      <a:pt x="36" y="26"/>
                      <a:pt x="18" y="31"/>
                      <a:pt x="1" y="37"/>
                    </a:cubicBezTo>
                    <a:lnTo>
                      <a:pt x="0" y="37"/>
                    </a:lnTo>
                    <a:cubicBezTo>
                      <a:pt x="18" y="31"/>
                      <a:pt x="35" y="24"/>
                      <a:pt x="53" y="19"/>
                    </a:cubicBezTo>
                    <a:cubicBezTo>
                      <a:pt x="71" y="14"/>
                      <a:pt x="89" y="11"/>
                      <a:pt x="107" y="7"/>
                    </a:cubicBezTo>
                    <a:cubicBezTo>
                      <a:pt x="125" y="4"/>
                      <a:pt x="143" y="1"/>
                      <a:pt x="162" y="1"/>
                    </a:cubicBezTo>
                    <a:cubicBezTo>
                      <a:pt x="180" y="0"/>
                      <a:pt x="199" y="0"/>
                      <a:pt x="217" y="4"/>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4"/>
              <p:cNvSpPr/>
              <p:nvPr/>
            </p:nvSpPr>
            <p:spPr>
              <a:xfrm>
                <a:off x="8033173" y="2691269"/>
                <a:ext cx="87774" cy="12458"/>
              </a:xfrm>
              <a:custGeom>
                <a:rect b="b" l="l" r="r" t="t"/>
                <a:pathLst>
                  <a:path extrusionOk="0" h="22" w="155">
                    <a:moveTo>
                      <a:pt x="154" y="21"/>
                    </a:moveTo>
                    <a:cubicBezTo>
                      <a:pt x="141" y="19"/>
                      <a:pt x="128" y="16"/>
                      <a:pt x="115" y="14"/>
                    </a:cubicBezTo>
                    <a:cubicBezTo>
                      <a:pt x="103" y="12"/>
                      <a:pt x="90" y="9"/>
                      <a:pt x="77" y="7"/>
                    </a:cubicBezTo>
                    <a:cubicBezTo>
                      <a:pt x="52" y="4"/>
                      <a:pt x="26" y="2"/>
                      <a:pt x="0" y="4"/>
                    </a:cubicBezTo>
                    <a:lnTo>
                      <a:pt x="0" y="3"/>
                    </a:lnTo>
                    <a:cubicBezTo>
                      <a:pt x="13" y="1"/>
                      <a:pt x="26" y="0"/>
                      <a:pt x="39" y="0"/>
                    </a:cubicBezTo>
                    <a:cubicBezTo>
                      <a:pt x="52" y="0"/>
                      <a:pt x="65" y="1"/>
                      <a:pt x="78" y="2"/>
                    </a:cubicBezTo>
                    <a:cubicBezTo>
                      <a:pt x="91" y="3"/>
                      <a:pt x="104" y="5"/>
                      <a:pt x="117" y="8"/>
                    </a:cubicBezTo>
                    <a:cubicBezTo>
                      <a:pt x="130" y="11"/>
                      <a:pt x="142" y="14"/>
                      <a:pt x="154" y="20"/>
                    </a:cubicBezTo>
                    <a:lnTo>
                      <a:pt x="154" y="2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24"/>
              <p:cNvSpPr/>
              <p:nvPr/>
            </p:nvSpPr>
            <p:spPr>
              <a:xfrm>
                <a:off x="8114718" y="2483444"/>
                <a:ext cx="159692" cy="168185"/>
              </a:xfrm>
              <a:custGeom>
                <a:rect b="b" l="l" r="r" t="t"/>
                <a:pathLst>
                  <a:path extrusionOk="0" h="297" w="282">
                    <a:moveTo>
                      <a:pt x="272" y="69"/>
                    </a:moveTo>
                    <a:cubicBezTo>
                      <a:pt x="277" y="54"/>
                      <a:pt x="281" y="36"/>
                      <a:pt x="269" y="25"/>
                    </a:cubicBezTo>
                    <a:cubicBezTo>
                      <a:pt x="242" y="0"/>
                      <a:pt x="136" y="32"/>
                      <a:pt x="114" y="55"/>
                    </a:cubicBezTo>
                    <a:cubicBezTo>
                      <a:pt x="95" y="76"/>
                      <a:pt x="99" y="109"/>
                      <a:pt x="96" y="138"/>
                    </a:cubicBezTo>
                    <a:cubicBezTo>
                      <a:pt x="91" y="187"/>
                      <a:pt x="62" y="233"/>
                      <a:pt x="21" y="259"/>
                    </a:cubicBezTo>
                    <a:cubicBezTo>
                      <a:pt x="13" y="265"/>
                      <a:pt x="0" y="273"/>
                      <a:pt x="4" y="285"/>
                    </a:cubicBezTo>
                    <a:cubicBezTo>
                      <a:pt x="7" y="292"/>
                      <a:pt x="17" y="294"/>
                      <a:pt x="25" y="295"/>
                    </a:cubicBezTo>
                    <a:cubicBezTo>
                      <a:pt x="59" y="296"/>
                      <a:pt x="77" y="287"/>
                      <a:pt x="103" y="267"/>
                    </a:cubicBezTo>
                    <a:cubicBezTo>
                      <a:pt x="173" y="213"/>
                      <a:pt x="241" y="152"/>
                      <a:pt x="272" y="6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4"/>
              <p:cNvSpPr/>
              <p:nvPr/>
            </p:nvSpPr>
            <p:spPr>
              <a:xfrm>
                <a:off x="8003727" y="2712787"/>
                <a:ext cx="64556" cy="84376"/>
              </a:xfrm>
              <a:custGeom>
                <a:rect b="b" l="l" r="r" t="t"/>
                <a:pathLst>
                  <a:path extrusionOk="0" h="149" w="114">
                    <a:moveTo>
                      <a:pt x="102" y="48"/>
                    </a:moveTo>
                    <a:cubicBezTo>
                      <a:pt x="110" y="39"/>
                      <a:pt x="113" y="27"/>
                      <a:pt x="101" y="21"/>
                    </a:cubicBezTo>
                    <a:cubicBezTo>
                      <a:pt x="107" y="24"/>
                      <a:pt x="47" y="0"/>
                      <a:pt x="31" y="11"/>
                    </a:cubicBezTo>
                    <a:cubicBezTo>
                      <a:pt x="8" y="28"/>
                      <a:pt x="6" y="105"/>
                      <a:pt x="2" y="132"/>
                    </a:cubicBezTo>
                    <a:cubicBezTo>
                      <a:pt x="0" y="148"/>
                      <a:pt x="77" y="80"/>
                      <a:pt x="102" y="48"/>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4"/>
              <p:cNvSpPr/>
              <p:nvPr/>
            </p:nvSpPr>
            <p:spPr>
              <a:xfrm>
                <a:off x="7391575" y="2529313"/>
                <a:ext cx="259924" cy="581003"/>
              </a:xfrm>
              <a:custGeom>
                <a:rect b="b" l="l" r="r" t="t"/>
                <a:pathLst>
                  <a:path extrusionOk="0" h="1026" w="459">
                    <a:moveTo>
                      <a:pt x="458" y="0"/>
                    </a:moveTo>
                    <a:cubicBezTo>
                      <a:pt x="435" y="40"/>
                      <a:pt x="418" y="79"/>
                      <a:pt x="408" y="115"/>
                    </a:cubicBezTo>
                    <a:cubicBezTo>
                      <a:pt x="369" y="256"/>
                      <a:pt x="265" y="733"/>
                      <a:pt x="13" y="1025"/>
                    </a:cubicBezTo>
                    <a:cubicBezTo>
                      <a:pt x="13" y="1025"/>
                      <a:pt x="103" y="838"/>
                      <a:pt x="0" y="615"/>
                    </a:cubicBezTo>
                    <a:cubicBezTo>
                      <a:pt x="0" y="615"/>
                      <a:pt x="199" y="556"/>
                      <a:pt x="238" y="388"/>
                    </a:cubicBezTo>
                    <a:cubicBezTo>
                      <a:pt x="238" y="388"/>
                      <a:pt x="237" y="519"/>
                      <a:pt x="74" y="649"/>
                    </a:cubicBezTo>
                    <a:cubicBezTo>
                      <a:pt x="74" y="649"/>
                      <a:pt x="112" y="755"/>
                      <a:pt x="105" y="807"/>
                    </a:cubicBezTo>
                    <a:cubicBezTo>
                      <a:pt x="105" y="807"/>
                      <a:pt x="277" y="525"/>
                      <a:pt x="315" y="350"/>
                    </a:cubicBezTo>
                    <a:cubicBezTo>
                      <a:pt x="352" y="178"/>
                      <a:pt x="435" y="37"/>
                      <a:pt x="45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4"/>
              <p:cNvSpPr/>
              <p:nvPr/>
            </p:nvSpPr>
            <p:spPr>
              <a:xfrm>
                <a:off x="8090368" y="2145374"/>
                <a:ext cx="45303" cy="72484"/>
              </a:xfrm>
              <a:custGeom>
                <a:rect b="b" l="l" r="r" t="t"/>
                <a:pathLst>
                  <a:path extrusionOk="0" h="128" w="80">
                    <a:moveTo>
                      <a:pt x="61" y="116"/>
                    </a:moveTo>
                    <a:cubicBezTo>
                      <a:pt x="67" y="112"/>
                      <a:pt x="69" y="104"/>
                      <a:pt x="70" y="96"/>
                    </a:cubicBezTo>
                    <a:cubicBezTo>
                      <a:pt x="78" y="26"/>
                      <a:pt x="79" y="24"/>
                      <a:pt x="78" y="16"/>
                    </a:cubicBezTo>
                    <a:cubicBezTo>
                      <a:pt x="76" y="11"/>
                      <a:pt x="73" y="5"/>
                      <a:pt x="67" y="3"/>
                    </a:cubicBezTo>
                    <a:cubicBezTo>
                      <a:pt x="58" y="0"/>
                      <a:pt x="47" y="14"/>
                      <a:pt x="41" y="21"/>
                    </a:cubicBezTo>
                    <a:cubicBezTo>
                      <a:pt x="0" y="63"/>
                      <a:pt x="39" y="127"/>
                      <a:pt x="61" y="116"/>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97" name="Google Shape;397;p24"/>
          <p:cNvGrpSpPr/>
          <p:nvPr/>
        </p:nvGrpSpPr>
        <p:grpSpPr>
          <a:xfrm>
            <a:off x="1417649" y="267450"/>
            <a:ext cx="1798200" cy="1798200"/>
            <a:chOff x="1417649" y="267450"/>
            <a:chExt cx="1798200" cy="1798200"/>
          </a:xfrm>
        </p:grpSpPr>
        <p:sp>
          <p:nvSpPr>
            <p:cNvPr id="398" name="Google Shape;398;p24"/>
            <p:cNvSpPr/>
            <p:nvPr/>
          </p:nvSpPr>
          <p:spPr>
            <a:xfrm>
              <a:off x="1417649" y="267450"/>
              <a:ext cx="1798200" cy="1798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nvGrpSpPr>
            <p:cNvPr id="399" name="Google Shape;399;p24"/>
            <p:cNvGrpSpPr/>
            <p:nvPr/>
          </p:nvGrpSpPr>
          <p:grpSpPr>
            <a:xfrm>
              <a:off x="1760764" y="530129"/>
              <a:ext cx="1111643" cy="1273327"/>
              <a:chOff x="3715851" y="1200267"/>
              <a:chExt cx="2121861" cy="2430476"/>
            </a:xfrm>
          </p:grpSpPr>
          <p:sp>
            <p:nvSpPr>
              <p:cNvPr id="400" name="Google Shape;400;p24"/>
              <p:cNvSpPr/>
              <p:nvPr/>
            </p:nvSpPr>
            <p:spPr>
              <a:xfrm>
                <a:off x="3770781" y="1200267"/>
                <a:ext cx="2036918" cy="1185790"/>
              </a:xfrm>
              <a:custGeom>
                <a:rect b="b" l="l" r="r" t="t"/>
                <a:pathLst>
                  <a:path extrusionOk="0" h="2094" w="3597">
                    <a:moveTo>
                      <a:pt x="3596" y="2093"/>
                    </a:moveTo>
                    <a:lnTo>
                      <a:pt x="1797" y="1624"/>
                    </a:lnTo>
                    <a:lnTo>
                      <a:pt x="0" y="2093"/>
                    </a:lnTo>
                    <a:cubicBezTo>
                      <a:pt x="17" y="1730"/>
                      <a:pt x="127" y="1314"/>
                      <a:pt x="144" y="1264"/>
                    </a:cubicBezTo>
                    <a:cubicBezTo>
                      <a:pt x="161" y="1216"/>
                      <a:pt x="180" y="1240"/>
                      <a:pt x="182" y="1242"/>
                    </a:cubicBezTo>
                    <a:cubicBezTo>
                      <a:pt x="117" y="1117"/>
                      <a:pt x="407" y="665"/>
                      <a:pt x="437" y="585"/>
                    </a:cubicBezTo>
                    <a:cubicBezTo>
                      <a:pt x="467" y="505"/>
                      <a:pt x="517" y="538"/>
                      <a:pt x="517" y="538"/>
                    </a:cubicBezTo>
                    <a:cubicBezTo>
                      <a:pt x="504" y="408"/>
                      <a:pt x="634" y="266"/>
                      <a:pt x="833" y="154"/>
                    </a:cubicBezTo>
                    <a:cubicBezTo>
                      <a:pt x="1011" y="54"/>
                      <a:pt x="1040" y="125"/>
                      <a:pt x="1044" y="142"/>
                    </a:cubicBezTo>
                    <a:cubicBezTo>
                      <a:pt x="1043" y="130"/>
                      <a:pt x="1053" y="85"/>
                      <a:pt x="1266" y="88"/>
                    </a:cubicBezTo>
                    <a:cubicBezTo>
                      <a:pt x="1512" y="90"/>
                      <a:pt x="1537" y="185"/>
                      <a:pt x="1537" y="185"/>
                    </a:cubicBezTo>
                    <a:cubicBezTo>
                      <a:pt x="1629" y="132"/>
                      <a:pt x="1731" y="312"/>
                      <a:pt x="1775" y="403"/>
                    </a:cubicBezTo>
                    <a:cubicBezTo>
                      <a:pt x="1785" y="422"/>
                      <a:pt x="1811" y="422"/>
                      <a:pt x="1820" y="403"/>
                    </a:cubicBezTo>
                    <a:cubicBezTo>
                      <a:pt x="1865" y="312"/>
                      <a:pt x="1919" y="151"/>
                      <a:pt x="2031" y="159"/>
                    </a:cubicBezTo>
                    <a:cubicBezTo>
                      <a:pt x="2031" y="159"/>
                      <a:pt x="2018" y="103"/>
                      <a:pt x="2201" y="52"/>
                    </a:cubicBezTo>
                    <a:cubicBezTo>
                      <a:pt x="2315" y="21"/>
                      <a:pt x="2444" y="46"/>
                      <a:pt x="2442" y="58"/>
                    </a:cubicBezTo>
                    <a:cubicBezTo>
                      <a:pt x="2447" y="42"/>
                      <a:pt x="2552" y="0"/>
                      <a:pt x="2730" y="100"/>
                    </a:cubicBezTo>
                    <a:cubicBezTo>
                      <a:pt x="2757" y="116"/>
                      <a:pt x="2770" y="164"/>
                      <a:pt x="2770" y="164"/>
                    </a:cubicBezTo>
                    <a:cubicBezTo>
                      <a:pt x="2770" y="164"/>
                      <a:pt x="2827" y="149"/>
                      <a:pt x="2846" y="164"/>
                    </a:cubicBezTo>
                    <a:cubicBezTo>
                      <a:pt x="2976" y="273"/>
                      <a:pt x="3101" y="417"/>
                      <a:pt x="3092" y="514"/>
                    </a:cubicBezTo>
                    <a:cubicBezTo>
                      <a:pt x="3092" y="514"/>
                      <a:pt x="3128" y="516"/>
                      <a:pt x="3180" y="584"/>
                    </a:cubicBezTo>
                    <a:cubicBezTo>
                      <a:pt x="3242" y="664"/>
                      <a:pt x="3479" y="1118"/>
                      <a:pt x="3415" y="1242"/>
                    </a:cubicBezTo>
                    <a:cubicBezTo>
                      <a:pt x="3416" y="1241"/>
                      <a:pt x="3435" y="1217"/>
                      <a:pt x="3452" y="1265"/>
                    </a:cubicBezTo>
                    <a:cubicBezTo>
                      <a:pt x="3470" y="1314"/>
                      <a:pt x="3579" y="1730"/>
                      <a:pt x="3596" y="2093"/>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24"/>
              <p:cNvSpPr/>
              <p:nvPr/>
            </p:nvSpPr>
            <p:spPr>
              <a:xfrm>
                <a:off x="5486052" y="1489637"/>
                <a:ext cx="37375" cy="24916"/>
              </a:xfrm>
              <a:custGeom>
                <a:rect b="b" l="l" r="r" t="t"/>
                <a:pathLst>
                  <a:path extrusionOk="0" h="44" w="66">
                    <a:moveTo>
                      <a:pt x="61" y="13"/>
                    </a:moveTo>
                    <a:cubicBezTo>
                      <a:pt x="46" y="22"/>
                      <a:pt x="17" y="37"/>
                      <a:pt x="0" y="43"/>
                    </a:cubicBezTo>
                    <a:cubicBezTo>
                      <a:pt x="15" y="34"/>
                      <a:pt x="40" y="13"/>
                      <a:pt x="53" y="2"/>
                    </a:cubicBezTo>
                    <a:cubicBezTo>
                      <a:pt x="56" y="0"/>
                      <a:pt x="60" y="0"/>
                      <a:pt x="62" y="3"/>
                    </a:cubicBezTo>
                    <a:cubicBezTo>
                      <a:pt x="65" y="6"/>
                      <a:pt x="64" y="11"/>
                      <a:pt x="61" y="13"/>
                    </a:cubicBezTo>
                    <a:close/>
                  </a:path>
                </a:pathLst>
              </a:custGeom>
              <a:solidFill>
                <a:srgbClr val="CF7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4"/>
              <p:cNvSpPr/>
              <p:nvPr/>
            </p:nvSpPr>
            <p:spPr>
              <a:xfrm>
                <a:off x="3770214" y="1289740"/>
                <a:ext cx="2037484" cy="1096318"/>
              </a:xfrm>
              <a:custGeom>
                <a:rect b="b" l="l" r="r" t="t"/>
                <a:pathLst>
                  <a:path extrusionOk="0" h="1936" w="3598">
                    <a:moveTo>
                      <a:pt x="3453" y="1106"/>
                    </a:moveTo>
                    <a:cubicBezTo>
                      <a:pt x="3437" y="1060"/>
                      <a:pt x="3418" y="1081"/>
                      <a:pt x="3416" y="1084"/>
                    </a:cubicBezTo>
                    <a:cubicBezTo>
                      <a:pt x="3480" y="959"/>
                      <a:pt x="3243" y="506"/>
                      <a:pt x="3181" y="426"/>
                    </a:cubicBezTo>
                    <a:cubicBezTo>
                      <a:pt x="3160" y="398"/>
                      <a:pt x="3141" y="381"/>
                      <a:pt x="3127" y="371"/>
                    </a:cubicBezTo>
                    <a:cubicBezTo>
                      <a:pt x="3106" y="357"/>
                      <a:pt x="3093" y="356"/>
                      <a:pt x="3093" y="356"/>
                    </a:cubicBezTo>
                    <a:cubicBezTo>
                      <a:pt x="3104" y="242"/>
                      <a:pt x="2936" y="80"/>
                      <a:pt x="2847" y="7"/>
                    </a:cubicBezTo>
                    <a:cubicBezTo>
                      <a:pt x="2852" y="13"/>
                      <a:pt x="3017" y="183"/>
                      <a:pt x="3045" y="328"/>
                    </a:cubicBezTo>
                    <a:cubicBezTo>
                      <a:pt x="3047" y="337"/>
                      <a:pt x="3043" y="346"/>
                      <a:pt x="3037" y="351"/>
                    </a:cubicBezTo>
                    <a:cubicBezTo>
                      <a:pt x="3017" y="369"/>
                      <a:pt x="2990" y="393"/>
                      <a:pt x="2990" y="407"/>
                    </a:cubicBezTo>
                    <a:cubicBezTo>
                      <a:pt x="2990" y="440"/>
                      <a:pt x="3063" y="415"/>
                      <a:pt x="3094" y="402"/>
                    </a:cubicBezTo>
                    <a:cubicBezTo>
                      <a:pt x="3103" y="398"/>
                      <a:pt x="3114" y="400"/>
                      <a:pt x="3122" y="406"/>
                    </a:cubicBezTo>
                    <a:cubicBezTo>
                      <a:pt x="3149" y="429"/>
                      <a:pt x="3210" y="495"/>
                      <a:pt x="3267" y="665"/>
                    </a:cubicBezTo>
                    <a:cubicBezTo>
                      <a:pt x="3322" y="831"/>
                      <a:pt x="3365" y="925"/>
                      <a:pt x="3377" y="993"/>
                    </a:cubicBezTo>
                    <a:cubicBezTo>
                      <a:pt x="3382" y="1022"/>
                      <a:pt x="3370" y="1044"/>
                      <a:pt x="3351" y="1057"/>
                    </a:cubicBezTo>
                    <a:cubicBezTo>
                      <a:pt x="3313" y="1084"/>
                      <a:pt x="3259" y="1060"/>
                      <a:pt x="3249" y="1014"/>
                    </a:cubicBezTo>
                    <a:cubicBezTo>
                      <a:pt x="3231" y="923"/>
                      <a:pt x="3214" y="836"/>
                      <a:pt x="3212" y="829"/>
                    </a:cubicBezTo>
                    <a:cubicBezTo>
                      <a:pt x="3207" y="806"/>
                      <a:pt x="3204" y="782"/>
                      <a:pt x="3185" y="758"/>
                    </a:cubicBezTo>
                    <a:cubicBezTo>
                      <a:pt x="3141" y="703"/>
                      <a:pt x="3115" y="665"/>
                      <a:pt x="3052" y="616"/>
                    </a:cubicBezTo>
                    <a:cubicBezTo>
                      <a:pt x="3000" y="575"/>
                      <a:pt x="3018" y="647"/>
                      <a:pt x="3025" y="658"/>
                    </a:cubicBezTo>
                    <a:cubicBezTo>
                      <a:pt x="3062" y="717"/>
                      <a:pt x="3091" y="748"/>
                      <a:pt x="3124" y="801"/>
                    </a:cubicBezTo>
                    <a:cubicBezTo>
                      <a:pt x="3131" y="813"/>
                      <a:pt x="3133" y="822"/>
                      <a:pt x="3136" y="842"/>
                    </a:cubicBezTo>
                    <a:cubicBezTo>
                      <a:pt x="3134" y="836"/>
                      <a:pt x="3145" y="881"/>
                      <a:pt x="3149" y="920"/>
                    </a:cubicBezTo>
                    <a:cubicBezTo>
                      <a:pt x="3150" y="926"/>
                      <a:pt x="3143" y="930"/>
                      <a:pt x="3138" y="926"/>
                    </a:cubicBezTo>
                    <a:cubicBezTo>
                      <a:pt x="3101" y="897"/>
                      <a:pt x="2986" y="815"/>
                      <a:pt x="2878" y="830"/>
                    </a:cubicBezTo>
                    <a:cubicBezTo>
                      <a:pt x="2865" y="831"/>
                      <a:pt x="2855" y="820"/>
                      <a:pt x="2857" y="807"/>
                    </a:cubicBezTo>
                    <a:cubicBezTo>
                      <a:pt x="2859" y="794"/>
                      <a:pt x="2860" y="781"/>
                      <a:pt x="2861" y="769"/>
                    </a:cubicBezTo>
                    <a:cubicBezTo>
                      <a:pt x="2874" y="636"/>
                      <a:pt x="2851" y="633"/>
                      <a:pt x="2847" y="550"/>
                    </a:cubicBezTo>
                    <a:cubicBezTo>
                      <a:pt x="2844" y="501"/>
                      <a:pt x="2857" y="363"/>
                      <a:pt x="2866" y="304"/>
                    </a:cubicBezTo>
                    <a:cubicBezTo>
                      <a:pt x="2868" y="293"/>
                      <a:pt x="2861" y="282"/>
                      <a:pt x="2850" y="278"/>
                    </a:cubicBezTo>
                    <a:cubicBezTo>
                      <a:pt x="2838" y="275"/>
                      <a:pt x="2825" y="282"/>
                      <a:pt x="2822" y="294"/>
                    </a:cubicBezTo>
                    <a:cubicBezTo>
                      <a:pt x="2806" y="352"/>
                      <a:pt x="2769" y="496"/>
                      <a:pt x="2769" y="553"/>
                    </a:cubicBezTo>
                    <a:cubicBezTo>
                      <a:pt x="2769" y="583"/>
                      <a:pt x="2771" y="600"/>
                      <a:pt x="2777" y="631"/>
                    </a:cubicBezTo>
                    <a:cubicBezTo>
                      <a:pt x="2784" y="668"/>
                      <a:pt x="2781" y="719"/>
                      <a:pt x="2772" y="771"/>
                    </a:cubicBezTo>
                    <a:cubicBezTo>
                      <a:pt x="2770" y="783"/>
                      <a:pt x="2759" y="790"/>
                      <a:pt x="2746" y="788"/>
                    </a:cubicBezTo>
                    <a:cubicBezTo>
                      <a:pt x="2704" y="779"/>
                      <a:pt x="2648" y="779"/>
                      <a:pt x="2579" y="801"/>
                    </a:cubicBezTo>
                    <a:cubicBezTo>
                      <a:pt x="2534" y="815"/>
                      <a:pt x="2498" y="826"/>
                      <a:pt x="2468" y="835"/>
                    </a:cubicBezTo>
                    <a:cubicBezTo>
                      <a:pt x="2454" y="839"/>
                      <a:pt x="2442" y="828"/>
                      <a:pt x="2444" y="814"/>
                    </a:cubicBezTo>
                    <a:cubicBezTo>
                      <a:pt x="2449" y="783"/>
                      <a:pt x="2456" y="751"/>
                      <a:pt x="2464" y="719"/>
                    </a:cubicBezTo>
                    <a:cubicBezTo>
                      <a:pt x="2469" y="697"/>
                      <a:pt x="2479" y="677"/>
                      <a:pt x="2493" y="659"/>
                    </a:cubicBezTo>
                    <a:cubicBezTo>
                      <a:pt x="2531" y="614"/>
                      <a:pt x="2586" y="545"/>
                      <a:pt x="2620" y="495"/>
                    </a:cubicBezTo>
                    <a:cubicBezTo>
                      <a:pt x="2659" y="435"/>
                      <a:pt x="2679" y="285"/>
                      <a:pt x="2688" y="214"/>
                    </a:cubicBezTo>
                    <a:cubicBezTo>
                      <a:pt x="2689" y="203"/>
                      <a:pt x="2682" y="192"/>
                      <a:pt x="2671" y="189"/>
                    </a:cubicBezTo>
                    <a:cubicBezTo>
                      <a:pt x="2659" y="187"/>
                      <a:pt x="2648" y="194"/>
                      <a:pt x="2646" y="205"/>
                    </a:cubicBezTo>
                    <a:cubicBezTo>
                      <a:pt x="2629" y="282"/>
                      <a:pt x="2583" y="409"/>
                      <a:pt x="2554" y="448"/>
                    </a:cubicBezTo>
                    <a:cubicBezTo>
                      <a:pt x="2530" y="479"/>
                      <a:pt x="2496" y="519"/>
                      <a:pt x="2464" y="555"/>
                    </a:cubicBezTo>
                    <a:cubicBezTo>
                      <a:pt x="2458" y="560"/>
                      <a:pt x="2448" y="558"/>
                      <a:pt x="2447" y="550"/>
                    </a:cubicBezTo>
                    <a:cubicBezTo>
                      <a:pt x="2412" y="380"/>
                      <a:pt x="2420" y="345"/>
                      <a:pt x="2386" y="274"/>
                    </a:cubicBezTo>
                    <a:cubicBezTo>
                      <a:pt x="2373" y="248"/>
                      <a:pt x="2340" y="176"/>
                      <a:pt x="2302" y="174"/>
                    </a:cubicBezTo>
                    <a:cubicBezTo>
                      <a:pt x="2290" y="174"/>
                      <a:pt x="2279" y="181"/>
                      <a:pt x="2273" y="191"/>
                    </a:cubicBezTo>
                    <a:cubicBezTo>
                      <a:pt x="2260" y="230"/>
                      <a:pt x="2331" y="355"/>
                      <a:pt x="2336" y="410"/>
                    </a:cubicBezTo>
                    <a:cubicBezTo>
                      <a:pt x="2340" y="452"/>
                      <a:pt x="2348" y="547"/>
                      <a:pt x="2364" y="614"/>
                    </a:cubicBezTo>
                    <a:cubicBezTo>
                      <a:pt x="2369" y="634"/>
                      <a:pt x="2369" y="656"/>
                      <a:pt x="2367" y="678"/>
                    </a:cubicBezTo>
                    <a:cubicBezTo>
                      <a:pt x="2360" y="728"/>
                      <a:pt x="2347" y="802"/>
                      <a:pt x="2340" y="853"/>
                    </a:cubicBezTo>
                    <a:cubicBezTo>
                      <a:pt x="2337" y="874"/>
                      <a:pt x="2326" y="892"/>
                      <a:pt x="2310" y="905"/>
                    </a:cubicBezTo>
                    <a:cubicBezTo>
                      <a:pt x="2302" y="912"/>
                      <a:pt x="2294" y="919"/>
                      <a:pt x="2286" y="927"/>
                    </a:cubicBezTo>
                    <a:cubicBezTo>
                      <a:pt x="2216" y="997"/>
                      <a:pt x="2233" y="990"/>
                      <a:pt x="2127" y="1019"/>
                    </a:cubicBezTo>
                    <a:cubicBezTo>
                      <a:pt x="2044" y="1042"/>
                      <a:pt x="1928" y="956"/>
                      <a:pt x="1873" y="869"/>
                    </a:cubicBezTo>
                    <a:cubicBezTo>
                      <a:pt x="1852" y="837"/>
                      <a:pt x="1842" y="799"/>
                      <a:pt x="1842" y="761"/>
                    </a:cubicBezTo>
                    <a:lnTo>
                      <a:pt x="1842" y="329"/>
                    </a:lnTo>
                    <a:cubicBezTo>
                      <a:pt x="1842" y="329"/>
                      <a:pt x="1872" y="73"/>
                      <a:pt x="1999" y="4"/>
                    </a:cubicBezTo>
                    <a:lnTo>
                      <a:pt x="1999" y="4"/>
                    </a:lnTo>
                    <a:cubicBezTo>
                      <a:pt x="1908" y="25"/>
                      <a:pt x="1860" y="163"/>
                      <a:pt x="1820" y="245"/>
                    </a:cubicBezTo>
                    <a:cubicBezTo>
                      <a:pt x="1811" y="264"/>
                      <a:pt x="1784" y="264"/>
                      <a:pt x="1775" y="245"/>
                    </a:cubicBezTo>
                    <a:cubicBezTo>
                      <a:pt x="1744" y="180"/>
                      <a:pt x="1683" y="71"/>
                      <a:pt x="1617" y="32"/>
                    </a:cubicBezTo>
                    <a:lnTo>
                      <a:pt x="1617" y="34"/>
                    </a:lnTo>
                    <a:cubicBezTo>
                      <a:pt x="1617" y="34"/>
                      <a:pt x="1720" y="130"/>
                      <a:pt x="1754" y="329"/>
                    </a:cubicBezTo>
                    <a:lnTo>
                      <a:pt x="1754" y="780"/>
                    </a:lnTo>
                    <a:cubicBezTo>
                      <a:pt x="1754" y="793"/>
                      <a:pt x="1751" y="808"/>
                      <a:pt x="1745" y="820"/>
                    </a:cubicBezTo>
                    <a:cubicBezTo>
                      <a:pt x="1717" y="882"/>
                      <a:pt x="1612" y="1048"/>
                      <a:pt x="1319" y="981"/>
                    </a:cubicBezTo>
                    <a:cubicBezTo>
                      <a:pt x="1319" y="981"/>
                      <a:pt x="1258" y="879"/>
                      <a:pt x="1165" y="865"/>
                    </a:cubicBezTo>
                    <a:cubicBezTo>
                      <a:pt x="1165" y="865"/>
                      <a:pt x="1123" y="788"/>
                      <a:pt x="950" y="788"/>
                    </a:cubicBezTo>
                    <a:cubicBezTo>
                      <a:pt x="777" y="788"/>
                      <a:pt x="747" y="840"/>
                      <a:pt x="747" y="840"/>
                    </a:cubicBezTo>
                    <a:cubicBezTo>
                      <a:pt x="747" y="840"/>
                      <a:pt x="735" y="825"/>
                      <a:pt x="690" y="839"/>
                    </a:cubicBezTo>
                    <a:cubicBezTo>
                      <a:pt x="676" y="843"/>
                      <a:pt x="661" y="834"/>
                      <a:pt x="659" y="820"/>
                    </a:cubicBezTo>
                    <a:cubicBezTo>
                      <a:pt x="649" y="764"/>
                      <a:pt x="643" y="706"/>
                      <a:pt x="666" y="664"/>
                    </a:cubicBezTo>
                    <a:cubicBezTo>
                      <a:pt x="670" y="656"/>
                      <a:pt x="669" y="647"/>
                      <a:pt x="664" y="640"/>
                    </a:cubicBezTo>
                    <a:cubicBezTo>
                      <a:pt x="614" y="577"/>
                      <a:pt x="600" y="500"/>
                      <a:pt x="570" y="421"/>
                    </a:cubicBezTo>
                    <a:cubicBezTo>
                      <a:pt x="566" y="411"/>
                      <a:pt x="563" y="401"/>
                      <a:pt x="561" y="391"/>
                    </a:cubicBezTo>
                    <a:cubicBezTo>
                      <a:pt x="556" y="365"/>
                      <a:pt x="554" y="321"/>
                      <a:pt x="602" y="254"/>
                    </a:cubicBezTo>
                    <a:cubicBezTo>
                      <a:pt x="646" y="193"/>
                      <a:pt x="777" y="32"/>
                      <a:pt x="828" y="0"/>
                    </a:cubicBezTo>
                    <a:cubicBezTo>
                      <a:pt x="638" y="107"/>
                      <a:pt x="513" y="242"/>
                      <a:pt x="516" y="367"/>
                    </a:cubicBezTo>
                    <a:cubicBezTo>
                      <a:pt x="516" y="371"/>
                      <a:pt x="513" y="374"/>
                      <a:pt x="509" y="375"/>
                    </a:cubicBezTo>
                    <a:cubicBezTo>
                      <a:pt x="507" y="375"/>
                      <a:pt x="505" y="375"/>
                      <a:pt x="503" y="375"/>
                    </a:cubicBezTo>
                    <a:cubicBezTo>
                      <a:pt x="486" y="371"/>
                      <a:pt x="457" y="374"/>
                      <a:pt x="437" y="428"/>
                    </a:cubicBezTo>
                    <a:cubicBezTo>
                      <a:pt x="407" y="507"/>
                      <a:pt x="117" y="960"/>
                      <a:pt x="181" y="1084"/>
                    </a:cubicBezTo>
                    <a:cubicBezTo>
                      <a:pt x="179" y="1081"/>
                      <a:pt x="161" y="1060"/>
                      <a:pt x="144" y="1107"/>
                    </a:cubicBezTo>
                    <a:cubicBezTo>
                      <a:pt x="127" y="1157"/>
                      <a:pt x="18" y="1572"/>
                      <a:pt x="0" y="1935"/>
                    </a:cubicBezTo>
                    <a:lnTo>
                      <a:pt x="1797" y="1467"/>
                    </a:lnTo>
                    <a:lnTo>
                      <a:pt x="3597" y="1935"/>
                    </a:lnTo>
                    <a:cubicBezTo>
                      <a:pt x="3580" y="1572"/>
                      <a:pt x="3471" y="1156"/>
                      <a:pt x="3453" y="1106"/>
                    </a:cubicBezTo>
                    <a:moveTo>
                      <a:pt x="571" y="896"/>
                    </a:moveTo>
                    <a:cubicBezTo>
                      <a:pt x="490" y="942"/>
                      <a:pt x="382" y="1015"/>
                      <a:pt x="298" y="1116"/>
                    </a:cubicBezTo>
                    <a:cubicBezTo>
                      <a:pt x="286" y="1131"/>
                      <a:pt x="263" y="1130"/>
                      <a:pt x="252" y="1113"/>
                    </a:cubicBezTo>
                    <a:lnTo>
                      <a:pt x="252" y="1113"/>
                    </a:lnTo>
                    <a:cubicBezTo>
                      <a:pt x="237" y="1090"/>
                      <a:pt x="230" y="1061"/>
                      <a:pt x="234" y="1033"/>
                    </a:cubicBezTo>
                    <a:cubicBezTo>
                      <a:pt x="239" y="1001"/>
                      <a:pt x="250" y="952"/>
                      <a:pt x="275" y="884"/>
                    </a:cubicBezTo>
                    <a:cubicBezTo>
                      <a:pt x="317" y="774"/>
                      <a:pt x="432" y="579"/>
                      <a:pt x="477" y="503"/>
                    </a:cubicBezTo>
                    <a:cubicBezTo>
                      <a:pt x="484" y="492"/>
                      <a:pt x="500" y="495"/>
                      <a:pt x="503" y="508"/>
                    </a:cubicBezTo>
                    <a:cubicBezTo>
                      <a:pt x="515" y="557"/>
                      <a:pt x="540" y="619"/>
                      <a:pt x="574" y="658"/>
                    </a:cubicBezTo>
                    <a:cubicBezTo>
                      <a:pt x="579" y="664"/>
                      <a:pt x="581" y="672"/>
                      <a:pt x="580" y="680"/>
                    </a:cubicBezTo>
                    <a:cubicBezTo>
                      <a:pt x="578" y="687"/>
                      <a:pt x="577" y="695"/>
                      <a:pt x="576" y="702"/>
                    </a:cubicBezTo>
                    <a:cubicBezTo>
                      <a:pt x="569" y="742"/>
                      <a:pt x="579" y="800"/>
                      <a:pt x="591" y="850"/>
                    </a:cubicBezTo>
                    <a:cubicBezTo>
                      <a:pt x="596" y="868"/>
                      <a:pt x="588" y="887"/>
                      <a:pt x="571" y="89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4"/>
              <p:cNvSpPr/>
              <p:nvPr/>
            </p:nvSpPr>
            <p:spPr>
              <a:xfrm>
                <a:off x="4782728" y="1456793"/>
                <a:ext cx="12458" cy="526640"/>
              </a:xfrm>
              <a:custGeom>
                <a:rect b="b" l="l" r="r" t="t"/>
                <a:pathLst>
                  <a:path extrusionOk="0" h="930" w="22">
                    <a:moveTo>
                      <a:pt x="21" y="34"/>
                    </a:moveTo>
                    <a:lnTo>
                      <a:pt x="21" y="929"/>
                    </a:lnTo>
                    <a:lnTo>
                      <a:pt x="0" y="929"/>
                    </a:lnTo>
                    <a:lnTo>
                      <a:pt x="0" y="34"/>
                    </a:lnTo>
                    <a:cubicBezTo>
                      <a:pt x="0" y="27"/>
                      <a:pt x="2" y="19"/>
                      <a:pt x="5" y="13"/>
                    </a:cubicBezTo>
                    <a:cubicBezTo>
                      <a:pt x="7" y="7"/>
                      <a:pt x="9" y="1"/>
                      <a:pt x="11" y="0"/>
                    </a:cubicBezTo>
                    <a:cubicBezTo>
                      <a:pt x="13" y="0"/>
                      <a:pt x="15" y="7"/>
                      <a:pt x="17" y="12"/>
                    </a:cubicBezTo>
                    <a:cubicBezTo>
                      <a:pt x="20" y="19"/>
                      <a:pt x="21" y="27"/>
                      <a:pt x="21" y="34"/>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24"/>
              <p:cNvSpPr/>
              <p:nvPr/>
            </p:nvSpPr>
            <p:spPr>
              <a:xfrm>
                <a:off x="4066947" y="1519650"/>
                <a:ext cx="67388" cy="290502"/>
              </a:xfrm>
              <a:custGeom>
                <a:rect b="b" l="l" r="r" t="t"/>
                <a:pathLst>
                  <a:path extrusionOk="0" h="513" w="119">
                    <a:moveTo>
                      <a:pt x="101" y="380"/>
                    </a:moveTo>
                    <a:cubicBezTo>
                      <a:pt x="95" y="335"/>
                      <a:pt x="86" y="289"/>
                      <a:pt x="110" y="249"/>
                    </a:cubicBezTo>
                    <a:cubicBezTo>
                      <a:pt x="93" y="228"/>
                      <a:pt x="88" y="215"/>
                      <a:pt x="75" y="188"/>
                    </a:cubicBezTo>
                    <a:cubicBezTo>
                      <a:pt x="63" y="161"/>
                      <a:pt x="24" y="48"/>
                      <a:pt x="3" y="0"/>
                    </a:cubicBezTo>
                    <a:lnTo>
                      <a:pt x="0" y="1"/>
                    </a:lnTo>
                    <a:cubicBezTo>
                      <a:pt x="0" y="42"/>
                      <a:pt x="10" y="97"/>
                      <a:pt x="24" y="136"/>
                    </a:cubicBezTo>
                    <a:cubicBezTo>
                      <a:pt x="32" y="158"/>
                      <a:pt x="42" y="179"/>
                      <a:pt x="54" y="199"/>
                    </a:cubicBezTo>
                    <a:cubicBezTo>
                      <a:pt x="64" y="219"/>
                      <a:pt x="79" y="236"/>
                      <a:pt x="96" y="251"/>
                    </a:cubicBezTo>
                    <a:cubicBezTo>
                      <a:pt x="89" y="272"/>
                      <a:pt x="86" y="299"/>
                      <a:pt x="83" y="314"/>
                    </a:cubicBezTo>
                    <a:cubicBezTo>
                      <a:pt x="74" y="370"/>
                      <a:pt x="74" y="395"/>
                      <a:pt x="89" y="449"/>
                    </a:cubicBezTo>
                    <a:cubicBezTo>
                      <a:pt x="96" y="474"/>
                      <a:pt x="104" y="492"/>
                      <a:pt x="115" y="512"/>
                    </a:cubicBezTo>
                    <a:lnTo>
                      <a:pt x="118" y="511"/>
                    </a:lnTo>
                    <a:cubicBezTo>
                      <a:pt x="116" y="488"/>
                      <a:pt x="110" y="457"/>
                      <a:pt x="101" y="38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4"/>
              <p:cNvSpPr/>
              <p:nvPr/>
            </p:nvSpPr>
            <p:spPr>
              <a:xfrm>
                <a:off x="5065303" y="1393369"/>
                <a:ext cx="2265" cy="3964"/>
              </a:xfrm>
              <a:custGeom>
                <a:rect b="b" l="l" r="r" t="t"/>
                <a:pathLst>
                  <a:path extrusionOk="0" h="7" w="4">
                    <a:moveTo>
                      <a:pt x="3" y="6"/>
                    </a:moveTo>
                    <a:cubicBezTo>
                      <a:pt x="2" y="4"/>
                      <a:pt x="1" y="3"/>
                      <a:pt x="0" y="0"/>
                    </a:cubicBezTo>
                    <a:cubicBezTo>
                      <a:pt x="0" y="3"/>
                      <a:pt x="1" y="4"/>
                      <a:pt x="3" y="6"/>
                    </a:cubicBezTo>
                    <a:close/>
                  </a:path>
                </a:pathLst>
              </a:custGeom>
              <a:solidFill>
                <a:srgbClr val="CF7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4"/>
              <p:cNvSpPr/>
              <p:nvPr/>
            </p:nvSpPr>
            <p:spPr>
              <a:xfrm>
                <a:off x="5070966" y="1402996"/>
                <a:ext cx="204994" cy="444530"/>
              </a:xfrm>
              <a:custGeom>
                <a:rect b="b" l="l" r="r" t="t"/>
                <a:pathLst>
                  <a:path extrusionOk="0" h="785" w="362">
                    <a:moveTo>
                      <a:pt x="361" y="39"/>
                    </a:moveTo>
                    <a:cubicBezTo>
                      <a:pt x="350" y="104"/>
                      <a:pt x="324" y="217"/>
                      <a:pt x="284" y="269"/>
                    </a:cubicBezTo>
                    <a:cubicBezTo>
                      <a:pt x="247" y="318"/>
                      <a:pt x="183" y="389"/>
                      <a:pt x="137" y="439"/>
                    </a:cubicBezTo>
                    <a:cubicBezTo>
                      <a:pt x="131" y="420"/>
                      <a:pt x="116" y="350"/>
                      <a:pt x="114" y="338"/>
                    </a:cubicBezTo>
                    <a:cubicBezTo>
                      <a:pt x="83" y="187"/>
                      <a:pt x="91" y="154"/>
                      <a:pt x="60" y="90"/>
                    </a:cubicBezTo>
                    <a:cubicBezTo>
                      <a:pt x="45" y="60"/>
                      <a:pt x="31" y="42"/>
                      <a:pt x="7" y="10"/>
                    </a:cubicBezTo>
                    <a:cubicBezTo>
                      <a:pt x="0" y="0"/>
                      <a:pt x="37" y="57"/>
                      <a:pt x="50" y="94"/>
                    </a:cubicBezTo>
                    <a:cubicBezTo>
                      <a:pt x="76" y="158"/>
                      <a:pt x="66" y="186"/>
                      <a:pt x="89" y="343"/>
                    </a:cubicBezTo>
                    <a:cubicBezTo>
                      <a:pt x="93" y="375"/>
                      <a:pt x="97" y="403"/>
                      <a:pt x="109" y="438"/>
                    </a:cubicBezTo>
                    <a:cubicBezTo>
                      <a:pt x="112" y="446"/>
                      <a:pt x="80" y="625"/>
                      <a:pt x="71" y="699"/>
                    </a:cubicBezTo>
                    <a:cubicBezTo>
                      <a:pt x="65" y="757"/>
                      <a:pt x="67" y="748"/>
                      <a:pt x="71" y="784"/>
                    </a:cubicBezTo>
                    <a:lnTo>
                      <a:pt x="106" y="776"/>
                    </a:lnTo>
                    <a:cubicBezTo>
                      <a:pt x="102" y="748"/>
                      <a:pt x="102" y="760"/>
                      <a:pt x="102" y="721"/>
                    </a:cubicBezTo>
                    <a:cubicBezTo>
                      <a:pt x="103" y="645"/>
                      <a:pt x="124" y="553"/>
                      <a:pt x="145" y="470"/>
                    </a:cubicBezTo>
                    <a:cubicBezTo>
                      <a:pt x="189" y="418"/>
                      <a:pt x="258" y="334"/>
                      <a:pt x="296" y="277"/>
                    </a:cubicBezTo>
                    <a:cubicBezTo>
                      <a:pt x="333" y="220"/>
                      <a:pt x="353" y="107"/>
                      <a:pt x="361" y="3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4"/>
              <p:cNvSpPr/>
              <p:nvPr/>
            </p:nvSpPr>
            <p:spPr>
              <a:xfrm>
                <a:off x="5342782" y="1483408"/>
                <a:ext cx="35676" cy="321647"/>
              </a:xfrm>
              <a:custGeom>
                <a:rect b="b" l="l" r="r" t="t"/>
                <a:pathLst>
                  <a:path extrusionOk="0" h="568" w="63">
                    <a:moveTo>
                      <a:pt x="59" y="0"/>
                    </a:moveTo>
                    <a:cubicBezTo>
                      <a:pt x="43" y="65"/>
                      <a:pt x="33" y="142"/>
                      <a:pt x="36" y="211"/>
                    </a:cubicBezTo>
                    <a:cubicBezTo>
                      <a:pt x="38" y="239"/>
                      <a:pt x="37" y="225"/>
                      <a:pt x="40" y="246"/>
                    </a:cubicBezTo>
                    <a:cubicBezTo>
                      <a:pt x="43" y="274"/>
                      <a:pt x="62" y="309"/>
                      <a:pt x="51" y="424"/>
                    </a:cubicBezTo>
                    <a:cubicBezTo>
                      <a:pt x="47" y="469"/>
                      <a:pt x="36" y="525"/>
                      <a:pt x="26" y="567"/>
                    </a:cubicBezTo>
                    <a:lnTo>
                      <a:pt x="0" y="559"/>
                    </a:lnTo>
                    <a:cubicBezTo>
                      <a:pt x="23" y="482"/>
                      <a:pt x="48" y="362"/>
                      <a:pt x="34" y="283"/>
                    </a:cubicBezTo>
                    <a:cubicBezTo>
                      <a:pt x="30" y="257"/>
                      <a:pt x="29" y="253"/>
                      <a:pt x="28" y="247"/>
                    </a:cubicBezTo>
                    <a:cubicBezTo>
                      <a:pt x="27" y="226"/>
                      <a:pt x="27" y="239"/>
                      <a:pt x="26" y="211"/>
                    </a:cubicBezTo>
                    <a:cubicBezTo>
                      <a:pt x="26" y="142"/>
                      <a:pt x="40" y="66"/>
                      <a:pt x="5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24"/>
              <p:cNvSpPr/>
              <p:nvPr/>
            </p:nvSpPr>
            <p:spPr>
              <a:xfrm>
                <a:off x="5506438" y="1666316"/>
                <a:ext cx="107027" cy="310321"/>
              </a:xfrm>
              <a:custGeom>
                <a:rect b="b" l="l" r="r" t="t"/>
                <a:pathLst>
                  <a:path extrusionOk="0" h="548" w="189">
                    <a:moveTo>
                      <a:pt x="161" y="547"/>
                    </a:moveTo>
                    <a:cubicBezTo>
                      <a:pt x="154" y="503"/>
                      <a:pt x="113" y="232"/>
                      <a:pt x="106" y="186"/>
                    </a:cubicBezTo>
                    <a:cubicBezTo>
                      <a:pt x="101" y="157"/>
                      <a:pt x="101" y="140"/>
                      <a:pt x="87" y="118"/>
                    </a:cubicBezTo>
                    <a:cubicBezTo>
                      <a:pt x="58" y="79"/>
                      <a:pt x="29" y="40"/>
                      <a:pt x="0" y="0"/>
                    </a:cubicBezTo>
                    <a:cubicBezTo>
                      <a:pt x="30" y="38"/>
                      <a:pt x="61" y="76"/>
                      <a:pt x="92" y="114"/>
                    </a:cubicBezTo>
                    <a:cubicBezTo>
                      <a:pt x="108" y="137"/>
                      <a:pt x="109" y="155"/>
                      <a:pt x="115" y="185"/>
                    </a:cubicBezTo>
                    <a:cubicBezTo>
                      <a:pt x="124" y="230"/>
                      <a:pt x="178" y="499"/>
                      <a:pt x="188" y="543"/>
                    </a:cubicBezTo>
                    <a:lnTo>
                      <a:pt x="161" y="547"/>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4"/>
              <p:cNvSpPr/>
              <p:nvPr/>
            </p:nvSpPr>
            <p:spPr>
              <a:xfrm>
                <a:off x="4888623" y="1395068"/>
                <a:ext cx="201030" cy="626306"/>
              </a:xfrm>
              <a:custGeom>
                <a:rect b="b" l="l" r="r" t="t"/>
                <a:pathLst>
                  <a:path extrusionOk="0" h="1106" w="355">
                    <a:moveTo>
                      <a:pt x="101" y="0"/>
                    </a:moveTo>
                    <a:cubicBezTo>
                      <a:pt x="146" y="0"/>
                      <a:pt x="160" y="212"/>
                      <a:pt x="139" y="292"/>
                    </a:cubicBezTo>
                    <a:cubicBezTo>
                      <a:pt x="118" y="374"/>
                      <a:pt x="119" y="415"/>
                      <a:pt x="128" y="618"/>
                    </a:cubicBezTo>
                    <a:cubicBezTo>
                      <a:pt x="138" y="821"/>
                      <a:pt x="354" y="892"/>
                      <a:pt x="354" y="892"/>
                    </a:cubicBezTo>
                    <a:lnTo>
                      <a:pt x="343" y="1105"/>
                    </a:lnTo>
                    <a:lnTo>
                      <a:pt x="28" y="1048"/>
                    </a:lnTo>
                    <a:cubicBezTo>
                      <a:pt x="28" y="1048"/>
                      <a:pt x="0" y="818"/>
                      <a:pt x="37" y="618"/>
                    </a:cubicBezTo>
                    <a:cubicBezTo>
                      <a:pt x="67" y="451"/>
                      <a:pt x="84" y="374"/>
                      <a:pt x="63" y="292"/>
                    </a:cubicBezTo>
                    <a:cubicBezTo>
                      <a:pt x="43" y="211"/>
                      <a:pt x="57" y="0"/>
                      <a:pt x="10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4"/>
              <p:cNvSpPr/>
              <p:nvPr/>
            </p:nvSpPr>
            <p:spPr>
              <a:xfrm>
                <a:off x="4492225" y="1395068"/>
                <a:ext cx="200464" cy="626306"/>
              </a:xfrm>
              <a:custGeom>
                <a:rect b="b" l="l" r="r" t="t"/>
                <a:pathLst>
                  <a:path extrusionOk="0" h="1106" w="354">
                    <a:moveTo>
                      <a:pt x="252" y="0"/>
                    </a:moveTo>
                    <a:cubicBezTo>
                      <a:pt x="213" y="0"/>
                      <a:pt x="193" y="212"/>
                      <a:pt x="214" y="292"/>
                    </a:cubicBezTo>
                    <a:cubicBezTo>
                      <a:pt x="235" y="374"/>
                      <a:pt x="235" y="415"/>
                      <a:pt x="226" y="618"/>
                    </a:cubicBezTo>
                    <a:cubicBezTo>
                      <a:pt x="217" y="821"/>
                      <a:pt x="0" y="892"/>
                      <a:pt x="0" y="892"/>
                    </a:cubicBezTo>
                    <a:lnTo>
                      <a:pt x="10" y="1105"/>
                    </a:lnTo>
                    <a:lnTo>
                      <a:pt x="326" y="1048"/>
                    </a:lnTo>
                    <a:cubicBezTo>
                      <a:pt x="326" y="1048"/>
                      <a:pt x="353" y="818"/>
                      <a:pt x="317" y="618"/>
                    </a:cubicBezTo>
                    <a:cubicBezTo>
                      <a:pt x="286" y="451"/>
                      <a:pt x="269" y="374"/>
                      <a:pt x="290" y="292"/>
                    </a:cubicBezTo>
                    <a:cubicBezTo>
                      <a:pt x="311" y="211"/>
                      <a:pt x="291" y="0"/>
                      <a:pt x="25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4"/>
              <p:cNvSpPr/>
              <p:nvPr/>
            </p:nvSpPr>
            <p:spPr>
              <a:xfrm>
                <a:off x="3878374" y="3186214"/>
                <a:ext cx="1823430" cy="443964"/>
              </a:xfrm>
              <a:custGeom>
                <a:rect b="b" l="l" r="r" t="t"/>
                <a:pathLst>
                  <a:path extrusionOk="0" h="784" w="3220">
                    <a:moveTo>
                      <a:pt x="3000" y="361"/>
                    </a:moveTo>
                    <a:cubicBezTo>
                      <a:pt x="2780" y="584"/>
                      <a:pt x="2707" y="571"/>
                      <a:pt x="2707" y="571"/>
                    </a:cubicBezTo>
                    <a:cubicBezTo>
                      <a:pt x="2707" y="592"/>
                      <a:pt x="2635" y="700"/>
                      <a:pt x="2438" y="736"/>
                    </a:cubicBezTo>
                    <a:cubicBezTo>
                      <a:pt x="2242" y="772"/>
                      <a:pt x="2050" y="723"/>
                      <a:pt x="2050" y="723"/>
                    </a:cubicBezTo>
                    <a:cubicBezTo>
                      <a:pt x="2039" y="744"/>
                      <a:pt x="1995" y="783"/>
                      <a:pt x="1818" y="670"/>
                    </a:cubicBezTo>
                    <a:cubicBezTo>
                      <a:pt x="1696" y="592"/>
                      <a:pt x="1643" y="503"/>
                      <a:pt x="1621" y="454"/>
                    </a:cubicBezTo>
                    <a:cubicBezTo>
                      <a:pt x="1617" y="444"/>
                      <a:pt x="1602" y="444"/>
                      <a:pt x="1597" y="454"/>
                    </a:cubicBezTo>
                    <a:cubicBezTo>
                      <a:pt x="1576" y="503"/>
                      <a:pt x="1522" y="592"/>
                      <a:pt x="1400" y="670"/>
                    </a:cubicBezTo>
                    <a:cubicBezTo>
                      <a:pt x="1223" y="783"/>
                      <a:pt x="1179" y="744"/>
                      <a:pt x="1168" y="723"/>
                    </a:cubicBezTo>
                    <a:cubicBezTo>
                      <a:pt x="1168" y="723"/>
                      <a:pt x="976" y="772"/>
                      <a:pt x="780" y="736"/>
                    </a:cubicBezTo>
                    <a:cubicBezTo>
                      <a:pt x="584" y="700"/>
                      <a:pt x="511" y="592"/>
                      <a:pt x="511" y="571"/>
                    </a:cubicBezTo>
                    <a:cubicBezTo>
                      <a:pt x="511" y="571"/>
                      <a:pt x="438" y="584"/>
                      <a:pt x="218" y="361"/>
                    </a:cubicBezTo>
                    <a:cubicBezTo>
                      <a:pt x="0" y="139"/>
                      <a:pt x="4" y="26"/>
                      <a:pt x="40" y="0"/>
                    </a:cubicBezTo>
                    <a:cubicBezTo>
                      <a:pt x="42" y="0"/>
                      <a:pt x="677" y="164"/>
                      <a:pt x="991" y="162"/>
                    </a:cubicBezTo>
                    <a:cubicBezTo>
                      <a:pt x="1293" y="160"/>
                      <a:pt x="1608" y="95"/>
                      <a:pt x="1608" y="94"/>
                    </a:cubicBezTo>
                    <a:lnTo>
                      <a:pt x="1609" y="94"/>
                    </a:lnTo>
                    <a:lnTo>
                      <a:pt x="1609" y="94"/>
                    </a:lnTo>
                    <a:cubicBezTo>
                      <a:pt x="1609" y="95"/>
                      <a:pt x="1924" y="160"/>
                      <a:pt x="2227" y="162"/>
                    </a:cubicBezTo>
                    <a:cubicBezTo>
                      <a:pt x="2538" y="164"/>
                      <a:pt x="3177" y="0"/>
                      <a:pt x="3177" y="0"/>
                    </a:cubicBezTo>
                    <a:lnTo>
                      <a:pt x="3177" y="0"/>
                    </a:lnTo>
                    <a:cubicBezTo>
                      <a:pt x="3215" y="26"/>
                      <a:pt x="3219" y="139"/>
                      <a:pt x="3000" y="36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4"/>
              <p:cNvSpPr/>
              <p:nvPr/>
            </p:nvSpPr>
            <p:spPr>
              <a:xfrm>
                <a:off x="3715851" y="1764283"/>
                <a:ext cx="2121861" cy="1579921"/>
              </a:xfrm>
              <a:custGeom>
                <a:rect b="b" l="l" r="r" t="t"/>
                <a:pathLst>
                  <a:path extrusionOk="0" h="2790" w="3747">
                    <a:moveTo>
                      <a:pt x="3658" y="2070"/>
                    </a:moveTo>
                    <a:cubicBezTo>
                      <a:pt x="3669" y="2104"/>
                      <a:pt x="3673" y="2183"/>
                      <a:pt x="3607" y="2340"/>
                    </a:cubicBezTo>
                    <a:cubicBezTo>
                      <a:pt x="3529" y="2528"/>
                      <a:pt x="3465" y="2511"/>
                      <a:pt x="3465" y="2511"/>
                    </a:cubicBezTo>
                    <a:lnTo>
                      <a:pt x="2562" y="2789"/>
                    </a:lnTo>
                    <a:lnTo>
                      <a:pt x="1895" y="2601"/>
                    </a:lnTo>
                    <a:lnTo>
                      <a:pt x="1228" y="2789"/>
                    </a:lnTo>
                    <a:lnTo>
                      <a:pt x="327" y="2511"/>
                    </a:lnTo>
                    <a:cubicBezTo>
                      <a:pt x="327" y="2511"/>
                      <a:pt x="254" y="2506"/>
                      <a:pt x="184" y="2340"/>
                    </a:cubicBezTo>
                    <a:cubicBezTo>
                      <a:pt x="134" y="2220"/>
                      <a:pt x="124" y="2146"/>
                      <a:pt x="127" y="2102"/>
                    </a:cubicBezTo>
                    <a:cubicBezTo>
                      <a:pt x="131" y="2058"/>
                      <a:pt x="146" y="2045"/>
                      <a:pt x="146" y="2045"/>
                    </a:cubicBezTo>
                    <a:cubicBezTo>
                      <a:pt x="104" y="2028"/>
                      <a:pt x="0" y="1681"/>
                      <a:pt x="97" y="1090"/>
                    </a:cubicBezTo>
                    <a:cubicBezTo>
                      <a:pt x="195" y="494"/>
                      <a:pt x="439" y="319"/>
                      <a:pt x="608" y="159"/>
                    </a:cubicBezTo>
                    <a:cubicBezTo>
                      <a:pt x="725" y="49"/>
                      <a:pt x="801" y="45"/>
                      <a:pt x="836" y="53"/>
                    </a:cubicBezTo>
                    <a:cubicBezTo>
                      <a:pt x="852" y="56"/>
                      <a:pt x="860" y="62"/>
                      <a:pt x="860" y="62"/>
                    </a:cubicBezTo>
                    <a:cubicBezTo>
                      <a:pt x="864" y="50"/>
                      <a:pt x="874" y="41"/>
                      <a:pt x="888" y="34"/>
                    </a:cubicBezTo>
                    <a:cubicBezTo>
                      <a:pt x="932" y="10"/>
                      <a:pt x="1017" y="8"/>
                      <a:pt x="1104" y="12"/>
                    </a:cubicBezTo>
                    <a:cubicBezTo>
                      <a:pt x="1160" y="15"/>
                      <a:pt x="1188" y="33"/>
                      <a:pt x="1202" y="51"/>
                    </a:cubicBezTo>
                    <a:cubicBezTo>
                      <a:pt x="1217" y="69"/>
                      <a:pt x="1217" y="88"/>
                      <a:pt x="1217" y="88"/>
                    </a:cubicBezTo>
                    <a:cubicBezTo>
                      <a:pt x="1217" y="88"/>
                      <a:pt x="1234" y="81"/>
                      <a:pt x="1263" y="88"/>
                    </a:cubicBezTo>
                    <a:cubicBezTo>
                      <a:pt x="1288" y="94"/>
                      <a:pt x="1321" y="110"/>
                      <a:pt x="1360" y="149"/>
                    </a:cubicBezTo>
                    <a:cubicBezTo>
                      <a:pt x="1446" y="233"/>
                      <a:pt x="1425" y="338"/>
                      <a:pt x="1425" y="338"/>
                    </a:cubicBezTo>
                    <a:lnTo>
                      <a:pt x="1510" y="799"/>
                    </a:lnTo>
                    <a:lnTo>
                      <a:pt x="1894" y="622"/>
                    </a:lnTo>
                    <a:lnTo>
                      <a:pt x="2278" y="799"/>
                    </a:lnTo>
                    <a:lnTo>
                      <a:pt x="2364" y="338"/>
                    </a:lnTo>
                    <a:cubicBezTo>
                      <a:pt x="2364" y="338"/>
                      <a:pt x="2343" y="233"/>
                      <a:pt x="2429" y="149"/>
                    </a:cubicBezTo>
                    <a:cubicBezTo>
                      <a:pt x="2464" y="114"/>
                      <a:pt x="2495" y="98"/>
                      <a:pt x="2518" y="90"/>
                    </a:cubicBezTo>
                    <a:cubicBezTo>
                      <a:pt x="2552" y="79"/>
                      <a:pt x="2572" y="88"/>
                      <a:pt x="2572" y="88"/>
                    </a:cubicBezTo>
                    <a:cubicBezTo>
                      <a:pt x="2572" y="88"/>
                      <a:pt x="2571" y="68"/>
                      <a:pt x="2588" y="49"/>
                    </a:cubicBezTo>
                    <a:cubicBezTo>
                      <a:pt x="2603" y="32"/>
                      <a:pt x="2631" y="15"/>
                      <a:pt x="2685" y="13"/>
                    </a:cubicBezTo>
                    <a:cubicBezTo>
                      <a:pt x="2799" y="7"/>
                      <a:pt x="2909" y="12"/>
                      <a:pt x="2929" y="63"/>
                    </a:cubicBezTo>
                    <a:cubicBezTo>
                      <a:pt x="2929" y="63"/>
                      <a:pt x="3012" y="0"/>
                      <a:pt x="3181" y="160"/>
                    </a:cubicBezTo>
                    <a:cubicBezTo>
                      <a:pt x="3268" y="242"/>
                      <a:pt x="3375" y="328"/>
                      <a:pt x="3472" y="474"/>
                    </a:cubicBezTo>
                    <a:cubicBezTo>
                      <a:pt x="3478" y="483"/>
                      <a:pt x="3478" y="503"/>
                      <a:pt x="3478" y="514"/>
                    </a:cubicBezTo>
                    <a:cubicBezTo>
                      <a:pt x="3478" y="514"/>
                      <a:pt x="3492" y="511"/>
                      <a:pt x="3506" y="529"/>
                    </a:cubicBezTo>
                    <a:cubicBezTo>
                      <a:pt x="3507" y="531"/>
                      <a:pt x="3508" y="532"/>
                      <a:pt x="3509" y="534"/>
                    </a:cubicBezTo>
                    <a:cubicBezTo>
                      <a:pt x="3591" y="663"/>
                      <a:pt x="3652" y="841"/>
                      <a:pt x="3693" y="1091"/>
                    </a:cubicBezTo>
                    <a:cubicBezTo>
                      <a:pt x="3707" y="1171"/>
                      <a:pt x="3716" y="1247"/>
                      <a:pt x="3722" y="1317"/>
                    </a:cubicBezTo>
                    <a:cubicBezTo>
                      <a:pt x="3724" y="1332"/>
                      <a:pt x="3704" y="1355"/>
                      <a:pt x="3693" y="1366"/>
                    </a:cubicBezTo>
                    <a:cubicBezTo>
                      <a:pt x="3707" y="1378"/>
                      <a:pt x="3729" y="1406"/>
                      <a:pt x="3730" y="1425"/>
                    </a:cubicBezTo>
                    <a:cubicBezTo>
                      <a:pt x="3746" y="1791"/>
                      <a:pt x="3677" y="2032"/>
                      <a:pt x="3644" y="2045"/>
                    </a:cubicBezTo>
                    <a:cubicBezTo>
                      <a:pt x="3645" y="2045"/>
                      <a:pt x="3653" y="2051"/>
                      <a:pt x="3658" y="207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4"/>
              <p:cNvSpPr/>
              <p:nvPr/>
            </p:nvSpPr>
            <p:spPr>
              <a:xfrm>
                <a:off x="4137166" y="2159547"/>
                <a:ext cx="127414" cy="425276"/>
              </a:xfrm>
              <a:custGeom>
                <a:rect b="b" l="l" r="r" t="t"/>
                <a:pathLst>
                  <a:path extrusionOk="0" h="751" w="225">
                    <a:moveTo>
                      <a:pt x="186" y="0"/>
                    </a:moveTo>
                    <a:cubicBezTo>
                      <a:pt x="176" y="0"/>
                      <a:pt x="166" y="5"/>
                      <a:pt x="160" y="14"/>
                    </a:cubicBezTo>
                    <a:cubicBezTo>
                      <a:pt x="92" y="121"/>
                      <a:pt x="51" y="226"/>
                      <a:pt x="26" y="357"/>
                    </a:cubicBezTo>
                    <a:cubicBezTo>
                      <a:pt x="1" y="487"/>
                      <a:pt x="0" y="607"/>
                      <a:pt x="24" y="725"/>
                    </a:cubicBezTo>
                    <a:cubicBezTo>
                      <a:pt x="27" y="739"/>
                      <a:pt x="39" y="750"/>
                      <a:pt x="54" y="750"/>
                    </a:cubicBezTo>
                    <a:cubicBezTo>
                      <a:pt x="72" y="750"/>
                      <a:pt x="86" y="735"/>
                      <a:pt x="85" y="717"/>
                    </a:cubicBezTo>
                    <a:cubicBezTo>
                      <a:pt x="74" y="574"/>
                      <a:pt x="89" y="418"/>
                      <a:pt x="128" y="275"/>
                    </a:cubicBezTo>
                    <a:cubicBezTo>
                      <a:pt x="146" y="204"/>
                      <a:pt x="173" y="130"/>
                      <a:pt x="214" y="44"/>
                    </a:cubicBezTo>
                    <a:cubicBezTo>
                      <a:pt x="224" y="22"/>
                      <a:pt x="208" y="0"/>
                      <a:pt x="18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24"/>
              <p:cNvSpPr/>
              <p:nvPr/>
            </p:nvSpPr>
            <p:spPr>
              <a:xfrm>
                <a:off x="3834204" y="2080834"/>
                <a:ext cx="154029" cy="522110"/>
              </a:xfrm>
              <a:custGeom>
                <a:rect b="b" l="l" r="r" t="t"/>
                <a:pathLst>
                  <a:path extrusionOk="0" h="922" w="272">
                    <a:moveTo>
                      <a:pt x="235" y="0"/>
                    </a:moveTo>
                    <a:cubicBezTo>
                      <a:pt x="225" y="0"/>
                      <a:pt x="216" y="5"/>
                      <a:pt x="210" y="14"/>
                    </a:cubicBezTo>
                    <a:cubicBezTo>
                      <a:pt x="97" y="188"/>
                      <a:pt x="26" y="426"/>
                      <a:pt x="6" y="683"/>
                    </a:cubicBezTo>
                    <a:cubicBezTo>
                      <a:pt x="1" y="753"/>
                      <a:pt x="0" y="832"/>
                      <a:pt x="4" y="894"/>
                    </a:cubicBezTo>
                    <a:cubicBezTo>
                      <a:pt x="5" y="909"/>
                      <a:pt x="18" y="921"/>
                      <a:pt x="33" y="921"/>
                    </a:cubicBezTo>
                    <a:cubicBezTo>
                      <a:pt x="49" y="921"/>
                      <a:pt x="62" y="909"/>
                      <a:pt x="63" y="893"/>
                    </a:cubicBezTo>
                    <a:cubicBezTo>
                      <a:pt x="69" y="786"/>
                      <a:pt x="82" y="667"/>
                      <a:pt x="97" y="573"/>
                    </a:cubicBezTo>
                    <a:cubicBezTo>
                      <a:pt x="127" y="391"/>
                      <a:pt x="179" y="210"/>
                      <a:pt x="261" y="43"/>
                    </a:cubicBezTo>
                    <a:cubicBezTo>
                      <a:pt x="271" y="23"/>
                      <a:pt x="256" y="0"/>
                      <a:pt x="2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4"/>
              <p:cNvSpPr/>
              <p:nvPr/>
            </p:nvSpPr>
            <p:spPr>
              <a:xfrm>
                <a:off x="3723213" y="1763717"/>
                <a:ext cx="2113933" cy="1585018"/>
              </a:xfrm>
              <a:custGeom>
                <a:rect b="b" l="l" r="r" t="t"/>
                <a:pathLst>
                  <a:path extrusionOk="0" h="2799" w="3733">
                    <a:moveTo>
                      <a:pt x="3641" y="2058"/>
                    </a:moveTo>
                    <a:cubicBezTo>
                      <a:pt x="3639" y="2054"/>
                      <a:pt x="3635" y="2048"/>
                      <a:pt x="3632" y="2045"/>
                    </a:cubicBezTo>
                    <a:cubicBezTo>
                      <a:pt x="3637" y="2043"/>
                      <a:pt x="3642" y="2036"/>
                      <a:pt x="3648" y="2025"/>
                    </a:cubicBezTo>
                    <a:lnTo>
                      <a:pt x="3648" y="2025"/>
                    </a:lnTo>
                    <a:cubicBezTo>
                      <a:pt x="3683" y="1960"/>
                      <a:pt x="3732" y="1743"/>
                      <a:pt x="3719" y="1425"/>
                    </a:cubicBezTo>
                    <a:cubicBezTo>
                      <a:pt x="3718" y="1411"/>
                      <a:pt x="3707" y="1395"/>
                      <a:pt x="3697" y="1382"/>
                    </a:cubicBezTo>
                    <a:lnTo>
                      <a:pt x="3697" y="1382"/>
                    </a:lnTo>
                    <a:cubicBezTo>
                      <a:pt x="3691" y="1376"/>
                      <a:pt x="3685" y="1369"/>
                      <a:pt x="3682" y="1365"/>
                    </a:cubicBezTo>
                    <a:cubicBezTo>
                      <a:pt x="3682" y="1365"/>
                      <a:pt x="3689" y="1359"/>
                      <a:pt x="3696" y="1350"/>
                    </a:cubicBezTo>
                    <a:cubicBezTo>
                      <a:pt x="3695" y="1349"/>
                      <a:pt x="3712" y="1331"/>
                      <a:pt x="3711" y="1316"/>
                    </a:cubicBezTo>
                    <a:cubicBezTo>
                      <a:pt x="3704" y="1247"/>
                      <a:pt x="3695" y="1171"/>
                      <a:pt x="3682" y="1091"/>
                    </a:cubicBezTo>
                    <a:cubicBezTo>
                      <a:pt x="3640" y="842"/>
                      <a:pt x="3579" y="662"/>
                      <a:pt x="3497" y="534"/>
                    </a:cubicBezTo>
                    <a:cubicBezTo>
                      <a:pt x="3493" y="527"/>
                      <a:pt x="3487" y="520"/>
                      <a:pt x="3480" y="517"/>
                    </a:cubicBezTo>
                    <a:cubicBezTo>
                      <a:pt x="3474" y="514"/>
                      <a:pt x="3469" y="513"/>
                      <a:pt x="3466" y="514"/>
                    </a:cubicBezTo>
                    <a:cubicBezTo>
                      <a:pt x="3467" y="502"/>
                      <a:pt x="3466" y="483"/>
                      <a:pt x="3460" y="473"/>
                    </a:cubicBezTo>
                    <a:cubicBezTo>
                      <a:pt x="3363" y="328"/>
                      <a:pt x="3256" y="242"/>
                      <a:pt x="3169" y="160"/>
                    </a:cubicBezTo>
                    <a:cubicBezTo>
                      <a:pt x="3000" y="0"/>
                      <a:pt x="2918" y="62"/>
                      <a:pt x="2918" y="62"/>
                    </a:cubicBezTo>
                    <a:lnTo>
                      <a:pt x="2918" y="62"/>
                    </a:lnTo>
                    <a:cubicBezTo>
                      <a:pt x="2898" y="12"/>
                      <a:pt x="2787" y="8"/>
                      <a:pt x="2673" y="13"/>
                    </a:cubicBezTo>
                    <a:cubicBezTo>
                      <a:pt x="2559" y="18"/>
                      <a:pt x="2560" y="87"/>
                      <a:pt x="2560" y="88"/>
                    </a:cubicBezTo>
                    <a:lnTo>
                      <a:pt x="2560" y="88"/>
                    </a:lnTo>
                    <a:cubicBezTo>
                      <a:pt x="2560" y="88"/>
                      <a:pt x="2503" y="64"/>
                      <a:pt x="2417" y="149"/>
                    </a:cubicBezTo>
                    <a:cubicBezTo>
                      <a:pt x="2332" y="234"/>
                      <a:pt x="2352" y="339"/>
                      <a:pt x="2352" y="339"/>
                    </a:cubicBezTo>
                    <a:cubicBezTo>
                      <a:pt x="2353" y="341"/>
                      <a:pt x="2266" y="800"/>
                      <a:pt x="2267" y="800"/>
                    </a:cubicBezTo>
                    <a:lnTo>
                      <a:pt x="1882" y="623"/>
                    </a:lnTo>
                    <a:cubicBezTo>
                      <a:pt x="1881" y="622"/>
                      <a:pt x="1499" y="801"/>
                      <a:pt x="1499" y="800"/>
                    </a:cubicBezTo>
                    <a:lnTo>
                      <a:pt x="1413" y="339"/>
                    </a:lnTo>
                    <a:cubicBezTo>
                      <a:pt x="1413" y="338"/>
                      <a:pt x="1434" y="234"/>
                      <a:pt x="1348" y="150"/>
                    </a:cubicBezTo>
                    <a:cubicBezTo>
                      <a:pt x="1263" y="65"/>
                      <a:pt x="1206" y="88"/>
                      <a:pt x="1205" y="88"/>
                    </a:cubicBezTo>
                    <a:lnTo>
                      <a:pt x="1205" y="88"/>
                    </a:lnTo>
                    <a:cubicBezTo>
                      <a:pt x="1205" y="79"/>
                      <a:pt x="1201" y="64"/>
                      <a:pt x="1191" y="52"/>
                    </a:cubicBezTo>
                    <a:lnTo>
                      <a:pt x="1191" y="52"/>
                    </a:lnTo>
                    <a:cubicBezTo>
                      <a:pt x="1176" y="34"/>
                      <a:pt x="1148" y="16"/>
                      <a:pt x="1092" y="13"/>
                    </a:cubicBezTo>
                    <a:cubicBezTo>
                      <a:pt x="1027" y="10"/>
                      <a:pt x="871" y="3"/>
                      <a:pt x="848" y="63"/>
                    </a:cubicBezTo>
                    <a:lnTo>
                      <a:pt x="848" y="63"/>
                    </a:lnTo>
                    <a:cubicBezTo>
                      <a:pt x="842" y="59"/>
                      <a:pt x="831" y="55"/>
                      <a:pt x="824" y="54"/>
                    </a:cubicBezTo>
                    <a:lnTo>
                      <a:pt x="824" y="54"/>
                    </a:lnTo>
                    <a:cubicBezTo>
                      <a:pt x="789" y="46"/>
                      <a:pt x="713" y="50"/>
                      <a:pt x="596" y="160"/>
                    </a:cubicBezTo>
                    <a:cubicBezTo>
                      <a:pt x="427" y="320"/>
                      <a:pt x="183" y="495"/>
                      <a:pt x="85" y="1091"/>
                    </a:cubicBezTo>
                    <a:cubicBezTo>
                      <a:pt x="0" y="1601"/>
                      <a:pt x="67" y="1925"/>
                      <a:pt x="113" y="2018"/>
                    </a:cubicBezTo>
                    <a:lnTo>
                      <a:pt x="113" y="2018"/>
                    </a:lnTo>
                    <a:cubicBezTo>
                      <a:pt x="117" y="2026"/>
                      <a:pt x="126" y="2042"/>
                      <a:pt x="134" y="2045"/>
                    </a:cubicBezTo>
                    <a:cubicBezTo>
                      <a:pt x="134" y="2046"/>
                      <a:pt x="71" y="2101"/>
                      <a:pt x="172" y="2341"/>
                    </a:cubicBezTo>
                    <a:cubicBezTo>
                      <a:pt x="242" y="2507"/>
                      <a:pt x="314" y="2511"/>
                      <a:pt x="314" y="2511"/>
                    </a:cubicBezTo>
                    <a:cubicBezTo>
                      <a:pt x="1244" y="2798"/>
                      <a:pt x="1215" y="2789"/>
                      <a:pt x="1216" y="2789"/>
                    </a:cubicBezTo>
                    <a:cubicBezTo>
                      <a:pt x="1896" y="2597"/>
                      <a:pt x="1882" y="2601"/>
                      <a:pt x="1883" y="2601"/>
                    </a:cubicBezTo>
                    <a:cubicBezTo>
                      <a:pt x="2563" y="2794"/>
                      <a:pt x="2549" y="2790"/>
                      <a:pt x="2550" y="2789"/>
                    </a:cubicBezTo>
                    <a:cubicBezTo>
                      <a:pt x="3463" y="2508"/>
                      <a:pt x="3453" y="2512"/>
                      <a:pt x="3452" y="2511"/>
                    </a:cubicBezTo>
                    <a:cubicBezTo>
                      <a:pt x="3452" y="2511"/>
                      <a:pt x="3517" y="2529"/>
                      <a:pt x="3595" y="2341"/>
                    </a:cubicBezTo>
                    <a:cubicBezTo>
                      <a:pt x="3625" y="2269"/>
                      <a:pt x="3674" y="2130"/>
                      <a:pt x="3641" y="2058"/>
                    </a:cubicBezTo>
                    <a:moveTo>
                      <a:pt x="1136" y="661"/>
                    </a:moveTo>
                    <a:cubicBezTo>
                      <a:pt x="1010" y="884"/>
                      <a:pt x="1051" y="1219"/>
                      <a:pt x="1038" y="1269"/>
                    </a:cubicBezTo>
                    <a:cubicBezTo>
                      <a:pt x="1026" y="1321"/>
                      <a:pt x="920" y="1359"/>
                      <a:pt x="852" y="1421"/>
                    </a:cubicBezTo>
                    <a:cubicBezTo>
                      <a:pt x="784" y="1484"/>
                      <a:pt x="789" y="1576"/>
                      <a:pt x="718" y="1603"/>
                    </a:cubicBezTo>
                    <a:cubicBezTo>
                      <a:pt x="667" y="1623"/>
                      <a:pt x="580" y="1693"/>
                      <a:pt x="537" y="1732"/>
                    </a:cubicBezTo>
                    <a:cubicBezTo>
                      <a:pt x="525" y="1743"/>
                      <a:pt x="505" y="1736"/>
                      <a:pt x="502" y="1720"/>
                    </a:cubicBezTo>
                    <a:cubicBezTo>
                      <a:pt x="477" y="1580"/>
                      <a:pt x="497" y="1398"/>
                      <a:pt x="514" y="1242"/>
                    </a:cubicBezTo>
                    <a:cubicBezTo>
                      <a:pt x="515" y="1225"/>
                      <a:pt x="517" y="1207"/>
                      <a:pt x="516" y="1189"/>
                    </a:cubicBezTo>
                    <a:cubicBezTo>
                      <a:pt x="515" y="1182"/>
                      <a:pt x="518" y="1175"/>
                      <a:pt x="523" y="1171"/>
                    </a:cubicBezTo>
                    <a:cubicBezTo>
                      <a:pt x="545" y="1152"/>
                      <a:pt x="557" y="1126"/>
                      <a:pt x="561" y="1088"/>
                    </a:cubicBezTo>
                    <a:cubicBezTo>
                      <a:pt x="569" y="1012"/>
                      <a:pt x="599" y="883"/>
                      <a:pt x="646" y="765"/>
                    </a:cubicBezTo>
                    <a:cubicBezTo>
                      <a:pt x="686" y="664"/>
                      <a:pt x="728" y="601"/>
                      <a:pt x="750" y="572"/>
                    </a:cubicBezTo>
                    <a:cubicBezTo>
                      <a:pt x="761" y="558"/>
                      <a:pt x="794" y="501"/>
                      <a:pt x="858" y="448"/>
                    </a:cubicBezTo>
                    <a:cubicBezTo>
                      <a:pt x="868" y="439"/>
                      <a:pt x="871" y="426"/>
                      <a:pt x="867" y="413"/>
                    </a:cubicBezTo>
                    <a:cubicBezTo>
                      <a:pt x="860" y="394"/>
                      <a:pt x="838" y="387"/>
                      <a:pt x="821" y="397"/>
                    </a:cubicBezTo>
                    <a:cubicBezTo>
                      <a:pt x="772" y="429"/>
                      <a:pt x="726" y="470"/>
                      <a:pt x="685" y="522"/>
                    </a:cubicBezTo>
                    <a:lnTo>
                      <a:pt x="684" y="523"/>
                    </a:lnTo>
                    <a:cubicBezTo>
                      <a:pt x="578" y="672"/>
                      <a:pt x="502" y="880"/>
                      <a:pt x="481" y="1080"/>
                    </a:cubicBezTo>
                    <a:cubicBezTo>
                      <a:pt x="479" y="1090"/>
                      <a:pt x="478" y="1102"/>
                      <a:pt x="474" y="1106"/>
                    </a:cubicBezTo>
                    <a:cubicBezTo>
                      <a:pt x="473" y="1107"/>
                      <a:pt x="459" y="1112"/>
                      <a:pt x="458" y="1112"/>
                    </a:cubicBezTo>
                    <a:cubicBezTo>
                      <a:pt x="439" y="1118"/>
                      <a:pt x="412" y="1127"/>
                      <a:pt x="409" y="1154"/>
                    </a:cubicBezTo>
                    <a:cubicBezTo>
                      <a:pt x="408" y="1163"/>
                      <a:pt x="409" y="1179"/>
                      <a:pt x="426" y="1190"/>
                    </a:cubicBezTo>
                    <a:cubicBezTo>
                      <a:pt x="432" y="1193"/>
                      <a:pt x="435" y="1200"/>
                      <a:pt x="435" y="1207"/>
                    </a:cubicBezTo>
                    <a:cubicBezTo>
                      <a:pt x="433" y="1249"/>
                      <a:pt x="422" y="1330"/>
                      <a:pt x="414" y="1447"/>
                    </a:cubicBezTo>
                    <a:cubicBezTo>
                      <a:pt x="408" y="1556"/>
                      <a:pt x="404" y="1650"/>
                      <a:pt x="427" y="1764"/>
                    </a:cubicBezTo>
                    <a:cubicBezTo>
                      <a:pt x="432" y="1789"/>
                      <a:pt x="438" y="1813"/>
                      <a:pt x="444" y="1835"/>
                    </a:cubicBezTo>
                    <a:lnTo>
                      <a:pt x="444" y="1835"/>
                    </a:lnTo>
                    <a:cubicBezTo>
                      <a:pt x="452" y="1927"/>
                      <a:pt x="427" y="2000"/>
                      <a:pt x="409" y="2107"/>
                    </a:cubicBezTo>
                    <a:cubicBezTo>
                      <a:pt x="392" y="2215"/>
                      <a:pt x="436" y="2391"/>
                      <a:pt x="427" y="2438"/>
                    </a:cubicBezTo>
                    <a:cubicBezTo>
                      <a:pt x="419" y="2484"/>
                      <a:pt x="264" y="2451"/>
                      <a:pt x="202" y="2283"/>
                    </a:cubicBezTo>
                    <a:cubicBezTo>
                      <a:pt x="140" y="2119"/>
                      <a:pt x="165" y="2093"/>
                      <a:pt x="166" y="2092"/>
                    </a:cubicBezTo>
                    <a:lnTo>
                      <a:pt x="166" y="2092"/>
                    </a:lnTo>
                    <a:cubicBezTo>
                      <a:pt x="195" y="2080"/>
                      <a:pt x="240" y="2041"/>
                      <a:pt x="268" y="2007"/>
                    </a:cubicBezTo>
                    <a:cubicBezTo>
                      <a:pt x="280" y="1992"/>
                      <a:pt x="274" y="1970"/>
                      <a:pt x="257" y="1962"/>
                    </a:cubicBezTo>
                    <a:cubicBezTo>
                      <a:pt x="246" y="1957"/>
                      <a:pt x="233" y="1960"/>
                      <a:pt x="224" y="1969"/>
                    </a:cubicBezTo>
                    <a:cubicBezTo>
                      <a:pt x="214" y="1979"/>
                      <a:pt x="197" y="1995"/>
                      <a:pt x="184" y="1999"/>
                    </a:cubicBezTo>
                    <a:cubicBezTo>
                      <a:pt x="165" y="2006"/>
                      <a:pt x="145" y="1994"/>
                      <a:pt x="141" y="1975"/>
                    </a:cubicBezTo>
                    <a:cubicBezTo>
                      <a:pt x="38" y="1486"/>
                      <a:pt x="121" y="1003"/>
                      <a:pt x="260" y="660"/>
                    </a:cubicBezTo>
                    <a:cubicBezTo>
                      <a:pt x="358" y="416"/>
                      <a:pt x="557" y="244"/>
                      <a:pt x="653" y="158"/>
                    </a:cubicBezTo>
                    <a:cubicBezTo>
                      <a:pt x="749" y="73"/>
                      <a:pt x="813" y="99"/>
                      <a:pt x="813" y="99"/>
                    </a:cubicBezTo>
                    <a:lnTo>
                      <a:pt x="813" y="99"/>
                    </a:lnTo>
                    <a:cubicBezTo>
                      <a:pt x="813" y="128"/>
                      <a:pt x="815" y="166"/>
                      <a:pt x="819" y="195"/>
                    </a:cubicBezTo>
                    <a:cubicBezTo>
                      <a:pt x="823" y="220"/>
                      <a:pt x="831" y="258"/>
                      <a:pt x="839" y="289"/>
                    </a:cubicBezTo>
                    <a:cubicBezTo>
                      <a:pt x="843" y="303"/>
                      <a:pt x="856" y="313"/>
                      <a:pt x="871" y="311"/>
                    </a:cubicBezTo>
                    <a:cubicBezTo>
                      <a:pt x="887" y="309"/>
                      <a:pt x="898" y="294"/>
                      <a:pt x="895" y="278"/>
                    </a:cubicBezTo>
                    <a:cubicBezTo>
                      <a:pt x="891" y="251"/>
                      <a:pt x="886" y="216"/>
                      <a:pt x="886" y="190"/>
                    </a:cubicBezTo>
                    <a:cubicBezTo>
                      <a:pt x="886" y="155"/>
                      <a:pt x="891" y="123"/>
                      <a:pt x="895" y="106"/>
                    </a:cubicBezTo>
                    <a:cubicBezTo>
                      <a:pt x="896" y="98"/>
                      <a:pt x="898" y="87"/>
                      <a:pt x="898" y="88"/>
                    </a:cubicBezTo>
                    <a:cubicBezTo>
                      <a:pt x="899" y="84"/>
                      <a:pt x="921" y="43"/>
                      <a:pt x="1030" y="45"/>
                    </a:cubicBezTo>
                    <a:cubicBezTo>
                      <a:pt x="1141" y="47"/>
                      <a:pt x="1162" y="105"/>
                      <a:pt x="1162" y="105"/>
                    </a:cubicBezTo>
                    <a:cubicBezTo>
                      <a:pt x="1163" y="106"/>
                      <a:pt x="1159" y="136"/>
                      <a:pt x="1132" y="172"/>
                    </a:cubicBezTo>
                    <a:cubicBezTo>
                      <a:pt x="1123" y="183"/>
                      <a:pt x="1123" y="202"/>
                      <a:pt x="1132" y="212"/>
                    </a:cubicBezTo>
                    <a:cubicBezTo>
                      <a:pt x="1144" y="225"/>
                      <a:pt x="1165" y="224"/>
                      <a:pt x="1176" y="212"/>
                    </a:cubicBezTo>
                    <a:cubicBezTo>
                      <a:pt x="1197" y="189"/>
                      <a:pt x="1220" y="159"/>
                      <a:pt x="1232" y="139"/>
                    </a:cubicBezTo>
                    <a:lnTo>
                      <a:pt x="1232" y="139"/>
                    </a:lnTo>
                    <a:cubicBezTo>
                      <a:pt x="1292" y="135"/>
                      <a:pt x="1355" y="217"/>
                      <a:pt x="1358" y="297"/>
                    </a:cubicBezTo>
                    <a:cubicBezTo>
                      <a:pt x="1360" y="376"/>
                      <a:pt x="1263" y="438"/>
                      <a:pt x="1136" y="661"/>
                    </a:cubicBezTo>
                    <a:moveTo>
                      <a:pt x="3544" y="1992"/>
                    </a:moveTo>
                    <a:cubicBezTo>
                      <a:pt x="3512" y="1982"/>
                      <a:pt x="3497" y="1951"/>
                      <a:pt x="3503" y="1922"/>
                    </a:cubicBezTo>
                    <a:cubicBezTo>
                      <a:pt x="3518" y="1852"/>
                      <a:pt x="3529" y="1781"/>
                      <a:pt x="3535" y="1734"/>
                    </a:cubicBezTo>
                    <a:cubicBezTo>
                      <a:pt x="3548" y="1643"/>
                      <a:pt x="3554" y="1564"/>
                      <a:pt x="3549" y="1437"/>
                    </a:cubicBezTo>
                    <a:cubicBezTo>
                      <a:pt x="3549" y="1427"/>
                      <a:pt x="3556" y="1419"/>
                      <a:pt x="3566" y="1417"/>
                    </a:cubicBezTo>
                    <a:cubicBezTo>
                      <a:pt x="3576" y="1415"/>
                      <a:pt x="3589" y="1414"/>
                      <a:pt x="3597" y="1414"/>
                    </a:cubicBezTo>
                    <a:cubicBezTo>
                      <a:pt x="3613" y="1414"/>
                      <a:pt x="3631" y="1412"/>
                      <a:pt x="3646" y="1411"/>
                    </a:cubicBezTo>
                    <a:cubicBezTo>
                      <a:pt x="3657" y="1409"/>
                      <a:pt x="3667" y="1418"/>
                      <a:pt x="3668" y="1429"/>
                    </a:cubicBezTo>
                    <a:cubicBezTo>
                      <a:pt x="3683" y="1721"/>
                      <a:pt x="3644" y="1883"/>
                      <a:pt x="3617" y="1957"/>
                    </a:cubicBezTo>
                    <a:cubicBezTo>
                      <a:pt x="3606" y="1987"/>
                      <a:pt x="3573" y="2002"/>
                      <a:pt x="3544" y="1992"/>
                    </a:cubicBezTo>
                    <a:moveTo>
                      <a:pt x="3253" y="290"/>
                    </a:moveTo>
                    <a:cubicBezTo>
                      <a:pt x="3346" y="363"/>
                      <a:pt x="3395" y="448"/>
                      <a:pt x="3418" y="498"/>
                    </a:cubicBezTo>
                    <a:cubicBezTo>
                      <a:pt x="3420" y="503"/>
                      <a:pt x="3419" y="510"/>
                      <a:pt x="3416" y="514"/>
                    </a:cubicBezTo>
                    <a:cubicBezTo>
                      <a:pt x="3400" y="539"/>
                      <a:pt x="3381" y="562"/>
                      <a:pt x="3349" y="595"/>
                    </a:cubicBezTo>
                    <a:cubicBezTo>
                      <a:pt x="3339" y="605"/>
                      <a:pt x="3338" y="622"/>
                      <a:pt x="3347" y="633"/>
                    </a:cubicBezTo>
                    <a:cubicBezTo>
                      <a:pt x="3356" y="646"/>
                      <a:pt x="3374" y="650"/>
                      <a:pt x="3388" y="640"/>
                    </a:cubicBezTo>
                    <a:cubicBezTo>
                      <a:pt x="3413" y="623"/>
                      <a:pt x="3445" y="597"/>
                      <a:pt x="3466" y="576"/>
                    </a:cubicBezTo>
                    <a:cubicBezTo>
                      <a:pt x="3471" y="572"/>
                      <a:pt x="3477" y="573"/>
                      <a:pt x="3480" y="578"/>
                    </a:cubicBezTo>
                    <a:cubicBezTo>
                      <a:pt x="3504" y="612"/>
                      <a:pt x="3534" y="676"/>
                      <a:pt x="3563" y="796"/>
                    </a:cubicBezTo>
                    <a:cubicBezTo>
                      <a:pt x="3620" y="1022"/>
                      <a:pt x="3650" y="1243"/>
                      <a:pt x="3657" y="1308"/>
                    </a:cubicBezTo>
                    <a:cubicBezTo>
                      <a:pt x="3658" y="1318"/>
                      <a:pt x="3651" y="1327"/>
                      <a:pt x="3641" y="1329"/>
                    </a:cubicBezTo>
                    <a:cubicBezTo>
                      <a:pt x="3619" y="1333"/>
                      <a:pt x="3592" y="1340"/>
                      <a:pt x="3565" y="1343"/>
                    </a:cubicBezTo>
                    <a:cubicBezTo>
                      <a:pt x="3554" y="1345"/>
                      <a:pt x="3544" y="1337"/>
                      <a:pt x="3544" y="1325"/>
                    </a:cubicBezTo>
                    <a:cubicBezTo>
                      <a:pt x="3534" y="1198"/>
                      <a:pt x="3514" y="1098"/>
                      <a:pt x="3484" y="1022"/>
                    </a:cubicBezTo>
                    <a:cubicBezTo>
                      <a:pt x="3439" y="908"/>
                      <a:pt x="3336" y="852"/>
                      <a:pt x="3213" y="854"/>
                    </a:cubicBezTo>
                    <a:cubicBezTo>
                      <a:pt x="3202" y="855"/>
                      <a:pt x="3193" y="847"/>
                      <a:pt x="3192" y="837"/>
                    </a:cubicBezTo>
                    <a:cubicBezTo>
                      <a:pt x="3147" y="542"/>
                      <a:pt x="3024" y="384"/>
                      <a:pt x="3010" y="299"/>
                    </a:cubicBezTo>
                    <a:cubicBezTo>
                      <a:pt x="3008" y="285"/>
                      <a:pt x="3019" y="268"/>
                      <a:pt x="3003" y="213"/>
                    </a:cubicBezTo>
                    <a:cubicBezTo>
                      <a:pt x="2987" y="163"/>
                      <a:pt x="2975" y="131"/>
                      <a:pt x="2964" y="112"/>
                    </a:cubicBezTo>
                    <a:cubicBezTo>
                      <a:pt x="2958" y="102"/>
                      <a:pt x="2967" y="89"/>
                      <a:pt x="2979" y="91"/>
                    </a:cubicBezTo>
                    <a:cubicBezTo>
                      <a:pt x="3058" y="99"/>
                      <a:pt x="3135" y="197"/>
                      <a:pt x="3253" y="290"/>
                    </a:cubicBezTo>
                    <a:moveTo>
                      <a:pt x="3119" y="1612"/>
                    </a:moveTo>
                    <a:cubicBezTo>
                      <a:pt x="3117" y="1629"/>
                      <a:pt x="3100" y="1640"/>
                      <a:pt x="3083" y="1634"/>
                    </a:cubicBezTo>
                    <a:cubicBezTo>
                      <a:pt x="3053" y="1623"/>
                      <a:pt x="3010" y="1598"/>
                      <a:pt x="2995" y="1551"/>
                    </a:cubicBezTo>
                    <a:cubicBezTo>
                      <a:pt x="2979" y="1496"/>
                      <a:pt x="2934" y="1429"/>
                      <a:pt x="2909" y="1394"/>
                    </a:cubicBezTo>
                    <a:cubicBezTo>
                      <a:pt x="2900" y="1381"/>
                      <a:pt x="2893" y="1356"/>
                      <a:pt x="2895" y="1340"/>
                    </a:cubicBezTo>
                    <a:cubicBezTo>
                      <a:pt x="2905" y="1241"/>
                      <a:pt x="2916" y="1140"/>
                      <a:pt x="2931" y="1062"/>
                    </a:cubicBezTo>
                    <a:cubicBezTo>
                      <a:pt x="2957" y="923"/>
                      <a:pt x="2841" y="388"/>
                      <a:pt x="2836" y="365"/>
                    </a:cubicBezTo>
                    <a:cubicBezTo>
                      <a:pt x="2832" y="347"/>
                      <a:pt x="2813" y="334"/>
                      <a:pt x="2794" y="338"/>
                    </a:cubicBezTo>
                    <a:cubicBezTo>
                      <a:pt x="2775" y="341"/>
                      <a:pt x="2763" y="361"/>
                      <a:pt x="2766" y="380"/>
                    </a:cubicBezTo>
                    <a:cubicBezTo>
                      <a:pt x="2767" y="380"/>
                      <a:pt x="2869" y="951"/>
                      <a:pt x="2849" y="1046"/>
                    </a:cubicBezTo>
                    <a:cubicBezTo>
                      <a:pt x="2839" y="1096"/>
                      <a:pt x="2827" y="1166"/>
                      <a:pt x="2815" y="1255"/>
                    </a:cubicBezTo>
                    <a:cubicBezTo>
                      <a:pt x="2811" y="1285"/>
                      <a:pt x="2774" y="1298"/>
                      <a:pt x="2753" y="1276"/>
                    </a:cubicBezTo>
                    <a:cubicBezTo>
                      <a:pt x="2740" y="1261"/>
                      <a:pt x="2729" y="1237"/>
                      <a:pt x="2731" y="1195"/>
                    </a:cubicBezTo>
                    <a:cubicBezTo>
                      <a:pt x="2734" y="1082"/>
                      <a:pt x="2675" y="719"/>
                      <a:pt x="2615" y="597"/>
                    </a:cubicBezTo>
                    <a:cubicBezTo>
                      <a:pt x="2554" y="474"/>
                      <a:pt x="2420" y="383"/>
                      <a:pt x="2397" y="338"/>
                    </a:cubicBezTo>
                    <a:cubicBezTo>
                      <a:pt x="2373" y="293"/>
                      <a:pt x="2415" y="210"/>
                      <a:pt x="2462" y="162"/>
                    </a:cubicBezTo>
                    <a:cubicBezTo>
                      <a:pt x="2509" y="114"/>
                      <a:pt x="2538" y="136"/>
                      <a:pt x="2538" y="136"/>
                    </a:cubicBezTo>
                    <a:cubicBezTo>
                      <a:pt x="2538" y="136"/>
                      <a:pt x="2576" y="190"/>
                      <a:pt x="2599" y="213"/>
                    </a:cubicBezTo>
                    <a:cubicBezTo>
                      <a:pt x="2617" y="232"/>
                      <a:pt x="2653" y="264"/>
                      <a:pt x="2682" y="286"/>
                    </a:cubicBezTo>
                    <a:cubicBezTo>
                      <a:pt x="2694" y="296"/>
                      <a:pt x="2712" y="294"/>
                      <a:pt x="2722" y="282"/>
                    </a:cubicBezTo>
                    <a:cubicBezTo>
                      <a:pt x="2731" y="271"/>
                      <a:pt x="2730" y="254"/>
                      <a:pt x="2720" y="244"/>
                    </a:cubicBezTo>
                    <a:cubicBezTo>
                      <a:pt x="2697" y="222"/>
                      <a:pt x="2666" y="190"/>
                      <a:pt x="2650" y="169"/>
                    </a:cubicBezTo>
                    <a:cubicBezTo>
                      <a:pt x="2640" y="155"/>
                      <a:pt x="2622" y="128"/>
                      <a:pt x="2610" y="108"/>
                    </a:cubicBezTo>
                    <a:cubicBezTo>
                      <a:pt x="2601" y="94"/>
                      <a:pt x="2608" y="75"/>
                      <a:pt x="2623" y="70"/>
                    </a:cubicBezTo>
                    <a:cubicBezTo>
                      <a:pt x="2699" y="44"/>
                      <a:pt x="2773" y="40"/>
                      <a:pt x="2855" y="64"/>
                    </a:cubicBezTo>
                    <a:cubicBezTo>
                      <a:pt x="2869" y="68"/>
                      <a:pt x="2880" y="79"/>
                      <a:pt x="2885" y="93"/>
                    </a:cubicBezTo>
                    <a:cubicBezTo>
                      <a:pt x="2893" y="119"/>
                      <a:pt x="2912" y="164"/>
                      <a:pt x="2938" y="234"/>
                    </a:cubicBezTo>
                    <a:cubicBezTo>
                      <a:pt x="2952" y="272"/>
                      <a:pt x="2939" y="281"/>
                      <a:pt x="2943" y="310"/>
                    </a:cubicBezTo>
                    <a:cubicBezTo>
                      <a:pt x="2949" y="349"/>
                      <a:pt x="2969" y="392"/>
                      <a:pt x="2994" y="446"/>
                    </a:cubicBezTo>
                    <a:cubicBezTo>
                      <a:pt x="3041" y="551"/>
                      <a:pt x="3117" y="748"/>
                      <a:pt x="3119" y="898"/>
                    </a:cubicBezTo>
                    <a:cubicBezTo>
                      <a:pt x="3119" y="923"/>
                      <a:pt x="3096" y="1054"/>
                      <a:pt x="3098" y="1126"/>
                    </a:cubicBezTo>
                    <a:cubicBezTo>
                      <a:pt x="3101" y="1223"/>
                      <a:pt x="3121" y="1269"/>
                      <a:pt x="3130" y="1350"/>
                    </a:cubicBezTo>
                    <a:cubicBezTo>
                      <a:pt x="3136" y="1413"/>
                      <a:pt x="3125" y="1549"/>
                      <a:pt x="3119" y="1612"/>
                    </a:cubicBezTo>
                    <a:moveTo>
                      <a:pt x="3539" y="2330"/>
                    </a:moveTo>
                    <a:cubicBezTo>
                      <a:pt x="3512" y="2399"/>
                      <a:pt x="3300" y="2518"/>
                      <a:pt x="3309" y="2437"/>
                    </a:cubicBezTo>
                    <a:cubicBezTo>
                      <a:pt x="3318" y="2355"/>
                      <a:pt x="3349" y="2094"/>
                      <a:pt x="3309" y="1895"/>
                    </a:cubicBezTo>
                    <a:cubicBezTo>
                      <a:pt x="3294" y="1820"/>
                      <a:pt x="3263" y="1766"/>
                      <a:pt x="3230" y="1727"/>
                    </a:cubicBezTo>
                    <a:cubicBezTo>
                      <a:pt x="3216" y="1711"/>
                      <a:pt x="3210" y="1689"/>
                      <a:pt x="3213" y="1668"/>
                    </a:cubicBezTo>
                    <a:cubicBezTo>
                      <a:pt x="3233" y="1547"/>
                      <a:pt x="3233" y="1405"/>
                      <a:pt x="3216" y="1310"/>
                    </a:cubicBezTo>
                    <a:cubicBezTo>
                      <a:pt x="3204" y="1235"/>
                      <a:pt x="3189" y="1210"/>
                      <a:pt x="3184" y="1122"/>
                    </a:cubicBezTo>
                    <a:cubicBezTo>
                      <a:pt x="3181" y="1069"/>
                      <a:pt x="3184" y="1009"/>
                      <a:pt x="3191" y="953"/>
                    </a:cubicBezTo>
                    <a:cubicBezTo>
                      <a:pt x="3193" y="944"/>
                      <a:pt x="3201" y="936"/>
                      <a:pt x="3211" y="936"/>
                    </a:cubicBezTo>
                    <a:cubicBezTo>
                      <a:pt x="3283" y="933"/>
                      <a:pt x="3360" y="952"/>
                      <a:pt x="3395" y="1016"/>
                    </a:cubicBezTo>
                    <a:cubicBezTo>
                      <a:pt x="3458" y="1131"/>
                      <a:pt x="3479" y="1369"/>
                      <a:pt x="3477" y="1555"/>
                    </a:cubicBezTo>
                    <a:cubicBezTo>
                      <a:pt x="3475" y="1734"/>
                      <a:pt x="3426" y="1976"/>
                      <a:pt x="3395" y="2059"/>
                    </a:cubicBezTo>
                    <a:cubicBezTo>
                      <a:pt x="3389" y="2074"/>
                      <a:pt x="3394" y="2092"/>
                      <a:pt x="3407" y="2100"/>
                    </a:cubicBezTo>
                    <a:cubicBezTo>
                      <a:pt x="3426" y="2112"/>
                      <a:pt x="3450" y="2104"/>
                      <a:pt x="3457" y="2085"/>
                    </a:cubicBezTo>
                    <a:cubicBezTo>
                      <a:pt x="3461" y="2075"/>
                      <a:pt x="3465" y="2065"/>
                      <a:pt x="3469" y="2053"/>
                    </a:cubicBezTo>
                    <a:cubicBezTo>
                      <a:pt x="3473" y="2041"/>
                      <a:pt x="3487" y="2035"/>
                      <a:pt x="3498" y="2040"/>
                    </a:cubicBezTo>
                    <a:cubicBezTo>
                      <a:pt x="3513" y="2046"/>
                      <a:pt x="3532" y="2053"/>
                      <a:pt x="3551" y="2061"/>
                    </a:cubicBezTo>
                    <a:cubicBezTo>
                      <a:pt x="3572" y="2068"/>
                      <a:pt x="3587" y="2089"/>
                      <a:pt x="3587" y="2112"/>
                    </a:cubicBezTo>
                    <a:cubicBezTo>
                      <a:pt x="3586" y="2173"/>
                      <a:pt x="3561" y="2276"/>
                      <a:pt x="3539" y="233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24"/>
              <p:cNvSpPr/>
              <p:nvPr/>
            </p:nvSpPr>
            <p:spPr>
              <a:xfrm>
                <a:off x="5369397" y="1804489"/>
                <a:ext cx="566" cy="566"/>
              </a:xfrm>
              <a:custGeom>
                <a:rect b="b" l="l" r="r" t="t"/>
                <a:pathLst>
                  <a:path extrusionOk="0" h="1" w="1">
                    <a:moveTo>
                      <a:pt x="0" y="0"/>
                    </a:moveTo>
                    <a:lnTo>
                      <a:pt x="0" y="0"/>
                    </a:lnTo>
                    <a:close/>
                  </a:path>
                </a:pathLst>
              </a:custGeom>
              <a:solidFill>
                <a:srgbClr val="CF7F63"/>
              </a:solidFill>
              <a:ln>
                <a:noFill/>
              </a:ln>
            </p:spPr>
          </p:sp>
          <p:sp>
            <p:nvSpPr>
              <p:cNvPr id="417" name="Google Shape;417;p24"/>
              <p:cNvSpPr/>
              <p:nvPr/>
            </p:nvSpPr>
            <p:spPr>
              <a:xfrm>
                <a:off x="5367132" y="1797694"/>
                <a:ext cx="354493" cy="1144452"/>
              </a:xfrm>
              <a:custGeom>
                <a:rect b="b" l="l" r="r" t="t"/>
                <a:pathLst>
                  <a:path extrusionOk="0" h="2021" w="626">
                    <a:moveTo>
                      <a:pt x="617" y="1319"/>
                    </a:moveTo>
                    <a:cubicBezTo>
                      <a:pt x="611" y="1209"/>
                      <a:pt x="596" y="1075"/>
                      <a:pt x="556" y="973"/>
                    </a:cubicBezTo>
                    <a:cubicBezTo>
                      <a:pt x="509" y="852"/>
                      <a:pt x="393" y="809"/>
                      <a:pt x="268" y="826"/>
                    </a:cubicBezTo>
                    <a:cubicBezTo>
                      <a:pt x="230" y="503"/>
                      <a:pt x="96" y="341"/>
                      <a:pt x="80" y="243"/>
                    </a:cubicBezTo>
                    <a:cubicBezTo>
                      <a:pt x="77" y="222"/>
                      <a:pt x="89" y="213"/>
                      <a:pt x="74" y="162"/>
                    </a:cubicBezTo>
                    <a:cubicBezTo>
                      <a:pt x="43" y="62"/>
                      <a:pt x="0" y="0"/>
                      <a:pt x="60" y="164"/>
                    </a:cubicBezTo>
                    <a:cubicBezTo>
                      <a:pt x="76" y="208"/>
                      <a:pt x="63" y="224"/>
                      <a:pt x="67" y="246"/>
                    </a:cubicBezTo>
                    <a:cubicBezTo>
                      <a:pt x="83" y="352"/>
                      <a:pt x="221" y="514"/>
                      <a:pt x="243" y="838"/>
                    </a:cubicBezTo>
                    <a:cubicBezTo>
                      <a:pt x="242" y="840"/>
                      <a:pt x="220" y="990"/>
                      <a:pt x="222" y="1065"/>
                    </a:cubicBezTo>
                    <a:cubicBezTo>
                      <a:pt x="225" y="1159"/>
                      <a:pt x="245" y="1204"/>
                      <a:pt x="253" y="1287"/>
                    </a:cubicBezTo>
                    <a:cubicBezTo>
                      <a:pt x="266" y="1413"/>
                      <a:pt x="253" y="1605"/>
                      <a:pt x="202" y="1719"/>
                    </a:cubicBezTo>
                    <a:cubicBezTo>
                      <a:pt x="190" y="1748"/>
                      <a:pt x="235" y="1768"/>
                      <a:pt x="248" y="1738"/>
                    </a:cubicBezTo>
                    <a:cubicBezTo>
                      <a:pt x="301" y="1610"/>
                      <a:pt x="309" y="1385"/>
                      <a:pt x="287" y="1255"/>
                    </a:cubicBezTo>
                    <a:cubicBezTo>
                      <a:pt x="275" y="1183"/>
                      <a:pt x="259" y="1154"/>
                      <a:pt x="254" y="1064"/>
                    </a:cubicBezTo>
                    <a:cubicBezTo>
                      <a:pt x="251" y="994"/>
                      <a:pt x="256" y="917"/>
                      <a:pt x="268" y="853"/>
                    </a:cubicBezTo>
                    <a:cubicBezTo>
                      <a:pt x="359" y="839"/>
                      <a:pt x="468" y="858"/>
                      <a:pt x="516" y="944"/>
                    </a:cubicBezTo>
                    <a:cubicBezTo>
                      <a:pt x="589" y="1076"/>
                      <a:pt x="603" y="1344"/>
                      <a:pt x="601" y="1495"/>
                    </a:cubicBezTo>
                    <a:cubicBezTo>
                      <a:pt x="599" y="1674"/>
                      <a:pt x="551" y="1921"/>
                      <a:pt x="517" y="2010"/>
                    </a:cubicBezTo>
                    <a:cubicBezTo>
                      <a:pt x="515" y="2013"/>
                      <a:pt x="517" y="2017"/>
                      <a:pt x="520" y="2019"/>
                    </a:cubicBezTo>
                    <a:cubicBezTo>
                      <a:pt x="524" y="2020"/>
                      <a:pt x="528" y="2018"/>
                      <a:pt x="530" y="2015"/>
                    </a:cubicBezTo>
                    <a:cubicBezTo>
                      <a:pt x="564" y="1929"/>
                      <a:pt x="593" y="1765"/>
                      <a:pt x="606" y="1671"/>
                    </a:cubicBezTo>
                    <a:cubicBezTo>
                      <a:pt x="621" y="1560"/>
                      <a:pt x="625" y="1474"/>
                      <a:pt x="617" y="131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24"/>
              <p:cNvSpPr/>
              <p:nvPr/>
            </p:nvSpPr>
            <p:spPr>
              <a:xfrm>
                <a:off x="5302576" y="1963614"/>
                <a:ext cx="78713" cy="673873"/>
              </a:xfrm>
              <a:custGeom>
                <a:rect b="b" l="l" r="r" t="t"/>
                <a:pathLst>
                  <a:path extrusionOk="0" h="1190" w="139">
                    <a:moveTo>
                      <a:pt x="22" y="1167"/>
                    </a:moveTo>
                    <a:cubicBezTo>
                      <a:pt x="36" y="1041"/>
                      <a:pt x="61" y="821"/>
                      <a:pt x="87" y="698"/>
                    </a:cubicBezTo>
                    <a:cubicBezTo>
                      <a:pt x="109" y="592"/>
                      <a:pt x="0" y="0"/>
                      <a:pt x="4" y="21"/>
                    </a:cubicBezTo>
                    <a:cubicBezTo>
                      <a:pt x="3" y="17"/>
                      <a:pt x="6" y="13"/>
                      <a:pt x="11" y="12"/>
                    </a:cubicBezTo>
                    <a:cubicBezTo>
                      <a:pt x="16" y="11"/>
                      <a:pt x="20" y="14"/>
                      <a:pt x="21" y="18"/>
                    </a:cubicBezTo>
                    <a:cubicBezTo>
                      <a:pt x="45" y="127"/>
                      <a:pt x="138" y="583"/>
                      <a:pt x="116" y="704"/>
                    </a:cubicBezTo>
                    <a:cubicBezTo>
                      <a:pt x="88" y="855"/>
                      <a:pt x="61" y="1171"/>
                      <a:pt x="62" y="1170"/>
                    </a:cubicBezTo>
                    <a:cubicBezTo>
                      <a:pt x="61" y="1181"/>
                      <a:pt x="51" y="1189"/>
                      <a:pt x="40" y="1188"/>
                    </a:cubicBezTo>
                    <a:cubicBezTo>
                      <a:pt x="29" y="1188"/>
                      <a:pt x="21" y="1178"/>
                      <a:pt x="22" y="1167"/>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4"/>
              <p:cNvSpPr/>
              <p:nvPr/>
            </p:nvSpPr>
            <p:spPr>
              <a:xfrm>
                <a:off x="3966715" y="2000422"/>
                <a:ext cx="235007" cy="897554"/>
              </a:xfrm>
              <a:custGeom>
                <a:rect b="b" l="l" r="r" t="t"/>
                <a:pathLst>
                  <a:path extrusionOk="0" h="1585" w="415">
                    <a:moveTo>
                      <a:pt x="276" y="121"/>
                    </a:moveTo>
                    <a:cubicBezTo>
                      <a:pt x="169" y="273"/>
                      <a:pt x="97" y="482"/>
                      <a:pt x="77" y="665"/>
                    </a:cubicBezTo>
                    <a:cubicBezTo>
                      <a:pt x="76" y="680"/>
                      <a:pt x="75" y="697"/>
                      <a:pt x="62" y="709"/>
                    </a:cubicBezTo>
                    <a:cubicBezTo>
                      <a:pt x="49" y="721"/>
                      <a:pt x="8" y="723"/>
                      <a:pt x="6" y="739"/>
                    </a:cubicBezTo>
                    <a:cubicBezTo>
                      <a:pt x="4" y="753"/>
                      <a:pt x="17" y="752"/>
                      <a:pt x="25" y="756"/>
                    </a:cubicBezTo>
                    <a:cubicBezTo>
                      <a:pt x="42" y="765"/>
                      <a:pt x="22" y="855"/>
                      <a:pt x="10" y="1032"/>
                    </a:cubicBezTo>
                    <a:cubicBezTo>
                      <a:pt x="4" y="1136"/>
                      <a:pt x="0" y="1227"/>
                      <a:pt x="23" y="1342"/>
                    </a:cubicBezTo>
                    <a:cubicBezTo>
                      <a:pt x="32" y="1393"/>
                      <a:pt x="48" y="1443"/>
                      <a:pt x="59" y="1468"/>
                    </a:cubicBezTo>
                    <a:cubicBezTo>
                      <a:pt x="110" y="1584"/>
                      <a:pt x="136" y="1539"/>
                      <a:pt x="93" y="1453"/>
                    </a:cubicBezTo>
                    <a:cubicBezTo>
                      <a:pt x="43" y="1355"/>
                      <a:pt x="31" y="1248"/>
                      <a:pt x="32" y="1135"/>
                    </a:cubicBezTo>
                    <a:cubicBezTo>
                      <a:pt x="33" y="1040"/>
                      <a:pt x="49" y="886"/>
                      <a:pt x="55" y="830"/>
                    </a:cubicBezTo>
                    <a:cubicBezTo>
                      <a:pt x="57" y="805"/>
                      <a:pt x="63" y="769"/>
                      <a:pt x="51" y="746"/>
                    </a:cubicBezTo>
                    <a:cubicBezTo>
                      <a:pt x="86" y="731"/>
                      <a:pt x="99" y="708"/>
                      <a:pt x="103" y="667"/>
                    </a:cubicBezTo>
                    <a:cubicBezTo>
                      <a:pt x="112" y="587"/>
                      <a:pt x="142" y="457"/>
                      <a:pt x="190" y="337"/>
                    </a:cubicBezTo>
                    <a:cubicBezTo>
                      <a:pt x="225" y="250"/>
                      <a:pt x="265" y="182"/>
                      <a:pt x="298" y="138"/>
                    </a:cubicBezTo>
                    <a:cubicBezTo>
                      <a:pt x="329" y="90"/>
                      <a:pt x="366" y="46"/>
                      <a:pt x="410" y="9"/>
                    </a:cubicBezTo>
                    <a:cubicBezTo>
                      <a:pt x="414" y="6"/>
                      <a:pt x="409" y="0"/>
                      <a:pt x="405" y="3"/>
                    </a:cubicBezTo>
                    <a:cubicBezTo>
                      <a:pt x="357" y="34"/>
                      <a:pt x="313" y="75"/>
                      <a:pt x="276" y="12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24"/>
              <p:cNvSpPr/>
              <p:nvPr/>
            </p:nvSpPr>
            <p:spPr>
              <a:xfrm>
                <a:off x="4508647" y="1611953"/>
                <a:ext cx="564584" cy="519279"/>
              </a:xfrm>
              <a:custGeom>
                <a:rect b="b" l="l" r="r" t="t"/>
                <a:pathLst>
                  <a:path extrusionOk="0" h="917" w="997">
                    <a:moveTo>
                      <a:pt x="996" y="790"/>
                    </a:moveTo>
                    <a:lnTo>
                      <a:pt x="802" y="916"/>
                    </a:lnTo>
                    <a:lnTo>
                      <a:pt x="194" y="916"/>
                    </a:lnTo>
                    <a:lnTo>
                      <a:pt x="0" y="790"/>
                    </a:lnTo>
                    <a:lnTo>
                      <a:pt x="248" y="528"/>
                    </a:lnTo>
                    <a:cubicBezTo>
                      <a:pt x="296" y="478"/>
                      <a:pt x="298" y="401"/>
                      <a:pt x="255" y="347"/>
                    </a:cubicBezTo>
                    <a:cubicBezTo>
                      <a:pt x="67" y="118"/>
                      <a:pt x="27" y="70"/>
                      <a:pt x="26" y="69"/>
                    </a:cubicBezTo>
                    <a:lnTo>
                      <a:pt x="91" y="0"/>
                    </a:lnTo>
                    <a:lnTo>
                      <a:pt x="440" y="298"/>
                    </a:lnTo>
                    <a:cubicBezTo>
                      <a:pt x="473" y="326"/>
                      <a:pt x="522" y="326"/>
                      <a:pt x="555" y="298"/>
                    </a:cubicBezTo>
                    <a:lnTo>
                      <a:pt x="904" y="0"/>
                    </a:lnTo>
                    <a:lnTo>
                      <a:pt x="969" y="69"/>
                    </a:lnTo>
                    <a:lnTo>
                      <a:pt x="741" y="347"/>
                    </a:lnTo>
                    <a:cubicBezTo>
                      <a:pt x="697" y="401"/>
                      <a:pt x="700" y="478"/>
                      <a:pt x="747" y="528"/>
                    </a:cubicBezTo>
                    <a:lnTo>
                      <a:pt x="996" y="79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4"/>
              <p:cNvSpPr/>
              <p:nvPr/>
            </p:nvSpPr>
            <p:spPr>
              <a:xfrm>
                <a:off x="4506948" y="1651027"/>
                <a:ext cx="211790" cy="480205"/>
              </a:xfrm>
              <a:custGeom>
                <a:rect b="b" l="l" r="r" t="t"/>
                <a:pathLst>
                  <a:path extrusionOk="0" h="848" w="374">
                    <a:moveTo>
                      <a:pt x="194" y="847"/>
                    </a:moveTo>
                    <a:lnTo>
                      <a:pt x="0" y="721"/>
                    </a:lnTo>
                    <a:lnTo>
                      <a:pt x="248" y="459"/>
                    </a:lnTo>
                    <a:cubicBezTo>
                      <a:pt x="295" y="409"/>
                      <a:pt x="298" y="332"/>
                      <a:pt x="254" y="278"/>
                    </a:cubicBezTo>
                    <a:lnTo>
                      <a:pt x="26" y="0"/>
                    </a:lnTo>
                    <a:cubicBezTo>
                      <a:pt x="34" y="8"/>
                      <a:pt x="290" y="244"/>
                      <a:pt x="331" y="343"/>
                    </a:cubicBezTo>
                    <a:cubicBezTo>
                      <a:pt x="373" y="443"/>
                      <a:pt x="194" y="847"/>
                      <a:pt x="194" y="847"/>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4"/>
              <p:cNvSpPr/>
              <p:nvPr/>
            </p:nvSpPr>
            <p:spPr>
              <a:xfrm>
                <a:off x="4860875" y="1651027"/>
                <a:ext cx="211790" cy="480205"/>
              </a:xfrm>
              <a:custGeom>
                <a:rect b="b" l="l" r="r" t="t"/>
                <a:pathLst>
                  <a:path extrusionOk="0" h="848" w="374">
                    <a:moveTo>
                      <a:pt x="179" y="847"/>
                    </a:moveTo>
                    <a:lnTo>
                      <a:pt x="373" y="721"/>
                    </a:lnTo>
                    <a:lnTo>
                      <a:pt x="125" y="459"/>
                    </a:lnTo>
                    <a:cubicBezTo>
                      <a:pt x="78" y="409"/>
                      <a:pt x="75" y="332"/>
                      <a:pt x="119" y="278"/>
                    </a:cubicBezTo>
                    <a:lnTo>
                      <a:pt x="347" y="0"/>
                    </a:lnTo>
                    <a:cubicBezTo>
                      <a:pt x="339" y="8"/>
                      <a:pt x="83" y="244"/>
                      <a:pt x="42" y="343"/>
                    </a:cubicBezTo>
                    <a:cubicBezTo>
                      <a:pt x="0" y="443"/>
                      <a:pt x="179" y="847"/>
                      <a:pt x="179" y="847"/>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24"/>
              <p:cNvSpPr/>
              <p:nvPr/>
            </p:nvSpPr>
            <p:spPr>
              <a:xfrm>
                <a:off x="4312713" y="1926806"/>
                <a:ext cx="324480" cy="625173"/>
              </a:xfrm>
              <a:custGeom>
                <a:rect b="b" l="l" r="r" t="t"/>
                <a:pathLst>
                  <a:path extrusionOk="0" h="1104" w="573">
                    <a:moveTo>
                      <a:pt x="572" y="571"/>
                    </a:moveTo>
                    <a:cubicBezTo>
                      <a:pt x="572" y="571"/>
                      <a:pt x="505" y="0"/>
                      <a:pt x="372" y="55"/>
                    </a:cubicBezTo>
                    <a:cubicBezTo>
                      <a:pt x="372" y="55"/>
                      <a:pt x="0" y="429"/>
                      <a:pt x="47" y="1027"/>
                    </a:cubicBezTo>
                    <a:lnTo>
                      <a:pt x="279" y="1103"/>
                    </a:lnTo>
                    <a:lnTo>
                      <a:pt x="466" y="1022"/>
                    </a:lnTo>
                    <a:lnTo>
                      <a:pt x="572" y="57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4"/>
              <p:cNvSpPr/>
              <p:nvPr/>
            </p:nvSpPr>
            <p:spPr>
              <a:xfrm>
                <a:off x="4942986" y="1926806"/>
                <a:ext cx="324480" cy="625173"/>
              </a:xfrm>
              <a:custGeom>
                <a:rect b="b" l="l" r="r" t="t"/>
                <a:pathLst>
                  <a:path extrusionOk="0" h="1104" w="573">
                    <a:moveTo>
                      <a:pt x="0" y="571"/>
                    </a:moveTo>
                    <a:cubicBezTo>
                      <a:pt x="0" y="571"/>
                      <a:pt x="67" y="0"/>
                      <a:pt x="199" y="55"/>
                    </a:cubicBezTo>
                    <a:cubicBezTo>
                      <a:pt x="199" y="55"/>
                      <a:pt x="572" y="429"/>
                      <a:pt x="524" y="1027"/>
                    </a:cubicBezTo>
                    <a:lnTo>
                      <a:pt x="293" y="1103"/>
                    </a:lnTo>
                    <a:lnTo>
                      <a:pt x="106" y="1022"/>
                    </a:lnTo>
                    <a:lnTo>
                      <a:pt x="0" y="57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4"/>
              <p:cNvSpPr/>
              <p:nvPr/>
            </p:nvSpPr>
            <p:spPr>
              <a:xfrm>
                <a:off x="4969035" y="2030435"/>
                <a:ext cx="219151" cy="487567"/>
              </a:xfrm>
              <a:custGeom>
                <a:rect b="b" l="l" r="r" t="t"/>
                <a:pathLst>
                  <a:path extrusionOk="0" h="861" w="387">
                    <a:moveTo>
                      <a:pt x="11" y="344"/>
                    </a:moveTo>
                    <a:cubicBezTo>
                      <a:pt x="11" y="344"/>
                      <a:pt x="60" y="238"/>
                      <a:pt x="62" y="163"/>
                    </a:cubicBezTo>
                    <a:cubicBezTo>
                      <a:pt x="65" y="88"/>
                      <a:pt x="85" y="5"/>
                      <a:pt x="119" y="3"/>
                    </a:cubicBezTo>
                    <a:cubicBezTo>
                      <a:pt x="154" y="0"/>
                      <a:pt x="326" y="290"/>
                      <a:pt x="356" y="435"/>
                    </a:cubicBezTo>
                    <a:cubicBezTo>
                      <a:pt x="386" y="579"/>
                      <a:pt x="381" y="797"/>
                      <a:pt x="332" y="828"/>
                    </a:cubicBezTo>
                    <a:cubicBezTo>
                      <a:pt x="284" y="860"/>
                      <a:pt x="127" y="802"/>
                      <a:pt x="127" y="802"/>
                    </a:cubicBezTo>
                    <a:lnTo>
                      <a:pt x="0" y="507"/>
                    </a:lnTo>
                    <a:lnTo>
                      <a:pt x="11" y="344"/>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4"/>
              <p:cNvSpPr/>
              <p:nvPr/>
            </p:nvSpPr>
            <p:spPr>
              <a:xfrm>
                <a:off x="4389728" y="2030435"/>
                <a:ext cx="218585" cy="487567"/>
              </a:xfrm>
              <a:custGeom>
                <a:rect b="b" l="l" r="r" t="t"/>
                <a:pathLst>
                  <a:path extrusionOk="0" h="861" w="386">
                    <a:moveTo>
                      <a:pt x="374" y="344"/>
                    </a:moveTo>
                    <a:cubicBezTo>
                      <a:pt x="374" y="344"/>
                      <a:pt x="325" y="238"/>
                      <a:pt x="322" y="163"/>
                    </a:cubicBezTo>
                    <a:cubicBezTo>
                      <a:pt x="320" y="88"/>
                      <a:pt x="300" y="5"/>
                      <a:pt x="265" y="3"/>
                    </a:cubicBezTo>
                    <a:cubicBezTo>
                      <a:pt x="230" y="0"/>
                      <a:pt x="59" y="290"/>
                      <a:pt x="29" y="435"/>
                    </a:cubicBezTo>
                    <a:cubicBezTo>
                      <a:pt x="0" y="579"/>
                      <a:pt x="4" y="797"/>
                      <a:pt x="52" y="828"/>
                    </a:cubicBezTo>
                    <a:cubicBezTo>
                      <a:pt x="101" y="860"/>
                      <a:pt x="258" y="802"/>
                      <a:pt x="258" y="802"/>
                    </a:cubicBezTo>
                    <a:lnTo>
                      <a:pt x="385" y="507"/>
                    </a:lnTo>
                    <a:lnTo>
                      <a:pt x="374" y="344"/>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4"/>
              <p:cNvSpPr/>
              <p:nvPr/>
            </p:nvSpPr>
            <p:spPr>
              <a:xfrm>
                <a:off x="4975264" y="1927938"/>
                <a:ext cx="321648" cy="420180"/>
              </a:xfrm>
              <a:custGeom>
                <a:rect b="b" l="l" r="r" t="t"/>
                <a:pathLst>
                  <a:path extrusionOk="0" h="742" w="568">
                    <a:moveTo>
                      <a:pt x="79" y="741"/>
                    </a:moveTo>
                    <a:cubicBezTo>
                      <a:pt x="79" y="732"/>
                      <a:pt x="155" y="599"/>
                      <a:pt x="270" y="527"/>
                    </a:cubicBezTo>
                    <a:cubicBezTo>
                      <a:pt x="385" y="454"/>
                      <a:pt x="567" y="389"/>
                      <a:pt x="567" y="389"/>
                    </a:cubicBezTo>
                    <a:lnTo>
                      <a:pt x="530" y="219"/>
                    </a:lnTo>
                    <a:lnTo>
                      <a:pt x="468" y="237"/>
                    </a:lnTo>
                    <a:cubicBezTo>
                      <a:pt x="433" y="247"/>
                      <a:pt x="402" y="210"/>
                      <a:pt x="419" y="178"/>
                    </a:cubicBezTo>
                    <a:lnTo>
                      <a:pt x="476" y="68"/>
                    </a:lnTo>
                    <a:lnTo>
                      <a:pt x="379" y="21"/>
                    </a:lnTo>
                    <a:lnTo>
                      <a:pt x="312" y="152"/>
                    </a:lnTo>
                    <a:cubicBezTo>
                      <a:pt x="308" y="159"/>
                      <a:pt x="298" y="156"/>
                      <a:pt x="298" y="148"/>
                    </a:cubicBezTo>
                    <a:lnTo>
                      <a:pt x="320" y="0"/>
                    </a:lnTo>
                    <a:lnTo>
                      <a:pt x="228" y="0"/>
                    </a:lnTo>
                    <a:lnTo>
                      <a:pt x="187" y="200"/>
                    </a:lnTo>
                    <a:cubicBezTo>
                      <a:pt x="166" y="303"/>
                      <a:pt x="117" y="398"/>
                      <a:pt x="46" y="475"/>
                    </a:cubicBezTo>
                    <a:lnTo>
                      <a:pt x="0" y="524"/>
                    </a:lnTo>
                    <a:lnTo>
                      <a:pt x="79" y="74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4"/>
              <p:cNvSpPr/>
              <p:nvPr/>
            </p:nvSpPr>
            <p:spPr>
              <a:xfrm>
                <a:off x="4975264" y="1927372"/>
                <a:ext cx="321648" cy="421312"/>
              </a:xfrm>
              <a:custGeom>
                <a:rect b="b" l="l" r="r" t="t"/>
                <a:pathLst>
                  <a:path extrusionOk="0" h="744" w="568">
                    <a:moveTo>
                      <a:pt x="0" y="526"/>
                    </a:moveTo>
                    <a:lnTo>
                      <a:pt x="79" y="743"/>
                    </a:lnTo>
                    <a:cubicBezTo>
                      <a:pt x="79" y="733"/>
                      <a:pt x="155" y="600"/>
                      <a:pt x="269" y="528"/>
                    </a:cubicBezTo>
                    <a:cubicBezTo>
                      <a:pt x="384" y="456"/>
                      <a:pt x="567" y="390"/>
                      <a:pt x="567" y="390"/>
                    </a:cubicBezTo>
                    <a:lnTo>
                      <a:pt x="560" y="354"/>
                    </a:lnTo>
                    <a:lnTo>
                      <a:pt x="548" y="356"/>
                    </a:lnTo>
                    <a:cubicBezTo>
                      <a:pt x="548" y="356"/>
                      <a:pt x="292" y="446"/>
                      <a:pt x="164" y="560"/>
                    </a:cubicBezTo>
                    <a:cubicBezTo>
                      <a:pt x="143" y="578"/>
                      <a:pt x="125" y="617"/>
                      <a:pt x="102" y="553"/>
                    </a:cubicBezTo>
                    <a:cubicBezTo>
                      <a:pt x="79" y="488"/>
                      <a:pt x="135" y="430"/>
                      <a:pt x="177" y="305"/>
                    </a:cubicBezTo>
                    <a:cubicBezTo>
                      <a:pt x="206" y="218"/>
                      <a:pt x="231" y="78"/>
                      <a:pt x="244" y="0"/>
                    </a:cubicBezTo>
                    <a:lnTo>
                      <a:pt x="227" y="0"/>
                    </a:lnTo>
                    <a:lnTo>
                      <a:pt x="186" y="202"/>
                    </a:lnTo>
                    <a:cubicBezTo>
                      <a:pt x="165" y="305"/>
                      <a:pt x="116" y="400"/>
                      <a:pt x="45" y="476"/>
                    </a:cubicBezTo>
                    <a:lnTo>
                      <a:pt x="0" y="526"/>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24"/>
              <p:cNvSpPr/>
              <p:nvPr/>
            </p:nvSpPr>
            <p:spPr>
              <a:xfrm>
                <a:off x="5194982" y="1962481"/>
                <a:ext cx="85509" cy="120618"/>
              </a:xfrm>
              <a:custGeom>
                <a:rect b="b" l="l" r="r" t="t"/>
                <a:pathLst>
                  <a:path extrusionOk="0" h="213" w="151">
                    <a:moveTo>
                      <a:pt x="26" y="173"/>
                    </a:moveTo>
                    <a:cubicBezTo>
                      <a:pt x="51" y="212"/>
                      <a:pt x="134" y="173"/>
                      <a:pt x="134" y="173"/>
                    </a:cubicBezTo>
                    <a:lnTo>
                      <a:pt x="150" y="170"/>
                    </a:lnTo>
                    <a:lnTo>
                      <a:pt x="147" y="156"/>
                    </a:lnTo>
                    <a:lnTo>
                      <a:pt x="81" y="175"/>
                    </a:lnTo>
                    <a:cubicBezTo>
                      <a:pt x="46" y="185"/>
                      <a:pt x="16" y="148"/>
                      <a:pt x="33" y="116"/>
                    </a:cubicBezTo>
                    <a:lnTo>
                      <a:pt x="87" y="8"/>
                    </a:lnTo>
                    <a:lnTo>
                      <a:pt x="70" y="0"/>
                    </a:lnTo>
                    <a:lnTo>
                      <a:pt x="21" y="105"/>
                    </a:lnTo>
                    <a:cubicBezTo>
                      <a:pt x="21" y="105"/>
                      <a:pt x="0" y="135"/>
                      <a:pt x="26" y="173"/>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4"/>
              <p:cNvSpPr/>
              <p:nvPr/>
            </p:nvSpPr>
            <p:spPr>
              <a:xfrm>
                <a:off x="5137788" y="1929071"/>
                <a:ext cx="62857" cy="98533"/>
              </a:xfrm>
              <a:custGeom>
                <a:rect b="b" l="l" r="r" t="t"/>
                <a:pathLst>
                  <a:path extrusionOk="0" h="174" w="111">
                    <a:moveTo>
                      <a:pt x="13" y="169"/>
                    </a:moveTo>
                    <a:cubicBezTo>
                      <a:pt x="26" y="173"/>
                      <a:pt x="33" y="160"/>
                      <a:pt x="33" y="160"/>
                    </a:cubicBezTo>
                    <a:lnTo>
                      <a:pt x="110" y="31"/>
                    </a:lnTo>
                    <a:lnTo>
                      <a:pt x="90" y="21"/>
                    </a:lnTo>
                    <a:lnTo>
                      <a:pt x="25" y="151"/>
                    </a:lnTo>
                    <a:cubicBezTo>
                      <a:pt x="21" y="158"/>
                      <a:pt x="10" y="154"/>
                      <a:pt x="11" y="146"/>
                    </a:cubicBezTo>
                    <a:lnTo>
                      <a:pt x="32" y="1"/>
                    </a:lnTo>
                    <a:lnTo>
                      <a:pt x="21" y="0"/>
                    </a:lnTo>
                    <a:lnTo>
                      <a:pt x="2" y="140"/>
                    </a:lnTo>
                    <a:cubicBezTo>
                      <a:pt x="2" y="139"/>
                      <a:pt x="0" y="164"/>
                      <a:pt x="13" y="16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4"/>
              <p:cNvSpPr/>
              <p:nvPr/>
            </p:nvSpPr>
            <p:spPr>
              <a:xfrm>
                <a:off x="5052279" y="1956252"/>
                <a:ext cx="199898" cy="265019"/>
              </a:xfrm>
              <a:custGeom>
                <a:rect b="b" l="l" r="r" t="t"/>
                <a:pathLst>
                  <a:path extrusionOk="0" h="468" w="353">
                    <a:moveTo>
                      <a:pt x="341" y="236"/>
                    </a:moveTo>
                    <a:cubicBezTo>
                      <a:pt x="341" y="236"/>
                      <a:pt x="256" y="255"/>
                      <a:pt x="238" y="215"/>
                    </a:cubicBezTo>
                    <a:cubicBezTo>
                      <a:pt x="221" y="175"/>
                      <a:pt x="278" y="46"/>
                      <a:pt x="278" y="46"/>
                    </a:cubicBezTo>
                    <a:lnTo>
                      <a:pt x="252" y="37"/>
                    </a:lnTo>
                    <a:cubicBezTo>
                      <a:pt x="252" y="37"/>
                      <a:pt x="184" y="179"/>
                      <a:pt x="153" y="160"/>
                    </a:cubicBezTo>
                    <a:cubicBezTo>
                      <a:pt x="122" y="140"/>
                      <a:pt x="148" y="2"/>
                      <a:pt x="148" y="2"/>
                    </a:cubicBezTo>
                    <a:lnTo>
                      <a:pt x="118" y="0"/>
                    </a:lnTo>
                    <a:cubicBezTo>
                      <a:pt x="118" y="0"/>
                      <a:pt x="93" y="164"/>
                      <a:pt x="58" y="258"/>
                    </a:cubicBezTo>
                    <a:cubicBezTo>
                      <a:pt x="22" y="353"/>
                      <a:pt x="0" y="385"/>
                      <a:pt x="41" y="426"/>
                    </a:cubicBezTo>
                    <a:cubicBezTo>
                      <a:pt x="82" y="467"/>
                      <a:pt x="174" y="357"/>
                      <a:pt x="263" y="321"/>
                    </a:cubicBezTo>
                    <a:cubicBezTo>
                      <a:pt x="352" y="285"/>
                      <a:pt x="352" y="285"/>
                      <a:pt x="352" y="285"/>
                    </a:cubicBezTo>
                    <a:lnTo>
                      <a:pt x="341" y="236"/>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4"/>
              <p:cNvSpPr/>
              <p:nvPr/>
            </p:nvSpPr>
            <p:spPr>
              <a:xfrm>
                <a:off x="4286098" y="1927372"/>
                <a:ext cx="321648" cy="421312"/>
              </a:xfrm>
              <a:custGeom>
                <a:rect b="b" l="l" r="r" t="t"/>
                <a:pathLst>
                  <a:path extrusionOk="0" h="744" w="568">
                    <a:moveTo>
                      <a:pt x="567" y="526"/>
                    </a:moveTo>
                    <a:lnTo>
                      <a:pt x="488" y="743"/>
                    </a:lnTo>
                    <a:cubicBezTo>
                      <a:pt x="488" y="733"/>
                      <a:pt x="412" y="600"/>
                      <a:pt x="298" y="528"/>
                    </a:cubicBezTo>
                    <a:cubicBezTo>
                      <a:pt x="182" y="456"/>
                      <a:pt x="0" y="390"/>
                      <a:pt x="0" y="390"/>
                    </a:cubicBezTo>
                    <a:cubicBezTo>
                      <a:pt x="14" y="317"/>
                      <a:pt x="27" y="256"/>
                      <a:pt x="34" y="220"/>
                    </a:cubicBezTo>
                    <a:lnTo>
                      <a:pt x="100" y="238"/>
                    </a:lnTo>
                    <a:cubicBezTo>
                      <a:pt x="135" y="248"/>
                      <a:pt x="165" y="211"/>
                      <a:pt x="148" y="179"/>
                    </a:cubicBezTo>
                    <a:lnTo>
                      <a:pt x="94" y="71"/>
                    </a:lnTo>
                    <a:cubicBezTo>
                      <a:pt x="126" y="56"/>
                      <a:pt x="143" y="48"/>
                      <a:pt x="190" y="24"/>
                    </a:cubicBezTo>
                    <a:lnTo>
                      <a:pt x="255" y="154"/>
                    </a:lnTo>
                    <a:cubicBezTo>
                      <a:pt x="259" y="161"/>
                      <a:pt x="269" y="157"/>
                      <a:pt x="269" y="149"/>
                    </a:cubicBezTo>
                    <a:lnTo>
                      <a:pt x="247" y="4"/>
                    </a:lnTo>
                    <a:cubicBezTo>
                      <a:pt x="269" y="3"/>
                      <a:pt x="304" y="2"/>
                      <a:pt x="339" y="0"/>
                    </a:cubicBezTo>
                    <a:lnTo>
                      <a:pt x="380" y="203"/>
                    </a:lnTo>
                    <a:cubicBezTo>
                      <a:pt x="401" y="305"/>
                      <a:pt x="450" y="400"/>
                      <a:pt x="521" y="477"/>
                    </a:cubicBezTo>
                    <a:lnTo>
                      <a:pt x="567" y="526"/>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4"/>
              <p:cNvSpPr/>
              <p:nvPr/>
            </p:nvSpPr>
            <p:spPr>
              <a:xfrm>
                <a:off x="4286098" y="1927372"/>
                <a:ext cx="321648" cy="421312"/>
              </a:xfrm>
              <a:custGeom>
                <a:rect b="b" l="l" r="r" t="t"/>
                <a:pathLst>
                  <a:path extrusionOk="0" h="744" w="568">
                    <a:moveTo>
                      <a:pt x="567" y="526"/>
                    </a:moveTo>
                    <a:lnTo>
                      <a:pt x="488" y="743"/>
                    </a:lnTo>
                    <a:cubicBezTo>
                      <a:pt x="488" y="733"/>
                      <a:pt x="412" y="600"/>
                      <a:pt x="298" y="528"/>
                    </a:cubicBezTo>
                    <a:cubicBezTo>
                      <a:pt x="182" y="456"/>
                      <a:pt x="0" y="390"/>
                      <a:pt x="0" y="390"/>
                    </a:cubicBezTo>
                    <a:lnTo>
                      <a:pt x="7" y="354"/>
                    </a:lnTo>
                    <a:lnTo>
                      <a:pt x="19" y="356"/>
                    </a:lnTo>
                    <a:cubicBezTo>
                      <a:pt x="19" y="356"/>
                      <a:pt x="275" y="446"/>
                      <a:pt x="403" y="560"/>
                    </a:cubicBezTo>
                    <a:cubicBezTo>
                      <a:pt x="424" y="578"/>
                      <a:pt x="442" y="617"/>
                      <a:pt x="465" y="553"/>
                    </a:cubicBezTo>
                    <a:cubicBezTo>
                      <a:pt x="488" y="488"/>
                      <a:pt x="432" y="430"/>
                      <a:pt x="390" y="305"/>
                    </a:cubicBezTo>
                    <a:cubicBezTo>
                      <a:pt x="361" y="218"/>
                      <a:pt x="336" y="78"/>
                      <a:pt x="323" y="0"/>
                    </a:cubicBezTo>
                    <a:lnTo>
                      <a:pt x="340" y="0"/>
                    </a:lnTo>
                    <a:lnTo>
                      <a:pt x="381" y="202"/>
                    </a:lnTo>
                    <a:cubicBezTo>
                      <a:pt x="402" y="305"/>
                      <a:pt x="451" y="400"/>
                      <a:pt x="522" y="476"/>
                    </a:cubicBezTo>
                    <a:lnTo>
                      <a:pt x="567" y="526"/>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4"/>
              <p:cNvSpPr/>
              <p:nvPr/>
            </p:nvSpPr>
            <p:spPr>
              <a:xfrm>
                <a:off x="3944629" y="2660705"/>
                <a:ext cx="1689787" cy="859613"/>
              </a:xfrm>
              <a:custGeom>
                <a:rect b="b" l="l" r="r" t="t"/>
                <a:pathLst>
                  <a:path extrusionOk="0" h="1518" w="2984">
                    <a:moveTo>
                      <a:pt x="2318" y="1407"/>
                    </a:moveTo>
                    <a:cubicBezTo>
                      <a:pt x="1842" y="1517"/>
                      <a:pt x="1568" y="1292"/>
                      <a:pt x="1513" y="1173"/>
                    </a:cubicBezTo>
                    <a:cubicBezTo>
                      <a:pt x="1505" y="1156"/>
                      <a:pt x="1479" y="1156"/>
                      <a:pt x="1471" y="1173"/>
                    </a:cubicBezTo>
                    <a:cubicBezTo>
                      <a:pt x="1416" y="1292"/>
                      <a:pt x="1142" y="1517"/>
                      <a:pt x="667" y="1407"/>
                    </a:cubicBezTo>
                    <a:cubicBezTo>
                      <a:pt x="38" y="1261"/>
                      <a:pt x="0" y="435"/>
                      <a:pt x="169" y="230"/>
                    </a:cubicBezTo>
                    <a:cubicBezTo>
                      <a:pt x="249" y="134"/>
                      <a:pt x="324" y="76"/>
                      <a:pt x="399" y="43"/>
                    </a:cubicBezTo>
                    <a:cubicBezTo>
                      <a:pt x="481" y="7"/>
                      <a:pt x="564" y="0"/>
                      <a:pt x="652" y="4"/>
                    </a:cubicBezTo>
                    <a:cubicBezTo>
                      <a:pt x="822" y="13"/>
                      <a:pt x="1081" y="28"/>
                      <a:pt x="1222" y="83"/>
                    </a:cubicBezTo>
                    <a:lnTo>
                      <a:pt x="1763" y="83"/>
                    </a:lnTo>
                    <a:cubicBezTo>
                      <a:pt x="1904" y="28"/>
                      <a:pt x="2162" y="13"/>
                      <a:pt x="2332" y="4"/>
                    </a:cubicBezTo>
                    <a:cubicBezTo>
                      <a:pt x="2421" y="0"/>
                      <a:pt x="2502" y="7"/>
                      <a:pt x="2584" y="42"/>
                    </a:cubicBezTo>
                    <a:cubicBezTo>
                      <a:pt x="2660" y="75"/>
                      <a:pt x="2736" y="133"/>
                      <a:pt x="2816" y="230"/>
                    </a:cubicBezTo>
                    <a:cubicBezTo>
                      <a:pt x="2983" y="433"/>
                      <a:pt x="2949" y="1261"/>
                      <a:pt x="2318" y="1407"/>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24"/>
              <p:cNvSpPr/>
              <p:nvPr/>
            </p:nvSpPr>
            <p:spPr>
              <a:xfrm>
                <a:off x="3991065" y="2709972"/>
                <a:ext cx="728806" cy="708983"/>
              </a:xfrm>
              <a:custGeom>
                <a:rect b="b" l="l" r="r" t="t"/>
                <a:pathLst>
                  <a:path extrusionOk="0" h="1252" w="1287">
                    <a:moveTo>
                      <a:pt x="1280" y="610"/>
                    </a:moveTo>
                    <a:cubicBezTo>
                      <a:pt x="1286" y="696"/>
                      <a:pt x="1279" y="787"/>
                      <a:pt x="1269" y="866"/>
                    </a:cubicBezTo>
                    <a:cubicBezTo>
                      <a:pt x="1242" y="1074"/>
                      <a:pt x="1072" y="1237"/>
                      <a:pt x="863" y="1248"/>
                    </a:cubicBezTo>
                    <a:cubicBezTo>
                      <a:pt x="794" y="1251"/>
                      <a:pt x="703" y="1244"/>
                      <a:pt x="608" y="1222"/>
                    </a:cubicBezTo>
                    <a:cubicBezTo>
                      <a:pt x="331" y="1158"/>
                      <a:pt x="207" y="949"/>
                      <a:pt x="152" y="785"/>
                    </a:cubicBezTo>
                    <a:cubicBezTo>
                      <a:pt x="0" y="336"/>
                      <a:pt x="186" y="0"/>
                      <a:pt x="565" y="19"/>
                    </a:cubicBezTo>
                    <a:cubicBezTo>
                      <a:pt x="679" y="25"/>
                      <a:pt x="883" y="35"/>
                      <a:pt x="1027" y="68"/>
                    </a:cubicBezTo>
                    <a:lnTo>
                      <a:pt x="1035" y="73"/>
                    </a:lnTo>
                    <a:cubicBezTo>
                      <a:pt x="1035" y="73"/>
                      <a:pt x="1100" y="95"/>
                      <a:pt x="1117" y="214"/>
                    </a:cubicBezTo>
                    <a:cubicBezTo>
                      <a:pt x="1131" y="313"/>
                      <a:pt x="1105" y="337"/>
                      <a:pt x="1096" y="343"/>
                    </a:cubicBezTo>
                    <a:cubicBezTo>
                      <a:pt x="1055" y="351"/>
                      <a:pt x="1012" y="360"/>
                      <a:pt x="965" y="369"/>
                    </a:cubicBezTo>
                    <a:cubicBezTo>
                      <a:pt x="871" y="387"/>
                      <a:pt x="778" y="382"/>
                      <a:pt x="726" y="368"/>
                    </a:cubicBezTo>
                    <a:cubicBezTo>
                      <a:pt x="693" y="358"/>
                      <a:pt x="660" y="385"/>
                      <a:pt x="665" y="419"/>
                    </a:cubicBezTo>
                    <a:cubicBezTo>
                      <a:pt x="673" y="471"/>
                      <a:pt x="743" y="476"/>
                      <a:pt x="816" y="476"/>
                    </a:cubicBezTo>
                    <a:cubicBezTo>
                      <a:pt x="905" y="476"/>
                      <a:pt x="1018" y="454"/>
                      <a:pt x="1114" y="454"/>
                    </a:cubicBezTo>
                    <a:cubicBezTo>
                      <a:pt x="1201" y="454"/>
                      <a:pt x="1274" y="522"/>
                      <a:pt x="1280" y="61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4"/>
              <p:cNvSpPr/>
              <p:nvPr/>
            </p:nvSpPr>
            <p:spPr>
              <a:xfrm>
                <a:off x="4858610" y="2709406"/>
                <a:ext cx="728239" cy="710115"/>
              </a:xfrm>
              <a:custGeom>
                <a:rect b="b" l="l" r="r" t="t"/>
                <a:pathLst>
                  <a:path extrusionOk="0" h="1254" w="1286">
                    <a:moveTo>
                      <a:pt x="1137" y="787"/>
                    </a:moveTo>
                    <a:cubicBezTo>
                      <a:pt x="1082" y="950"/>
                      <a:pt x="957" y="1159"/>
                      <a:pt x="681" y="1223"/>
                    </a:cubicBezTo>
                    <a:cubicBezTo>
                      <a:pt x="572" y="1248"/>
                      <a:pt x="474" y="1253"/>
                      <a:pt x="410" y="1247"/>
                    </a:cubicBezTo>
                    <a:cubicBezTo>
                      <a:pt x="207" y="1230"/>
                      <a:pt x="44" y="1070"/>
                      <a:pt x="18" y="868"/>
                    </a:cubicBezTo>
                    <a:cubicBezTo>
                      <a:pt x="7" y="785"/>
                      <a:pt x="0" y="688"/>
                      <a:pt x="7" y="598"/>
                    </a:cubicBezTo>
                    <a:cubicBezTo>
                      <a:pt x="15" y="505"/>
                      <a:pt x="97" y="437"/>
                      <a:pt x="190" y="446"/>
                    </a:cubicBezTo>
                    <a:cubicBezTo>
                      <a:pt x="275" y="454"/>
                      <a:pt x="370" y="478"/>
                      <a:pt x="441" y="477"/>
                    </a:cubicBezTo>
                    <a:cubicBezTo>
                      <a:pt x="440" y="477"/>
                      <a:pt x="556" y="484"/>
                      <a:pt x="607" y="445"/>
                    </a:cubicBezTo>
                    <a:cubicBezTo>
                      <a:pt x="620" y="435"/>
                      <a:pt x="625" y="418"/>
                      <a:pt x="620" y="402"/>
                    </a:cubicBezTo>
                    <a:cubicBezTo>
                      <a:pt x="613" y="376"/>
                      <a:pt x="587" y="361"/>
                      <a:pt x="561" y="368"/>
                    </a:cubicBezTo>
                    <a:cubicBezTo>
                      <a:pt x="508" y="382"/>
                      <a:pt x="415" y="387"/>
                      <a:pt x="321" y="370"/>
                    </a:cubicBezTo>
                    <a:cubicBezTo>
                      <a:pt x="304" y="366"/>
                      <a:pt x="257" y="356"/>
                      <a:pt x="196" y="345"/>
                    </a:cubicBezTo>
                    <a:lnTo>
                      <a:pt x="196" y="345"/>
                    </a:lnTo>
                    <a:cubicBezTo>
                      <a:pt x="196" y="345"/>
                      <a:pt x="155" y="334"/>
                      <a:pt x="172" y="215"/>
                    </a:cubicBezTo>
                    <a:cubicBezTo>
                      <a:pt x="189" y="101"/>
                      <a:pt x="250" y="76"/>
                      <a:pt x="254" y="74"/>
                    </a:cubicBezTo>
                    <a:lnTo>
                      <a:pt x="254" y="74"/>
                    </a:lnTo>
                    <a:cubicBezTo>
                      <a:pt x="400" y="39"/>
                      <a:pt x="595" y="27"/>
                      <a:pt x="724" y="20"/>
                    </a:cubicBezTo>
                    <a:cubicBezTo>
                      <a:pt x="1117" y="0"/>
                      <a:pt x="1285" y="348"/>
                      <a:pt x="1137" y="787"/>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4"/>
              <p:cNvSpPr/>
              <p:nvPr/>
            </p:nvSpPr>
            <p:spPr>
              <a:xfrm>
                <a:off x="4132635" y="2770564"/>
                <a:ext cx="490401" cy="509652"/>
              </a:xfrm>
              <a:custGeom>
                <a:rect b="b" l="l" r="r" t="t"/>
                <a:pathLst>
                  <a:path extrusionOk="0" h="900" w="866">
                    <a:moveTo>
                      <a:pt x="579" y="899"/>
                    </a:moveTo>
                    <a:cubicBezTo>
                      <a:pt x="386" y="899"/>
                      <a:pt x="132" y="762"/>
                      <a:pt x="63" y="558"/>
                    </a:cubicBezTo>
                    <a:cubicBezTo>
                      <a:pt x="0" y="372"/>
                      <a:pt x="4" y="208"/>
                      <a:pt x="75" y="110"/>
                    </a:cubicBezTo>
                    <a:cubicBezTo>
                      <a:pt x="123" y="42"/>
                      <a:pt x="251" y="0"/>
                      <a:pt x="408" y="0"/>
                    </a:cubicBezTo>
                    <a:cubicBezTo>
                      <a:pt x="441" y="0"/>
                      <a:pt x="474" y="2"/>
                      <a:pt x="507" y="6"/>
                    </a:cubicBezTo>
                    <a:cubicBezTo>
                      <a:pt x="532" y="9"/>
                      <a:pt x="530" y="46"/>
                      <a:pt x="505" y="46"/>
                    </a:cubicBezTo>
                    <a:cubicBezTo>
                      <a:pt x="360" y="45"/>
                      <a:pt x="217" y="59"/>
                      <a:pt x="249" y="272"/>
                    </a:cubicBezTo>
                    <a:cubicBezTo>
                      <a:pt x="257" y="324"/>
                      <a:pt x="287" y="396"/>
                      <a:pt x="385" y="435"/>
                    </a:cubicBezTo>
                    <a:cubicBezTo>
                      <a:pt x="506" y="483"/>
                      <a:pt x="685" y="462"/>
                      <a:pt x="801" y="454"/>
                    </a:cubicBezTo>
                    <a:cubicBezTo>
                      <a:pt x="836" y="452"/>
                      <a:pt x="865" y="479"/>
                      <a:pt x="865" y="514"/>
                    </a:cubicBezTo>
                    <a:cubicBezTo>
                      <a:pt x="864" y="562"/>
                      <a:pt x="860" y="615"/>
                      <a:pt x="853" y="671"/>
                    </a:cubicBezTo>
                    <a:cubicBezTo>
                      <a:pt x="825" y="860"/>
                      <a:pt x="688" y="899"/>
                      <a:pt x="579" y="899"/>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4"/>
              <p:cNvSpPr/>
              <p:nvPr/>
            </p:nvSpPr>
            <p:spPr>
              <a:xfrm>
                <a:off x="4958276" y="2770564"/>
                <a:ext cx="490401" cy="509652"/>
              </a:xfrm>
              <a:custGeom>
                <a:rect b="b" l="l" r="r" t="t"/>
                <a:pathLst>
                  <a:path extrusionOk="0" h="900" w="866">
                    <a:moveTo>
                      <a:pt x="13" y="671"/>
                    </a:moveTo>
                    <a:cubicBezTo>
                      <a:pt x="5" y="614"/>
                      <a:pt x="1" y="561"/>
                      <a:pt x="1" y="513"/>
                    </a:cubicBezTo>
                    <a:cubicBezTo>
                      <a:pt x="0" y="479"/>
                      <a:pt x="30" y="451"/>
                      <a:pt x="64" y="454"/>
                    </a:cubicBezTo>
                    <a:cubicBezTo>
                      <a:pt x="181" y="462"/>
                      <a:pt x="359" y="482"/>
                      <a:pt x="480" y="434"/>
                    </a:cubicBezTo>
                    <a:cubicBezTo>
                      <a:pt x="579" y="395"/>
                      <a:pt x="609" y="324"/>
                      <a:pt x="616" y="271"/>
                    </a:cubicBezTo>
                    <a:cubicBezTo>
                      <a:pt x="651" y="39"/>
                      <a:pt x="502" y="42"/>
                      <a:pt x="351" y="47"/>
                    </a:cubicBezTo>
                    <a:cubicBezTo>
                      <a:pt x="326" y="47"/>
                      <a:pt x="323" y="10"/>
                      <a:pt x="348" y="7"/>
                    </a:cubicBezTo>
                    <a:cubicBezTo>
                      <a:pt x="383" y="2"/>
                      <a:pt x="420" y="0"/>
                      <a:pt x="457" y="0"/>
                    </a:cubicBezTo>
                    <a:cubicBezTo>
                      <a:pt x="614" y="0"/>
                      <a:pt x="742" y="42"/>
                      <a:pt x="790" y="109"/>
                    </a:cubicBezTo>
                    <a:cubicBezTo>
                      <a:pt x="861" y="208"/>
                      <a:pt x="865" y="371"/>
                      <a:pt x="802" y="558"/>
                    </a:cubicBezTo>
                    <a:cubicBezTo>
                      <a:pt x="733" y="762"/>
                      <a:pt x="479" y="899"/>
                      <a:pt x="286" y="899"/>
                    </a:cubicBezTo>
                    <a:cubicBezTo>
                      <a:pt x="136" y="899"/>
                      <a:pt x="36" y="826"/>
                      <a:pt x="13" y="67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4"/>
              <p:cNvSpPr/>
              <p:nvPr/>
            </p:nvSpPr>
            <p:spPr>
              <a:xfrm>
                <a:off x="4029572" y="2898543"/>
                <a:ext cx="1521035" cy="622908"/>
              </a:xfrm>
              <a:custGeom>
                <a:rect b="b" l="l" r="r" t="t"/>
                <a:pathLst>
                  <a:path extrusionOk="0" h="1100" w="2686">
                    <a:moveTo>
                      <a:pt x="2684" y="517"/>
                    </a:moveTo>
                    <a:cubicBezTo>
                      <a:pt x="2642" y="593"/>
                      <a:pt x="2564" y="695"/>
                      <a:pt x="2473" y="775"/>
                    </a:cubicBezTo>
                    <a:lnTo>
                      <a:pt x="2472" y="775"/>
                    </a:lnTo>
                    <a:cubicBezTo>
                      <a:pt x="2325" y="904"/>
                      <a:pt x="2149" y="978"/>
                      <a:pt x="1953" y="978"/>
                    </a:cubicBezTo>
                    <a:cubicBezTo>
                      <a:pt x="1859" y="978"/>
                      <a:pt x="1770" y="957"/>
                      <a:pt x="1685" y="910"/>
                    </a:cubicBezTo>
                    <a:cubicBezTo>
                      <a:pt x="1591" y="858"/>
                      <a:pt x="1507" y="771"/>
                      <a:pt x="1457" y="662"/>
                    </a:cubicBezTo>
                    <a:cubicBezTo>
                      <a:pt x="1456" y="662"/>
                      <a:pt x="1455" y="661"/>
                      <a:pt x="1453" y="661"/>
                    </a:cubicBezTo>
                    <a:cubicBezTo>
                      <a:pt x="1454" y="661"/>
                      <a:pt x="1456" y="662"/>
                      <a:pt x="1457" y="662"/>
                    </a:cubicBezTo>
                    <a:cubicBezTo>
                      <a:pt x="1445" y="636"/>
                      <a:pt x="1434" y="608"/>
                      <a:pt x="1427" y="581"/>
                    </a:cubicBezTo>
                    <a:lnTo>
                      <a:pt x="1427" y="580"/>
                    </a:lnTo>
                    <a:cubicBezTo>
                      <a:pt x="1421" y="560"/>
                      <a:pt x="1417" y="540"/>
                      <a:pt x="1414" y="519"/>
                    </a:cubicBezTo>
                    <a:cubicBezTo>
                      <a:pt x="1413" y="519"/>
                      <a:pt x="1412" y="519"/>
                      <a:pt x="1412" y="519"/>
                    </a:cubicBezTo>
                    <a:cubicBezTo>
                      <a:pt x="1412" y="519"/>
                      <a:pt x="1413" y="519"/>
                      <a:pt x="1414" y="519"/>
                    </a:cubicBezTo>
                    <a:cubicBezTo>
                      <a:pt x="1403" y="456"/>
                      <a:pt x="1404" y="389"/>
                      <a:pt x="1418" y="323"/>
                    </a:cubicBezTo>
                    <a:cubicBezTo>
                      <a:pt x="1417" y="323"/>
                      <a:pt x="1416" y="322"/>
                      <a:pt x="1416" y="322"/>
                    </a:cubicBezTo>
                    <a:cubicBezTo>
                      <a:pt x="1416" y="322"/>
                      <a:pt x="1417" y="323"/>
                      <a:pt x="1418" y="323"/>
                    </a:cubicBezTo>
                    <a:cubicBezTo>
                      <a:pt x="1424" y="290"/>
                      <a:pt x="1441" y="229"/>
                      <a:pt x="1452" y="198"/>
                    </a:cubicBezTo>
                    <a:cubicBezTo>
                      <a:pt x="1471" y="139"/>
                      <a:pt x="1518" y="96"/>
                      <a:pt x="1576" y="83"/>
                    </a:cubicBezTo>
                    <a:cubicBezTo>
                      <a:pt x="1618" y="73"/>
                      <a:pt x="1671" y="70"/>
                      <a:pt x="1730" y="88"/>
                    </a:cubicBezTo>
                    <a:cubicBezTo>
                      <a:pt x="1778" y="102"/>
                      <a:pt x="1791" y="103"/>
                      <a:pt x="1818" y="108"/>
                    </a:cubicBezTo>
                    <a:cubicBezTo>
                      <a:pt x="1862" y="116"/>
                      <a:pt x="1935" y="113"/>
                      <a:pt x="1950" y="112"/>
                    </a:cubicBezTo>
                    <a:cubicBezTo>
                      <a:pt x="2003" y="106"/>
                      <a:pt x="2042" y="84"/>
                      <a:pt x="2043" y="83"/>
                    </a:cubicBezTo>
                    <a:cubicBezTo>
                      <a:pt x="2044" y="81"/>
                      <a:pt x="2044" y="80"/>
                      <a:pt x="2044" y="78"/>
                    </a:cubicBezTo>
                    <a:cubicBezTo>
                      <a:pt x="2042" y="74"/>
                      <a:pt x="2039" y="71"/>
                      <a:pt x="2035" y="72"/>
                    </a:cubicBezTo>
                    <a:cubicBezTo>
                      <a:pt x="2020" y="78"/>
                      <a:pt x="2004" y="82"/>
                      <a:pt x="1985" y="86"/>
                    </a:cubicBezTo>
                    <a:lnTo>
                      <a:pt x="1985" y="86"/>
                    </a:lnTo>
                    <a:cubicBezTo>
                      <a:pt x="1912" y="99"/>
                      <a:pt x="1829" y="94"/>
                      <a:pt x="1741" y="65"/>
                    </a:cubicBezTo>
                    <a:cubicBezTo>
                      <a:pt x="1697" y="49"/>
                      <a:pt x="1670" y="42"/>
                      <a:pt x="1630" y="32"/>
                    </a:cubicBezTo>
                    <a:cubicBezTo>
                      <a:pt x="1581" y="22"/>
                      <a:pt x="1516" y="12"/>
                      <a:pt x="1427" y="10"/>
                    </a:cubicBezTo>
                    <a:cubicBezTo>
                      <a:pt x="1040" y="0"/>
                      <a:pt x="1004" y="53"/>
                      <a:pt x="884" y="81"/>
                    </a:cubicBezTo>
                    <a:cubicBezTo>
                      <a:pt x="823" y="94"/>
                      <a:pt x="756" y="98"/>
                      <a:pt x="691" y="85"/>
                    </a:cubicBezTo>
                    <a:cubicBezTo>
                      <a:pt x="647" y="76"/>
                      <a:pt x="645" y="69"/>
                      <a:pt x="640" y="74"/>
                    </a:cubicBezTo>
                    <a:cubicBezTo>
                      <a:pt x="635" y="77"/>
                      <a:pt x="635" y="83"/>
                      <a:pt x="638" y="89"/>
                    </a:cubicBezTo>
                    <a:cubicBezTo>
                      <a:pt x="650" y="106"/>
                      <a:pt x="719" y="113"/>
                      <a:pt x="736" y="113"/>
                    </a:cubicBezTo>
                    <a:cubicBezTo>
                      <a:pt x="788" y="114"/>
                      <a:pt x="873" y="108"/>
                      <a:pt x="921" y="96"/>
                    </a:cubicBezTo>
                    <a:cubicBezTo>
                      <a:pt x="966" y="87"/>
                      <a:pt x="1035" y="80"/>
                      <a:pt x="1087" y="84"/>
                    </a:cubicBezTo>
                    <a:cubicBezTo>
                      <a:pt x="1154" y="88"/>
                      <a:pt x="1210" y="133"/>
                      <a:pt x="1231" y="196"/>
                    </a:cubicBezTo>
                    <a:cubicBezTo>
                      <a:pt x="1242" y="230"/>
                      <a:pt x="1253" y="269"/>
                      <a:pt x="1261" y="302"/>
                    </a:cubicBezTo>
                    <a:cubicBezTo>
                      <a:pt x="1285" y="397"/>
                      <a:pt x="1282" y="492"/>
                      <a:pt x="1258" y="579"/>
                    </a:cubicBezTo>
                    <a:lnTo>
                      <a:pt x="1259" y="578"/>
                    </a:lnTo>
                    <a:lnTo>
                      <a:pt x="1258" y="579"/>
                    </a:lnTo>
                    <a:cubicBezTo>
                      <a:pt x="1195" y="806"/>
                      <a:pt x="993" y="974"/>
                      <a:pt x="748" y="979"/>
                    </a:cubicBezTo>
                    <a:cubicBezTo>
                      <a:pt x="559" y="983"/>
                      <a:pt x="376" y="918"/>
                      <a:pt x="215" y="779"/>
                    </a:cubicBezTo>
                    <a:cubicBezTo>
                      <a:pt x="201" y="767"/>
                      <a:pt x="152" y="721"/>
                      <a:pt x="152" y="720"/>
                    </a:cubicBezTo>
                    <a:cubicBezTo>
                      <a:pt x="107" y="674"/>
                      <a:pt x="41" y="591"/>
                      <a:pt x="2" y="519"/>
                    </a:cubicBezTo>
                    <a:lnTo>
                      <a:pt x="2" y="519"/>
                    </a:lnTo>
                    <a:cubicBezTo>
                      <a:pt x="1" y="519"/>
                      <a:pt x="0" y="519"/>
                      <a:pt x="0" y="519"/>
                    </a:cubicBezTo>
                    <a:lnTo>
                      <a:pt x="0" y="522"/>
                    </a:lnTo>
                    <a:cubicBezTo>
                      <a:pt x="91" y="760"/>
                      <a:pt x="266" y="930"/>
                      <a:pt x="516" y="989"/>
                    </a:cubicBezTo>
                    <a:cubicBezTo>
                      <a:pt x="992" y="1099"/>
                      <a:pt x="1266" y="873"/>
                      <a:pt x="1320" y="754"/>
                    </a:cubicBezTo>
                    <a:cubicBezTo>
                      <a:pt x="1329" y="737"/>
                      <a:pt x="1354" y="737"/>
                      <a:pt x="1362" y="754"/>
                    </a:cubicBezTo>
                    <a:cubicBezTo>
                      <a:pt x="1417" y="873"/>
                      <a:pt x="1692" y="1099"/>
                      <a:pt x="2167" y="989"/>
                    </a:cubicBezTo>
                    <a:cubicBezTo>
                      <a:pt x="2418" y="930"/>
                      <a:pt x="2594" y="759"/>
                      <a:pt x="2685" y="517"/>
                    </a:cubicBezTo>
                    <a:cubicBezTo>
                      <a:pt x="2685" y="516"/>
                      <a:pt x="2685" y="517"/>
                      <a:pt x="2684" y="517"/>
                    </a:cubicBezTo>
                    <a:moveTo>
                      <a:pt x="1260" y="577"/>
                    </a:moveTo>
                    <a:cubicBezTo>
                      <a:pt x="1262" y="576"/>
                      <a:pt x="1263" y="576"/>
                      <a:pt x="1264" y="576"/>
                    </a:cubicBezTo>
                    <a:cubicBezTo>
                      <a:pt x="1263" y="576"/>
                      <a:pt x="1262" y="576"/>
                      <a:pt x="1260" y="577"/>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4"/>
              <p:cNvSpPr/>
              <p:nvPr/>
            </p:nvSpPr>
            <p:spPr>
              <a:xfrm>
                <a:off x="4029572" y="3189612"/>
                <a:ext cx="1699" cy="2831"/>
              </a:xfrm>
              <a:custGeom>
                <a:rect b="b" l="l" r="r" t="t"/>
                <a:pathLst>
                  <a:path extrusionOk="0" h="5" w="3">
                    <a:moveTo>
                      <a:pt x="0" y="4"/>
                    </a:moveTo>
                    <a:cubicBezTo>
                      <a:pt x="0" y="3"/>
                      <a:pt x="0" y="0"/>
                      <a:pt x="0" y="0"/>
                    </a:cubicBezTo>
                    <a:cubicBezTo>
                      <a:pt x="0" y="0"/>
                      <a:pt x="1" y="1"/>
                      <a:pt x="2" y="4"/>
                    </a:cubicBezTo>
                    <a:lnTo>
                      <a:pt x="2" y="4"/>
                    </a:lnTo>
                    <a:cubicBezTo>
                      <a:pt x="2" y="4"/>
                      <a:pt x="1" y="4"/>
                      <a:pt x="0" y="4"/>
                    </a:cubicBezTo>
                    <a:close/>
                  </a:path>
                </a:pathLst>
              </a:custGeom>
              <a:solidFill>
                <a:srgbClr val="6270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4"/>
              <p:cNvSpPr/>
              <p:nvPr/>
            </p:nvSpPr>
            <p:spPr>
              <a:xfrm>
                <a:off x="4389728" y="2943279"/>
                <a:ext cx="5663" cy="2831"/>
              </a:xfrm>
              <a:custGeom>
                <a:rect b="b" l="l" r="r" t="t"/>
                <a:pathLst>
                  <a:path extrusionOk="0" h="5" w="10">
                    <a:moveTo>
                      <a:pt x="9" y="4"/>
                    </a:moveTo>
                    <a:cubicBezTo>
                      <a:pt x="0" y="3"/>
                      <a:pt x="1" y="4"/>
                      <a:pt x="1" y="3"/>
                    </a:cubicBezTo>
                    <a:cubicBezTo>
                      <a:pt x="1" y="2"/>
                      <a:pt x="1" y="2"/>
                      <a:pt x="1" y="2"/>
                    </a:cubicBezTo>
                    <a:lnTo>
                      <a:pt x="1" y="1"/>
                    </a:lnTo>
                    <a:lnTo>
                      <a:pt x="1" y="1"/>
                    </a:lnTo>
                    <a:lnTo>
                      <a:pt x="1" y="1"/>
                    </a:lnTo>
                    <a:lnTo>
                      <a:pt x="1" y="0"/>
                    </a:lnTo>
                    <a:lnTo>
                      <a:pt x="1" y="0"/>
                    </a:lnTo>
                    <a:lnTo>
                      <a:pt x="1" y="0"/>
                    </a:lnTo>
                    <a:lnTo>
                      <a:pt x="1" y="0"/>
                    </a:lnTo>
                    <a:lnTo>
                      <a:pt x="1" y="0"/>
                    </a:lnTo>
                    <a:cubicBezTo>
                      <a:pt x="4" y="1"/>
                      <a:pt x="6" y="2"/>
                      <a:pt x="9" y="4"/>
                    </a:cubicBezTo>
                    <a:close/>
                  </a:path>
                </a:pathLst>
              </a:custGeom>
              <a:solidFill>
                <a:srgbClr val="6270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24"/>
              <p:cNvSpPr/>
              <p:nvPr/>
            </p:nvSpPr>
            <p:spPr>
              <a:xfrm>
                <a:off x="4390860" y="2947243"/>
                <a:ext cx="16422" cy="1699"/>
              </a:xfrm>
              <a:custGeom>
                <a:rect b="b" l="l" r="r" t="t"/>
                <a:pathLst>
                  <a:path extrusionOk="0" h="3" w="29">
                    <a:moveTo>
                      <a:pt x="28" y="1"/>
                    </a:moveTo>
                    <a:cubicBezTo>
                      <a:pt x="19" y="1"/>
                      <a:pt x="10" y="1"/>
                      <a:pt x="1" y="2"/>
                    </a:cubicBezTo>
                    <a:cubicBezTo>
                      <a:pt x="1" y="1"/>
                      <a:pt x="0" y="1"/>
                      <a:pt x="0" y="0"/>
                    </a:cubicBezTo>
                    <a:cubicBezTo>
                      <a:pt x="10" y="1"/>
                      <a:pt x="19" y="1"/>
                      <a:pt x="28" y="1"/>
                    </a:cubicBezTo>
                    <a:close/>
                  </a:path>
                </a:pathLst>
              </a:custGeom>
              <a:solidFill>
                <a:srgbClr val="6270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4"/>
              <p:cNvSpPr/>
              <p:nvPr/>
            </p:nvSpPr>
            <p:spPr>
              <a:xfrm>
                <a:off x="4440127" y="2959702"/>
                <a:ext cx="22085" cy="3398"/>
              </a:xfrm>
              <a:custGeom>
                <a:rect b="b" l="l" r="r" t="t"/>
                <a:pathLst>
                  <a:path extrusionOk="0" h="6" w="39">
                    <a:moveTo>
                      <a:pt x="38" y="0"/>
                    </a:moveTo>
                    <a:cubicBezTo>
                      <a:pt x="33" y="1"/>
                      <a:pt x="12" y="5"/>
                      <a:pt x="11" y="5"/>
                    </a:cubicBezTo>
                    <a:cubicBezTo>
                      <a:pt x="0" y="4"/>
                      <a:pt x="0" y="5"/>
                      <a:pt x="38" y="0"/>
                    </a:cubicBezTo>
                    <a:close/>
                  </a:path>
                </a:pathLst>
              </a:custGeom>
              <a:solidFill>
                <a:srgbClr val="6270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4"/>
              <p:cNvSpPr/>
              <p:nvPr/>
            </p:nvSpPr>
            <p:spPr>
              <a:xfrm>
                <a:off x="4742522" y="3223588"/>
                <a:ext cx="5663" cy="2831"/>
              </a:xfrm>
              <a:custGeom>
                <a:rect b="b" l="l" r="r" t="t"/>
                <a:pathLst>
                  <a:path extrusionOk="0" h="5" w="10">
                    <a:moveTo>
                      <a:pt x="0" y="4"/>
                    </a:moveTo>
                    <a:cubicBezTo>
                      <a:pt x="0" y="4"/>
                      <a:pt x="9" y="0"/>
                      <a:pt x="0" y="4"/>
                    </a:cubicBezTo>
                    <a:close/>
                  </a:path>
                </a:pathLst>
              </a:custGeom>
              <a:solidFill>
                <a:srgbClr val="6270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4"/>
              <p:cNvSpPr/>
              <p:nvPr/>
            </p:nvSpPr>
            <p:spPr>
              <a:xfrm>
                <a:off x="4828597" y="3191877"/>
                <a:ext cx="2265" cy="1133"/>
              </a:xfrm>
              <a:custGeom>
                <a:rect b="b" l="l" r="r" t="t"/>
                <a:pathLst>
                  <a:path extrusionOk="0" h="2" w="4">
                    <a:moveTo>
                      <a:pt x="3" y="1"/>
                    </a:moveTo>
                    <a:cubicBezTo>
                      <a:pt x="3" y="1"/>
                      <a:pt x="0" y="0"/>
                      <a:pt x="3" y="1"/>
                    </a:cubicBezTo>
                    <a:close/>
                  </a:path>
                </a:pathLst>
              </a:custGeom>
              <a:solidFill>
                <a:srgbClr val="6270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4"/>
              <p:cNvSpPr/>
              <p:nvPr/>
            </p:nvSpPr>
            <p:spPr>
              <a:xfrm>
                <a:off x="4829163" y="3080319"/>
                <a:ext cx="3964" cy="1699"/>
              </a:xfrm>
              <a:custGeom>
                <a:rect b="b" l="l" r="r" t="t"/>
                <a:pathLst>
                  <a:path extrusionOk="0" h="3" w="7">
                    <a:moveTo>
                      <a:pt x="6" y="2"/>
                    </a:moveTo>
                    <a:cubicBezTo>
                      <a:pt x="6" y="2"/>
                      <a:pt x="0" y="0"/>
                      <a:pt x="6" y="2"/>
                    </a:cubicBezTo>
                    <a:close/>
                  </a:path>
                </a:pathLst>
              </a:custGeom>
              <a:solidFill>
                <a:srgbClr val="6270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4"/>
              <p:cNvSpPr/>
              <p:nvPr/>
            </p:nvSpPr>
            <p:spPr>
              <a:xfrm>
                <a:off x="4852947" y="3272855"/>
                <a:ext cx="2265" cy="1133"/>
              </a:xfrm>
              <a:custGeom>
                <a:rect b="b" l="l" r="r" t="t"/>
                <a:pathLst>
                  <a:path extrusionOk="0" h="2" w="4">
                    <a:moveTo>
                      <a:pt x="3" y="1"/>
                    </a:moveTo>
                    <a:cubicBezTo>
                      <a:pt x="2" y="1"/>
                      <a:pt x="1" y="0"/>
                      <a:pt x="0" y="0"/>
                    </a:cubicBezTo>
                    <a:cubicBezTo>
                      <a:pt x="1" y="0"/>
                      <a:pt x="2" y="1"/>
                      <a:pt x="3" y="1"/>
                    </a:cubicBezTo>
                    <a:close/>
                  </a:path>
                </a:pathLst>
              </a:custGeom>
              <a:solidFill>
                <a:srgbClr val="6270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4"/>
              <p:cNvSpPr/>
              <p:nvPr/>
            </p:nvSpPr>
            <p:spPr>
              <a:xfrm>
                <a:off x="5114570" y="2959702"/>
                <a:ext cx="15856" cy="3398"/>
              </a:xfrm>
              <a:custGeom>
                <a:rect b="b" l="l" r="r" t="t"/>
                <a:pathLst>
                  <a:path extrusionOk="0" h="6" w="28">
                    <a:moveTo>
                      <a:pt x="27" y="4"/>
                    </a:moveTo>
                    <a:cubicBezTo>
                      <a:pt x="23" y="4"/>
                      <a:pt x="24" y="5"/>
                      <a:pt x="0" y="0"/>
                    </a:cubicBezTo>
                    <a:cubicBezTo>
                      <a:pt x="9" y="2"/>
                      <a:pt x="18" y="3"/>
                      <a:pt x="27" y="4"/>
                    </a:cubicBezTo>
                    <a:close/>
                  </a:path>
                </a:pathLst>
              </a:custGeom>
              <a:solidFill>
                <a:srgbClr val="6270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4"/>
              <p:cNvSpPr/>
              <p:nvPr/>
            </p:nvSpPr>
            <p:spPr>
              <a:xfrm>
                <a:off x="5164403" y="2947243"/>
                <a:ext cx="19254" cy="1133"/>
              </a:xfrm>
              <a:custGeom>
                <a:rect b="b" l="l" r="r" t="t"/>
                <a:pathLst>
                  <a:path extrusionOk="0" h="2" w="34">
                    <a:moveTo>
                      <a:pt x="33" y="0"/>
                    </a:moveTo>
                    <a:cubicBezTo>
                      <a:pt x="32" y="1"/>
                      <a:pt x="31" y="1"/>
                      <a:pt x="31" y="1"/>
                    </a:cubicBezTo>
                    <a:cubicBezTo>
                      <a:pt x="0" y="1"/>
                      <a:pt x="4" y="1"/>
                      <a:pt x="33" y="0"/>
                    </a:cubicBezTo>
                    <a:close/>
                  </a:path>
                </a:pathLst>
              </a:custGeom>
              <a:solidFill>
                <a:srgbClr val="6270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4"/>
              <p:cNvSpPr/>
              <p:nvPr/>
            </p:nvSpPr>
            <p:spPr>
              <a:xfrm>
                <a:off x="5181392" y="2942713"/>
                <a:ext cx="6795" cy="3398"/>
              </a:xfrm>
              <a:custGeom>
                <a:rect b="b" l="l" r="r" t="t"/>
                <a:pathLst>
                  <a:path extrusionOk="0" h="6" w="12">
                    <a:moveTo>
                      <a:pt x="11" y="2"/>
                    </a:moveTo>
                    <a:cubicBezTo>
                      <a:pt x="11" y="3"/>
                      <a:pt x="10" y="4"/>
                      <a:pt x="10" y="4"/>
                    </a:cubicBezTo>
                    <a:cubicBezTo>
                      <a:pt x="6" y="4"/>
                      <a:pt x="3" y="5"/>
                      <a:pt x="0" y="5"/>
                    </a:cubicBezTo>
                    <a:cubicBezTo>
                      <a:pt x="3" y="3"/>
                      <a:pt x="7" y="1"/>
                      <a:pt x="10" y="0"/>
                    </a:cubicBezTo>
                    <a:lnTo>
                      <a:pt x="10" y="0"/>
                    </a:lnTo>
                    <a:lnTo>
                      <a:pt x="10" y="0"/>
                    </a:lnTo>
                    <a:lnTo>
                      <a:pt x="10" y="0"/>
                    </a:lnTo>
                    <a:lnTo>
                      <a:pt x="10" y="0"/>
                    </a:lnTo>
                    <a:lnTo>
                      <a:pt x="10" y="1"/>
                    </a:lnTo>
                    <a:lnTo>
                      <a:pt x="10" y="1"/>
                    </a:lnTo>
                    <a:cubicBezTo>
                      <a:pt x="11" y="1"/>
                      <a:pt x="11" y="2"/>
                      <a:pt x="11" y="2"/>
                    </a:cubicBezTo>
                    <a:close/>
                  </a:path>
                </a:pathLst>
              </a:custGeom>
              <a:solidFill>
                <a:srgbClr val="6270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4"/>
              <p:cNvSpPr/>
              <p:nvPr/>
            </p:nvSpPr>
            <p:spPr>
              <a:xfrm>
                <a:off x="5549475" y="3189612"/>
                <a:ext cx="1699" cy="2265"/>
              </a:xfrm>
              <a:custGeom>
                <a:rect b="b" l="l" r="r" t="t"/>
                <a:pathLst>
                  <a:path extrusionOk="0" h="4" w="3">
                    <a:moveTo>
                      <a:pt x="2" y="2"/>
                    </a:moveTo>
                    <a:cubicBezTo>
                      <a:pt x="1" y="2"/>
                      <a:pt x="1" y="3"/>
                      <a:pt x="0" y="3"/>
                    </a:cubicBezTo>
                    <a:lnTo>
                      <a:pt x="0" y="3"/>
                    </a:lnTo>
                    <a:cubicBezTo>
                      <a:pt x="1" y="1"/>
                      <a:pt x="1" y="0"/>
                      <a:pt x="1" y="0"/>
                    </a:cubicBezTo>
                    <a:lnTo>
                      <a:pt x="2" y="2"/>
                    </a:lnTo>
                    <a:close/>
                  </a:path>
                </a:pathLst>
              </a:custGeom>
              <a:solidFill>
                <a:srgbClr val="6270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4"/>
              <p:cNvSpPr/>
              <p:nvPr/>
            </p:nvSpPr>
            <p:spPr>
              <a:xfrm>
                <a:off x="4164347" y="2395120"/>
                <a:ext cx="1244123" cy="313719"/>
              </a:xfrm>
              <a:custGeom>
                <a:rect b="b" l="l" r="r" t="t"/>
                <a:pathLst>
                  <a:path extrusionOk="0" h="554" w="2197">
                    <a:moveTo>
                      <a:pt x="2196" y="511"/>
                    </a:moveTo>
                    <a:cubicBezTo>
                      <a:pt x="2114" y="476"/>
                      <a:pt x="2033" y="469"/>
                      <a:pt x="1944" y="474"/>
                    </a:cubicBezTo>
                    <a:cubicBezTo>
                      <a:pt x="1774" y="483"/>
                      <a:pt x="1516" y="497"/>
                      <a:pt x="1374" y="553"/>
                    </a:cubicBezTo>
                    <a:lnTo>
                      <a:pt x="834" y="553"/>
                    </a:lnTo>
                    <a:cubicBezTo>
                      <a:pt x="692" y="497"/>
                      <a:pt x="434" y="483"/>
                      <a:pt x="264" y="474"/>
                    </a:cubicBezTo>
                    <a:cubicBezTo>
                      <a:pt x="175" y="469"/>
                      <a:pt x="93" y="476"/>
                      <a:pt x="11" y="512"/>
                    </a:cubicBezTo>
                    <a:lnTo>
                      <a:pt x="11" y="512"/>
                    </a:lnTo>
                    <a:cubicBezTo>
                      <a:pt x="25" y="506"/>
                      <a:pt x="0" y="348"/>
                      <a:pt x="309" y="200"/>
                    </a:cubicBezTo>
                    <a:cubicBezTo>
                      <a:pt x="636" y="44"/>
                      <a:pt x="1027" y="0"/>
                      <a:pt x="1385" y="50"/>
                    </a:cubicBezTo>
                    <a:cubicBezTo>
                      <a:pt x="1645" y="86"/>
                      <a:pt x="1868" y="173"/>
                      <a:pt x="1995" y="253"/>
                    </a:cubicBezTo>
                    <a:cubicBezTo>
                      <a:pt x="2196" y="380"/>
                      <a:pt x="2185" y="501"/>
                      <a:pt x="2196" y="51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4"/>
              <p:cNvSpPr/>
              <p:nvPr/>
            </p:nvSpPr>
            <p:spPr>
              <a:xfrm>
                <a:off x="4262314" y="2479496"/>
                <a:ext cx="295033" cy="132510"/>
              </a:xfrm>
              <a:custGeom>
                <a:rect b="b" l="l" r="r" t="t"/>
                <a:pathLst>
                  <a:path extrusionOk="0" h="234" w="521">
                    <a:moveTo>
                      <a:pt x="80" y="129"/>
                    </a:moveTo>
                    <a:cubicBezTo>
                      <a:pt x="113" y="109"/>
                      <a:pt x="215" y="49"/>
                      <a:pt x="340" y="15"/>
                    </a:cubicBezTo>
                    <a:cubicBezTo>
                      <a:pt x="392" y="0"/>
                      <a:pt x="450" y="13"/>
                      <a:pt x="490" y="51"/>
                    </a:cubicBezTo>
                    <a:cubicBezTo>
                      <a:pt x="508" y="69"/>
                      <a:pt x="520" y="89"/>
                      <a:pt x="511" y="107"/>
                    </a:cubicBezTo>
                    <a:cubicBezTo>
                      <a:pt x="487" y="156"/>
                      <a:pt x="470" y="197"/>
                      <a:pt x="362" y="199"/>
                    </a:cubicBezTo>
                    <a:cubicBezTo>
                      <a:pt x="260" y="201"/>
                      <a:pt x="0" y="233"/>
                      <a:pt x="56" y="152"/>
                    </a:cubicBezTo>
                    <a:cubicBezTo>
                      <a:pt x="62" y="142"/>
                      <a:pt x="71" y="135"/>
                      <a:pt x="80" y="129"/>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4"/>
              <p:cNvSpPr/>
              <p:nvPr/>
            </p:nvSpPr>
            <p:spPr>
              <a:xfrm>
                <a:off x="5010374" y="2479496"/>
                <a:ext cx="295033" cy="132510"/>
              </a:xfrm>
              <a:custGeom>
                <a:rect b="b" l="l" r="r" t="t"/>
                <a:pathLst>
                  <a:path extrusionOk="0" h="234" w="521">
                    <a:moveTo>
                      <a:pt x="440" y="129"/>
                    </a:moveTo>
                    <a:cubicBezTo>
                      <a:pt x="407" y="109"/>
                      <a:pt x="305" y="49"/>
                      <a:pt x="181" y="15"/>
                    </a:cubicBezTo>
                    <a:cubicBezTo>
                      <a:pt x="128" y="0"/>
                      <a:pt x="70" y="13"/>
                      <a:pt x="31" y="51"/>
                    </a:cubicBezTo>
                    <a:cubicBezTo>
                      <a:pt x="12" y="69"/>
                      <a:pt x="0" y="89"/>
                      <a:pt x="9" y="107"/>
                    </a:cubicBezTo>
                    <a:cubicBezTo>
                      <a:pt x="34" y="156"/>
                      <a:pt x="51" y="197"/>
                      <a:pt x="158" y="199"/>
                    </a:cubicBezTo>
                    <a:cubicBezTo>
                      <a:pt x="260" y="201"/>
                      <a:pt x="520" y="233"/>
                      <a:pt x="465" y="152"/>
                    </a:cubicBezTo>
                    <a:cubicBezTo>
                      <a:pt x="458" y="142"/>
                      <a:pt x="450" y="135"/>
                      <a:pt x="440" y="129"/>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4"/>
              <p:cNvSpPr/>
              <p:nvPr/>
            </p:nvSpPr>
            <p:spPr>
              <a:xfrm>
                <a:off x="4167745" y="2408710"/>
                <a:ext cx="1240725" cy="300128"/>
              </a:xfrm>
              <a:custGeom>
                <a:rect b="b" l="l" r="r" t="t"/>
                <a:pathLst>
                  <a:path extrusionOk="0" h="530" w="2191">
                    <a:moveTo>
                      <a:pt x="2190" y="487"/>
                    </a:moveTo>
                    <a:cubicBezTo>
                      <a:pt x="2108" y="452"/>
                      <a:pt x="2027" y="445"/>
                      <a:pt x="1938" y="450"/>
                    </a:cubicBezTo>
                    <a:cubicBezTo>
                      <a:pt x="1768" y="459"/>
                      <a:pt x="1510" y="473"/>
                      <a:pt x="1368" y="529"/>
                    </a:cubicBezTo>
                    <a:lnTo>
                      <a:pt x="828" y="529"/>
                    </a:lnTo>
                    <a:cubicBezTo>
                      <a:pt x="686" y="473"/>
                      <a:pt x="428" y="459"/>
                      <a:pt x="258" y="450"/>
                    </a:cubicBezTo>
                    <a:cubicBezTo>
                      <a:pt x="169" y="445"/>
                      <a:pt x="87" y="452"/>
                      <a:pt x="5" y="488"/>
                    </a:cubicBezTo>
                    <a:lnTo>
                      <a:pt x="5" y="488"/>
                    </a:lnTo>
                    <a:cubicBezTo>
                      <a:pt x="17" y="483"/>
                      <a:pt x="0" y="359"/>
                      <a:pt x="206" y="229"/>
                    </a:cubicBezTo>
                    <a:cubicBezTo>
                      <a:pt x="207" y="229"/>
                      <a:pt x="175" y="262"/>
                      <a:pt x="157" y="310"/>
                    </a:cubicBezTo>
                    <a:cubicBezTo>
                      <a:pt x="146" y="338"/>
                      <a:pt x="167" y="367"/>
                      <a:pt x="197" y="365"/>
                    </a:cubicBezTo>
                    <a:cubicBezTo>
                      <a:pt x="309" y="356"/>
                      <a:pt x="433" y="373"/>
                      <a:pt x="533" y="392"/>
                    </a:cubicBezTo>
                    <a:cubicBezTo>
                      <a:pt x="629" y="411"/>
                      <a:pt x="722" y="348"/>
                      <a:pt x="740" y="251"/>
                    </a:cubicBezTo>
                    <a:cubicBezTo>
                      <a:pt x="755" y="172"/>
                      <a:pt x="773" y="112"/>
                      <a:pt x="773" y="112"/>
                    </a:cubicBezTo>
                    <a:lnTo>
                      <a:pt x="816" y="26"/>
                    </a:lnTo>
                    <a:cubicBezTo>
                      <a:pt x="1000" y="0"/>
                      <a:pt x="1195" y="0"/>
                      <a:pt x="1379" y="26"/>
                    </a:cubicBezTo>
                    <a:lnTo>
                      <a:pt x="1422" y="112"/>
                    </a:lnTo>
                    <a:cubicBezTo>
                      <a:pt x="1422" y="112"/>
                      <a:pt x="1441" y="172"/>
                      <a:pt x="1455" y="251"/>
                    </a:cubicBezTo>
                    <a:cubicBezTo>
                      <a:pt x="1473" y="347"/>
                      <a:pt x="1566" y="411"/>
                      <a:pt x="1662" y="392"/>
                    </a:cubicBezTo>
                    <a:cubicBezTo>
                      <a:pt x="1765" y="372"/>
                      <a:pt x="1894" y="355"/>
                      <a:pt x="2009" y="366"/>
                    </a:cubicBezTo>
                    <a:cubicBezTo>
                      <a:pt x="2032" y="368"/>
                      <a:pt x="2049" y="346"/>
                      <a:pt x="2043" y="324"/>
                    </a:cubicBezTo>
                    <a:cubicBezTo>
                      <a:pt x="2035" y="300"/>
                      <a:pt x="2020" y="267"/>
                      <a:pt x="1988" y="230"/>
                    </a:cubicBezTo>
                    <a:cubicBezTo>
                      <a:pt x="2190" y="356"/>
                      <a:pt x="2179" y="477"/>
                      <a:pt x="2190" y="487"/>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4"/>
              <p:cNvSpPr/>
              <p:nvPr/>
            </p:nvSpPr>
            <p:spPr>
              <a:xfrm>
                <a:off x="4603783" y="1917179"/>
                <a:ext cx="372614" cy="258790"/>
              </a:xfrm>
              <a:custGeom>
                <a:rect b="b" l="l" r="r" t="t"/>
                <a:pathLst>
                  <a:path extrusionOk="0" h="457" w="658">
                    <a:moveTo>
                      <a:pt x="644" y="421"/>
                    </a:moveTo>
                    <a:cubicBezTo>
                      <a:pt x="640" y="442"/>
                      <a:pt x="635" y="455"/>
                      <a:pt x="635" y="455"/>
                    </a:cubicBezTo>
                    <a:lnTo>
                      <a:pt x="328" y="408"/>
                    </a:lnTo>
                    <a:cubicBezTo>
                      <a:pt x="21" y="456"/>
                      <a:pt x="83" y="446"/>
                      <a:pt x="22" y="455"/>
                    </a:cubicBezTo>
                    <a:cubicBezTo>
                      <a:pt x="22" y="455"/>
                      <a:pt x="18" y="443"/>
                      <a:pt x="13" y="423"/>
                    </a:cubicBezTo>
                    <a:cubicBezTo>
                      <a:pt x="0" y="362"/>
                      <a:pt x="3" y="295"/>
                      <a:pt x="48" y="251"/>
                    </a:cubicBezTo>
                    <a:cubicBezTo>
                      <a:pt x="124" y="179"/>
                      <a:pt x="230" y="112"/>
                      <a:pt x="255" y="0"/>
                    </a:cubicBezTo>
                    <a:lnTo>
                      <a:pt x="399" y="0"/>
                    </a:lnTo>
                    <a:cubicBezTo>
                      <a:pt x="424" y="113"/>
                      <a:pt x="533" y="179"/>
                      <a:pt x="608" y="251"/>
                    </a:cubicBezTo>
                    <a:cubicBezTo>
                      <a:pt x="653" y="294"/>
                      <a:pt x="657" y="361"/>
                      <a:pt x="644" y="42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4"/>
              <p:cNvSpPr/>
              <p:nvPr/>
            </p:nvSpPr>
            <p:spPr>
              <a:xfrm>
                <a:off x="4603217" y="2031567"/>
                <a:ext cx="373180" cy="144401"/>
              </a:xfrm>
              <a:custGeom>
                <a:rect b="b" l="l" r="r" t="t"/>
                <a:pathLst>
                  <a:path extrusionOk="0" h="255" w="659">
                    <a:moveTo>
                      <a:pt x="645" y="219"/>
                    </a:moveTo>
                    <a:cubicBezTo>
                      <a:pt x="641" y="240"/>
                      <a:pt x="636" y="253"/>
                      <a:pt x="636" y="253"/>
                    </a:cubicBezTo>
                    <a:lnTo>
                      <a:pt x="329" y="206"/>
                    </a:lnTo>
                    <a:cubicBezTo>
                      <a:pt x="22" y="254"/>
                      <a:pt x="84" y="244"/>
                      <a:pt x="23" y="253"/>
                    </a:cubicBezTo>
                    <a:cubicBezTo>
                      <a:pt x="23" y="253"/>
                      <a:pt x="19" y="241"/>
                      <a:pt x="14" y="221"/>
                    </a:cubicBezTo>
                    <a:cubicBezTo>
                      <a:pt x="6" y="184"/>
                      <a:pt x="0" y="125"/>
                      <a:pt x="28" y="76"/>
                    </a:cubicBezTo>
                    <a:cubicBezTo>
                      <a:pt x="19" y="121"/>
                      <a:pt x="44" y="178"/>
                      <a:pt x="130" y="102"/>
                    </a:cubicBezTo>
                    <a:cubicBezTo>
                      <a:pt x="244" y="0"/>
                      <a:pt x="418" y="1"/>
                      <a:pt x="532" y="102"/>
                    </a:cubicBezTo>
                    <a:cubicBezTo>
                      <a:pt x="613" y="174"/>
                      <a:pt x="640" y="126"/>
                      <a:pt x="635" y="83"/>
                    </a:cubicBezTo>
                    <a:cubicBezTo>
                      <a:pt x="658" y="129"/>
                      <a:pt x="652" y="184"/>
                      <a:pt x="645" y="21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4"/>
              <p:cNvSpPr/>
              <p:nvPr/>
            </p:nvSpPr>
            <p:spPr>
              <a:xfrm>
                <a:off x="4531865" y="2113678"/>
                <a:ext cx="519281" cy="327310"/>
              </a:xfrm>
              <a:custGeom>
                <a:rect b="b" l="l" r="r" t="t"/>
                <a:pathLst>
                  <a:path extrusionOk="0" h="578" w="917">
                    <a:moveTo>
                      <a:pt x="899" y="577"/>
                    </a:moveTo>
                    <a:lnTo>
                      <a:pt x="8" y="577"/>
                    </a:lnTo>
                    <a:cubicBezTo>
                      <a:pt x="0" y="362"/>
                      <a:pt x="47" y="227"/>
                      <a:pt x="116" y="142"/>
                    </a:cubicBezTo>
                    <a:lnTo>
                      <a:pt x="116" y="142"/>
                    </a:lnTo>
                    <a:cubicBezTo>
                      <a:pt x="198" y="40"/>
                      <a:pt x="319" y="0"/>
                      <a:pt x="453" y="0"/>
                    </a:cubicBezTo>
                    <a:cubicBezTo>
                      <a:pt x="722" y="0"/>
                      <a:pt x="916" y="163"/>
                      <a:pt x="899" y="57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4"/>
              <p:cNvSpPr/>
              <p:nvPr/>
            </p:nvSpPr>
            <p:spPr>
              <a:xfrm>
                <a:off x="4626434" y="2143125"/>
                <a:ext cx="327311" cy="174414"/>
              </a:xfrm>
              <a:custGeom>
                <a:rect b="b" l="l" r="r" t="t"/>
                <a:pathLst>
                  <a:path extrusionOk="0" h="308" w="578">
                    <a:moveTo>
                      <a:pt x="422" y="29"/>
                    </a:moveTo>
                    <a:cubicBezTo>
                      <a:pt x="336" y="2"/>
                      <a:pt x="244" y="0"/>
                      <a:pt x="153" y="29"/>
                    </a:cubicBezTo>
                    <a:cubicBezTo>
                      <a:pt x="59" y="58"/>
                      <a:pt x="0" y="151"/>
                      <a:pt x="16" y="248"/>
                    </a:cubicBezTo>
                    <a:cubicBezTo>
                      <a:pt x="21" y="276"/>
                      <a:pt x="32" y="300"/>
                      <a:pt x="54" y="307"/>
                    </a:cubicBezTo>
                    <a:cubicBezTo>
                      <a:pt x="218" y="204"/>
                      <a:pt x="374" y="212"/>
                      <a:pt x="522" y="307"/>
                    </a:cubicBezTo>
                    <a:cubicBezTo>
                      <a:pt x="544" y="300"/>
                      <a:pt x="555" y="276"/>
                      <a:pt x="560" y="248"/>
                    </a:cubicBezTo>
                    <a:cubicBezTo>
                      <a:pt x="577" y="152"/>
                      <a:pt x="516" y="58"/>
                      <a:pt x="422" y="2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4"/>
              <p:cNvSpPr/>
              <p:nvPr/>
            </p:nvSpPr>
            <p:spPr>
              <a:xfrm>
                <a:off x="4531865" y="2194090"/>
                <a:ext cx="514185" cy="246898"/>
              </a:xfrm>
              <a:custGeom>
                <a:rect b="b" l="l" r="r" t="t"/>
                <a:pathLst>
                  <a:path extrusionOk="0" h="436" w="908">
                    <a:moveTo>
                      <a:pt x="791" y="0"/>
                    </a:moveTo>
                    <a:cubicBezTo>
                      <a:pt x="791" y="5"/>
                      <a:pt x="820" y="256"/>
                      <a:pt x="754" y="335"/>
                    </a:cubicBezTo>
                    <a:cubicBezTo>
                      <a:pt x="689" y="414"/>
                      <a:pt x="610" y="271"/>
                      <a:pt x="454" y="271"/>
                    </a:cubicBezTo>
                    <a:cubicBezTo>
                      <a:pt x="298" y="271"/>
                      <a:pt x="219" y="414"/>
                      <a:pt x="153" y="335"/>
                    </a:cubicBezTo>
                    <a:cubicBezTo>
                      <a:pt x="88" y="256"/>
                      <a:pt x="116" y="5"/>
                      <a:pt x="117" y="0"/>
                    </a:cubicBezTo>
                    <a:cubicBezTo>
                      <a:pt x="48" y="85"/>
                      <a:pt x="0" y="220"/>
                      <a:pt x="9" y="435"/>
                    </a:cubicBezTo>
                    <a:cubicBezTo>
                      <a:pt x="116" y="435"/>
                      <a:pt x="790" y="435"/>
                      <a:pt x="899" y="435"/>
                    </a:cubicBezTo>
                    <a:cubicBezTo>
                      <a:pt x="907" y="220"/>
                      <a:pt x="859" y="85"/>
                      <a:pt x="79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24"/>
              <p:cNvSpPr/>
              <p:nvPr/>
            </p:nvSpPr>
            <p:spPr>
              <a:xfrm>
                <a:off x="4894286" y="1887732"/>
                <a:ext cx="91738" cy="257091"/>
              </a:xfrm>
              <a:custGeom>
                <a:rect b="b" l="l" r="r" t="t"/>
                <a:pathLst>
                  <a:path extrusionOk="0" h="454" w="162">
                    <a:moveTo>
                      <a:pt x="161" y="21"/>
                    </a:moveTo>
                    <a:cubicBezTo>
                      <a:pt x="95" y="158"/>
                      <a:pt x="65" y="307"/>
                      <a:pt x="45" y="453"/>
                    </a:cubicBezTo>
                    <a:cubicBezTo>
                      <a:pt x="30" y="444"/>
                      <a:pt x="15" y="437"/>
                      <a:pt x="0" y="431"/>
                    </a:cubicBezTo>
                    <a:cubicBezTo>
                      <a:pt x="9" y="365"/>
                      <a:pt x="36" y="172"/>
                      <a:pt x="118" y="0"/>
                    </a:cubicBezTo>
                    <a:lnTo>
                      <a:pt x="161" y="2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4"/>
              <p:cNvSpPr/>
              <p:nvPr/>
            </p:nvSpPr>
            <p:spPr>
              <a:xfrm>
                <a:off x="4591891" y="1888298"/>
                <a:ext cx="91738" cy="256525"/>
              </a:xfrm>
              <a:custGeom>
                <a:rect b="b" l="l" r="r" t="t"/>
                <a:pathLst>
                  <a:path extrusionOk="0" h="453" w="162">
                    <a:moveTo>
                      <a:pt x="161" y="430"/>
                    </a:moveTo>
                    <a:cubicBezTo>
                      <a:pt x="146" y="436"/>
                      <a:pt x="131" y="443"/>
                      <a:pt x="116" y="452"/>
                    </a:cubicBezTo>
                    <a:cubicBezTo>
                      <a:pt x="106" y="391"/>
                      <a:pt x="85" y="197"/>
                      <a:pt x="0" y="21"/>
                    </a:cubicBezTo>
                    <a:lnTo>
                      <a:pt x="43" y="0"/>
                    </a:lnTo>
                    <a:cubicBezTo>
                      <a:pt x="126" y="173"/>
                      <a:pt x="152" y="364"/>
                      <a:pt x="161" y="43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4"/>
              <p:cNvSpPr/>
              <p:nvPr/>
            </p:nvSpPr>
            <p:spPr>
              <a:xfrm>
                <a:off x="4790090" y="2020242"/>
                <a:ext cx="94003" cy="94002"/>
              </a:xfrm>
              <a:custGeom>
                <a:rect b="b" l="l" r="r" t="t"/>
                <a:pathLst>
                  <a:path extrusionOk="0" h="166" w="166">
                    <a:moveTo>
                      <a:pt x="165" y="83"/>
                    </a:moveTo>
                    <a:cubicBezTo>
                      <a:pt x="165" y="128"/>
                      <a:pt x="129" y="165"/>
                      <a:pt x="83" y="165"/>
                    </a:cubicBezTo>
                    <a:cubicBezTo>
                      <a:pt x="38" y="165"/>
                      <a:pt x="0" y="128"/>
                      <a:pt x="0" y="83"/>
                    </a:cubicBezTo>
                    <a:cubicBezTo>
                      <a:pt x="0" y="37"/>
                      <a:pt x="37" y="0"/>
                      <a:pt x="83" y="0"/>
                    </a:cubicBezTo>
                    <a:cubicBezTo>
                      <a:pt x="128" y="0"/>
                      <a:pt x="165" y="37"/>
                      <a:pt x="165" y="83"/>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24"/>
              <p:cNvSpPr/>
              <p:nvPr/>
            </p:nvSpPr>
            <p:spPr>
              <a:xfrm>
                <a:off x="4695521" y="2020242"/>
                <a:ext cx="94003" cy="94002"/>
              </a:xfrm>
              <a:custGeom>
                <a:rect b="b" l="l" r="r" t="t"/>
                <a:pathLst>
                  <a:path extrusionOk="0" h="166" w="166">
                    <a:moveTo>
                      <a:pt x="165" y="83"/>
                    </a:moveTo>
                    <a:cubicBezTo>
                      <a:pt x="165" y="128"/>
                      <a:pt x="129" y="165"/>
                      <a:pt x="83" y="165"/>
                    </a:cubicBezTo>
                    <a:cubicBezTo>
                      <a:pt x="38" y="165"/>
                      <a:pt x="0" y="128"/>
                      <a:pt x="0" y="83"/>
                    </a:cubicBezTo>
                    <a:cubicBezTo>
                      <a:pt x="0" y="37"/>
                      <a:pt x="38" y="0"/>
                      <a:pt x="83" y="0"/>
                    </a:cubicBezTo>
                    <a:cubicBezTo>
                      <a:pt x="129" y="0"/>
                      <a:pt x="165" y="37"/>
                      <a:pt x="165" y="83"/>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4"/>
              <p:cNvSpPr/>
              <p:nvPr/>
            </p:nvSpPr>
            <p:spPr>
              <a:xfrm>
                <a:off x="4809910" y="2027603"/>
                <a:ext cx="54363" cy="54363"/>
              </a:xfrm>
              <a:custGeom>
                <a:rect b="b" l="l" r="r" t="t"/>
                <a:pathLst>
                  <a:path extrusionOk="0" h="96" w="96">
                    <a:moveTo>
                      <a:pt x="95" y="48"/>
                    </a:moveTo>
                    <a:cubicBezTo>
                      <a:pt x="95" y="74"/>
                      <a:pt x="75" y="95"/>
                      <a:pt x="48" y="95"/>
                    </a:cubicBezTo>
                    <a:cubicBezTo>
                      <a:pt x="22" y="95"/>
                      <a:pt x="0" y="74"/>
                      <a:pt x="0" y="48"/>
                    </a:cubicBezTo>
                    <a:cubicBezTo>
                      <a:pt x="0" y="22"/>
                      <a:pt x="21" y="0"/>
                      <a:pt x="48" y="0"/>
                    </a:cubicBezTo>
                    <a:cubicBezTo>
                      <a:pt x="74" y="1"/>
                      <a:pt x="95" y="22"/>
                      <a:pt x="95" y="48"/>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4"/>
              <p:cNvSpPr/>
              <p:nvPr/>
            </p:nvSpPr>
            <p:spPr>
              <a:xfrm>
                <a:off x="4842754" y="2196921"/>
                <a:ext cx="86075" cy="218018"/>
              </a:xfrm>
              <a:custGeom>
                <a:rect b="b" l="l" r="r" t="t"/>
                <a:pathLst>
                  <a:path extrusionOk="0" h="385" w="152">
                    <a:moveTo>
                      <a:pt x="11" y="384"/>
                    </a:moveTo>
                    <a:cubicBezTo>
                      <a:pt x="5" y="384"/>
                      <a:pt x="1" y="380"/>
                      <a:pt x="1" y="374"/>
                    </a:cubicBezTo>
                    <a:cubicBezTo>
                      <a:pt x="0" y="317"/>
                      <a:pt x="10" y="254"/>
                      <a:pt x="41" y="206"/>
                    </a:cubicBezTo>
                    <a:cubicBezTo>
                      <a:pt x="85" y="139"/>
                      <a:pt x="117" y="89"/>
                      <a:pt x="130" y="9"/>
                    </a:cubicBezTo>
                    <a:cubicBezTo>
                      <a:pt x="131" y="4"/>
                      <a:pt x="137" y="0"/>
                      <a:pt x="142" y="1"/>
                    </a:cubicBezTo>
                    <a:cubicBezTo>
                      <a:pt x="148" y="2"/>
                      <a:pt x="151" y="7"/>
                      <a:pt x="150" y="13"/>
                    </a:cubicBezTo>
                    <a:cubicBezTo>
                      <a:pt x="137" y="96"/>
                      <a:pt x="103" y="147"/>
                      <a:pt x="58" y="217"/>
                    </a:cubicBezTo>
                    <a:cubicBezTo>
                      <a:pt x="29" y="261"/>
                      <a:pt x="20" y="320"/>
                      <a:pt x="21" y="374"/>
                    </a:cubicBezTo>
                    <a:cubicBezTo>
                      <a:pt x="21" y="380"/>
                      <a:pt x="16" y="384"/>
                      <a:pt x="11" y="384"/>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24"/>
              <p:cNvSpPr/>
              <p:nvPr/>
            </p:nvSpPr>
            <p:spPr>
              <a:xfrm>
                <a:off x="4653049" y="2196921"/>
                <a:ext cx="86075" cy="218018"/>
              </a:xfrm>
              <a:custGeom>
                <a:rect b="b" l="l" r="r" t="t"/>
                <a:pathLst>
                  <a:path extrusionOk="0" h="385" w="152">
                    <a:moveTo>
                      <a:pt x="140" y="384"/>
                    </a:moveTo>
                    <a:lnTo>
                      <a:pt x="140" y="384"/>
                    </a:lnTo>
                    <a:cubicBezTo>
                      <a:pt x="134" y="384"/>
                      <a:pt x="130" y="380"/>
                      <a:pt x="130" y="374"/>
                    </a:cubicBezTo>
                    <a:cubicBezTo>
                      <a:pt x="130" y="320"/>
                      <a:pt x="121" y="261"/>
                      <a:pt x="93" y="217"/>
                    </a:cubicBezTo>
                    <a:cubicBezTo>
                      <a:pt x="47" y="147"/>
                      <a:pt x="14" y="96"/>
                      <a:pt x="1" y="13"/>
                    </a:cubicBezTo>
                    <a:cubicBezTo>
                      <a:pt x="0" y="7"/>
                      <a:pt x="4" y="2"/>
                      <a:pt x="9" y="1"/>
                    </a:cubicBezTo>
                    <a:cubicBezTo>
                      <a:pt x="15" y="0"/>
                      <a:pt x="20" y="4"/>
                      <a:pt x="21" y="9"/>
                    </a:cubicBezTo>
                    <a:cubicBezTo>
                      <a:pt x="34" y="89"/>
                      <a:pt x="66" y="139"/>
                      <a:pt x="110" y="206"/>
                    </a:cubicBezTo>
                    <a:cubicBezTo>
                      <a:pt x="140" y="254"/>
                      <a:pt x="151" y="317"/>
                      <a:pt x="150" y="374"/>
                    </a:cubicBezTo>
                    <a:cubicBezTo>
                      <a:pt x="150" y="380"/>
                      <a:pt x="145" y="384"/>
                      <a:pt x="140" y="384"/>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24"/>
              <p:cNvSpPr/>
              <p:nvPr/>
            </p:nvSpPr>
            <p:spPr>
              <a:xfrm>
                <a:off x="4892021" y="2336227"/>
                <a:ext cx="290503" cy="217452"/>
              </a:xfrm>
              <a:custGeom>
                <a:rect b="b" l="l" r="r" t="t"/>
                <a:pathLst>
                  <a:path extrusionOk="0" h="384" w="513">
                    <a:moveTo>
                      <a:pt x="73" y="383"/>
                    </a:moveTo>
                    <a:lnTo>
                      <a:pt x="0" y="303"/>
                    </a:lnTo>
                    <a:cubicBezTo>
                      <a:pt x="9" y="295"/>
                      <a:pt x="228" y="95"/>
                      <a:pt x="475" y="0"/>
                    </a:cubicBezTo>
                    <a:lnTo>
                      <a:pt x="512" y="101"/>
                    </a:lnTo>
                    <a:cubicBezTo>
                      <a:pt x="285" y="190"/>
                      <a:pt x="75" y="381"/>
                      <a:pt x="73" y="383"/>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4"/>
              <p:cNvSpPr/>
              <p:nvPr/>
            </p:nvSpPr>
            <p:spPr>
              <a:xfrm>
                <a:off x="4889189" y="2312443"/>
                <a:ext cx="250297" cy="186306"/>
              </a:xfrm>
              <a:custGeom>
                <a:rect b="b" l="l" r="r" t="t"/>
                <a:pathLst>
                  <a:path extrusionOk="0" h="329" w="442">
                    <a:moveTo>
                      <a:pt x="34" y="328"/>
                    </a:moveTo>
                    <a:lnTo>
                      <a:pt x="0" y="295"/>
                    </a:lnTo>
                    <a:cubicBezTo>
                      <a:pt x="7" y="287"/>
                      <a:pt x="191" y="95"/>
                      <a:pt x="425" y="0"/>
                    </a:cubicBezTo>
                    <a:lnTo>
                      <a:pt x="441" y="45"/>
                    </a:lnTo>
                    <a:cubicBezTo>
                      <a:pt x="216" y="136"/>
                      <a:pt x="36" y="326"/>
                      <a:pt x="34" y="328"/>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24"/>
              <p:cNvSpPr/>
              <p:nvPr/>
            </p:nvSpPr>
            <p:spPr>
              <a:xfrm>
                <a:off x="4380101" y="2336227"/>
                <a:ext cx="291635" cy="217452"/>
              </a:xfrm>
              <a:custGeom>
                <a:rect b="b" l="l" r="r" t="t"/>
                <a:pathLst>
                  <a:path extrusionOk="0" h="384" w="515">
                    <a:moveTo>
                      <a:pt x="440" y="383"/>
                    </a:moveTo>
                    <a:lnTo>
                      <a:pt x="440" y="383"/>
                    </a:lnTo>
                    <a:lnTo>
                      <a:pt x="440" y="383"/>
                    </a:lnTo>
                    <a:cubicBezTo>
                      <a:pt x="438" y="380"/>
                      <a:pt x="226" y="189"/>
                      <a:pt x="0" y="101"/>
                    </a:cubicBezTo>
                    <a:lnTo>
                      <a:pt x="37" y="0"/>
                    </a:lnTo>
                    <a:cubicBezTo>
                      <a:pt x="283" y="95"/>
                      <a:pt x="504" y="295"/>
                      <a:pt x="514" y="303"/>
                    </a:cubicBezTo>
                    <a:lnTo>
                      <a:pt x="440" y="383"/>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4"/>
              <p:cNvSpPr/>
              <p:nvPr/>
            </p:nvSpPr>
            <p:spPr>
              <a:xfrm>
                <a:off x="4424271" y="2313009"/>
                <a:ext cx="250297" cy="185740"/>
              </a:xfrm>
              <a:custGeom>
                <a:rect b="b" l="l" r="r" t="t"/>
                <a:pathLst>
                  <a:path extrusionOk="0" h="328" w="442">
                    <a:moveTo>
                      <a:pt x="406" y="327"/>
                    </a:moveTo>
                    <a:cubicBezTo>
                      <a:pt x="405" y="325"/>
                      <a:pt x="224" y="135"/>
                      <a:pt x="0" y="44"/>
                    </a:cubicBezTo>
                    <a:lnTo>
                      <a:pt x="18" y="0"/>
                    </a:lnTo>
                    <a:cubicBezTo>
                      <a:pt x="252" y="95"/>
                      <a:pt x="433" y="286"/>
                      <a:pt x="441" y="295"/>
                    </a:cubicBezTo>
                    <a:lnTo>
                      <a:pt x="406" y="327"/>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4"/>
              <p:cNvSpPr/>
              <p:nvPr/>
            </p:nvSpPr>
            <p:spPr>
              <a:xfrm>
                <a:off x="4613976" y="2383794"/>
                <a:ext cx="352228" cy="591196"/>
              </a:xfrm>
              <a:custGeom>
                <a:rect b="b" l="l" r="r" t="t"/>
                <a:pathLst>
                  <a:path extrusionOk="0" h="1044" w="622">
                    <a:moveTo>
                      <a:pt x="461" y="1002"/>
                    </a:moveTo>
                    <a:cubicBezTo>
                      <a:pt x="426" y="1036"/>
                      <a:pt x="325" y="1043"/>
                      <a:pt x="310" y="1043"/>
                    </a:cubicBezTo>
                    <a:cubicBezTo>
                      <a:pt x="308" y="1043"/>
                      <a:pt x="303" y="1043"/>
                      <a:pt x="296" y="1042"/>
                    </a:cubicBezTo>
                    <a:cubicBezTo>
                      <a:pt x="264" y="1039"/>
                      <a:pt x="189" y="1030"/>
                      <a:pt x="160" y="1002"/>
                    </a:cubicBezTo>
                    <a:cubicBezTo>
                      <a:pt x="5" y="846"/>
                      <a:pt x="0" y="407"/>
                      <a:pt x="12" y="218"/>
                    </a:cubicBezTo>
                    <a:cubicBezTo>
                      <a:pt x="16" y="156"/>
                      <a:pt x="41" y="112"/>
                      <a:pt x="74" y="81"/>
                    </a:cubicBezTo>
                    <a:lnTo>
                      <a:pt x="74" y="81"/>
                    </a:lnTo>
                    <a:cubicBezTo>
                      <a:pt x="129" y="29"/>
                      <a:pt x="206" y="11"/>
                      <a:pt x="258" y="4"/>
                    </a:cubicBezTo>
                    <a:cubicBezTo>
                      <a:pt x="289" y="0"/>
                      <a:pt x="310" y="1"/>
                      <a:pt x="310" y="1"/>
                    </a:cubicBezTo>
                    <a:cubicBezTo>
                      <a:pt x="335" y="0"/>
                      <a:pt x="363" y="5"/>
                      <a:pt x="365" y="5"/>
                    </a:cubicBezTo>
                    <a:cubicBezTo>
                      <a:pt x="448" y="15"/>
                      <a:pt x="598" y="57"/>
                      <a:pt x="608" y="219"/>
                    </a:cubicBezTo>
                    <a:cubicBezTo>
                      <a:pt x="621" y="407"/>
                      <a:pt x="616" y="846"/>
                      <a:pt x="461" y="1002"/>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4"/>
              <p:cNvSpPr/>
              <p:nvPr/>
            </p:nvSpPr>
            <p:spPr>
              <a:xfrm>
                <a:off x="4813308" y="2409277"/>
                <a:ext cx="82677" cy="230476"/>
              </a:xfrm>
              <a:custGeom>
                <a:rect b="b" l="l" r="r" t="t"/>
                <a:pathLst>
                  <a:path extrusionOk="0" h="407" w="146">
                    <a:moveTo>
                      <a:pt x="15" y="385"/>
                    </a:moveTo>
                    <a:cubicBezTo>
                      <a:pt x="19" y="335"/>
                      <a:pt x="16" y="303"/>
                      <a:pt x="14" y="269"/>
                    </a:cubicBezTo>
                    <a:cubicBezTo>
                      <a:pt x="10" y="218"/>
                      <a:pt x="10" y="178"/>
                      <a:pt x="1" y="40"/>
                    </a:cubicBezTo>
                    <a:cubicBezTo>
                      <a:pt x="0" y="17"/>
                      <a:pt x="30" y="0"/>
                      <a:pt x="59" y="7"/>
                    </a:cubicBezTo>
                    <a:cubicBezTo>
                      <a:pt x="60" y="7"/>
                      <a:pt x="61" y="7"/>
                      <a:pt x="62" y="8"/>
                    </a:cubicBezTo>
                    <a:cubicBezTo>
                      <a:pt x="123" y="22"/>
                      <a:pt x="133" y="44"/>
                      <a:pt x="135" y="61"/>
                    </a:cubicBezTo>
                    <a:cubicBezTo>
                      <a:pt x="145" y="153"/>
                      <a:pt x="133" y="343"/>
                      <a:pt x="37" y="402"/>
                    </a:cubicBezTo>
                    <a:cubicBezTo>
                      <a:pt x="26" y="406"/>
                      <a:pt x="15" y="397"/>
                      <a:pt x="15" y="38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4"/>
              <p:cNvSpPr/>
              <p:nvPr/>
            </p:nvSpPr>
            <p:spPr>
              <a:xfrm>
                <a:off x="4683629" y="2409277"/>
                <a:ext cx="83244" cy="230476"/>
              </a:xfrm>
              <a:custGeom>
                <a:rect b="b" l="l" r="r" t="t"/>
                <a:pathLst>
                  <a:path extrusionOk="0" h="407" w="147">
                    <a:moveTo>
                      <a:pt x="108" y="402"/>
                    </a:moveTo>
                    <a:cubicBezTo>
                      <a:pt x="12" y="343"/>
                      <a:pt x="0" y="154"/>
                      <a:pt x="10" y="61"/>
                    </a:cubicBezTo>
                    <a:cubicBezTo>
                      <a:pt x="12" y="46"/>
                      <a:pt x="20" y="34"/>
                      <a:pt x="38" y="24"/>
                    </a:cubicBezTo>
                    <a:cubicBezTo>
                      <a:pt x="52" y="17"/>
                      <a:pt x="69" y="11"/>
                      <a:pt x="87" y="7"/>
                    </a:cubicBezTo>
                    <a:cubicBezTo>
                      <a:pt x="116" y="0"/>
                      <a:pt x="146" y="17"/>
                      <a:pt x="145" y="40"/>
                    </a:cubicBezTo>
                    <a:cubicBezTo>
                      <a:pt x="138" y="145"/>
                      <a:pt x="136" y="225"/>
                      <a:pt x="133" y="275"/>
                    </a:cubicBezTo>
                    <a:cubicBezTo>
                      <a:pt x="130" y="315"/>
                      <a:pt x="128" y="341"/>
                      <a:pt x="131" y="384"/>
                    </a:cubicBezTo>
                    <a:cubicBezTo>
                      <a:pt x="132" y="396"/>
                      <a:pt x="120" y="406"/>
                      <a:pt x="108" y="40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4"/>
              <p:cNvSpPr/>
              <p:nvPr/>
            </p:nvSpPr>
            <p:spPr>
              <a:xfrm>
                <a:off x="4772535" y="2407012"/>
                <a:ext cx="32844" cy="359588"/>
              </a:xfrm>
              <a:custGeom>
                <a:rect b="b" l="l" r="r" t="t"/>
                <a:pathLst>
                  <a:path extrusionOk="0" h="635" w="58">
                    <a:moveTo>
                      <a:pt x="49" y="632"/>
                    </a:moveTo>
                    <a:cubicBezTo>
                      <a:pt x="33" y="634"/>
                      <a:pt x="29" y="634"/>
                      <a:pt x="13" y="632"/>
                    </a:cubicBezTo>
                    <a:cubicBezTo>
                      <a:pt x="0" y="497"/>
                      <a:pt x="9" y="440"/>
                      <a:pt x="12" y="350"/>
                    </a:cubicBezTo>
                    <a:cubicBezTo>
                      <a:pt x="15" y="242"/>
                      <a:pt x="20" y="115"/>
                      <a:pt x="26" y="0"/>
                    </a:cubicBezTo>
                    <a:lnTo>
                      <a:pt x="35" y="0"/>
                    </a:lnTo>
                    <a:cubicBezTo>
                      <a:pt x="48" y="246"/>
                      <a:pt x="46" y="288"/>
                      <a:pt x="54" y="448"/>
                    </a:cubicBezTo>
                    <a:cubicBezTo>
                      <a:pt x="57" y="508"/>
                      <a:pt x="54" y="574"/>
                      <a:pt x="49" y="632"/>
                    </a:cubicBezTo>
                    <a:close/>
                  </a:path>
                </a:pathLst>
              </a:custGeom>
              <a:solidFill>
                <a:srgbClr val="D0D2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24"/>
              <p:cNvSpPr/>
              <p:nvPr/>
            </p:nvSpPr>
            <p:spPr>
              <a:xfrm>
                <a:off x="4774800" y="2383794"/>
                <a:ext cx="31712" cy="443397"/>
              </a:xfrm>
              <a:custGeom>
                <a:rect b="b" l="l" r="r" t="t"/>
                <a:pathLst>
                  <a:path extrusionOk="0" h="783" w="56">
                    <a:moveTo>
                      <a:pt x="29" y="782"/>
                    </a:moveTo>
                    <a:lnTo>
                      <a:pt x="25" y="782"/>
                    </a:lnTo>
                    <a:cubicBezTo>
                      <a:pt x="12" y="722"/>
                      <a:pt x="6" y="647"/>
                      <a:pt x="4" y="586"/>
                    </a:cubicBezTo>
                    <a:cubicBezTo>
                      <a:pt x="0" y="509"/>
                      <a:pt x="6" y="469"/>
                      <a:pt x="8" y="390"/>
                    </a:cubicBezTo>
                    <a:cubicBezTo>
                      <a:pt x="13" y="250"/>
                      <a:pt x="17" y="132"/>
                      <a:pt x="25" y="0"/>
                    </a:cubicBezTo>
                    <a:lnTo>
                      <a:pt x="29" y="0"/>
                    </a:lnTo>
                    <a:cubicBezTo>
                      <a:pt x="34" y="82"/>
                      <a:pt x="39" y="212"/>
                      <a:pt x="43" y="293"/>
                    </a:cubicBezTo>
                    <a:cubicBezTo>
                      <a:pt x="48" y="446"/>
                      <a:pt x="46" y="398"/>
                      <a:pt x="51" y="489"/>
                    </a:cubicBezTo>
                    <a:cubicBezTo>
                      <a:pt x="55" y="588"/>
                      <a:pt x="44" y="710"/>
                      <a:pt x="29" y="78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4"/>
              <p:cNvSpPr/>
              <p:nvPr/>
            </p:nvSpPr>
            <p:spPr>
              <a:xfrm>
                <a:off x="4604349" y="2429663"/>
                <a:ext cx="177813" cy="544761"/>
              </a:xfrm>
              <a:custGeom>
                <a:rect b="b" l="l" r="r" t="t"/>
                <a:pathLst>
                  <a:path extrusionOk="0" h="962" w="314">
                    <a:moveTo>
                      <a:pt x="313" y="961"/>
                    </a:moveTo>
                    <a:cubicBezTo>
                      <a:pt x="280" y="958"/>
                      <a:pt x="205" y="949"/>
                      <a:pt x="177" y="921"/>
                    </a:cubicBezTo>
                    <a:cubicBezTo>
                      <a:pt x="22" y="765"/>
                      <a:pt x="17" y="326"/>
                      <a:pt x="29" y="137"/>
                    </a:cubicBezTo>
                    <a:cubicBezTo>
                      <a:pt x="33" y="75"/>
                      <a:pt x="58" y="31"/>
                      <a:pt x="91" y="0"/>
                    </a:cubicBezTo>
                    <a:cubicBezTo>
                      <a:pt x="86" y="9"/>
                      <a:pt x="0" y="530"/>
                      <a:pt x="204" y="492"/>
                    </a:cubicBezTo>
                    <a:lnTo>
                      <a:pt x="313" y="96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4"/>
              <p:cNvSpPr/>
              <p:nvPr/>
            </p:nvSpPr>
            <p:spPr>
              <a:xfrm>
                <a:off x="4798018" y="2429663"/>
                <a:ext cx="168186" cy="544761"/>
              </a:xfrm>
              <a:custGeom>
                <a:rect b="b" l="l" r="r" t="t"/>
                <a:pathLst>
                  <a:path extrusionOk="0" h="962" w="297">
                    <a:moveTo>
                      <a:pt x="0" y="961"/>
                    </a:moveTo>
                    <a:cubicBezTo>
                      <a:pt x="32" y="958"/>
                      <a:pt x="107" y="949"/>
                      <a:pt x="136" y="921"/>
                    </a:cubicBezTo>
                    <a:cubicBezTo>
                      <a:pt x="291" y="765"/>
                      <a:pt x="296" y="326"/>
                      <a:pt x="283" y="137"/>
                    </a:cubicBezTo>
                    <a:cubicBezTo>
                      <a:pt x="280" y="75"/>
                      <a:pt x="255" y="31"/>
                      <a:pt x="222" y="0"/>
                    </a:cubicBezTo>
                    <a:cubicBezTo>
                      <a:pt x="226" y="9"/>
                      <a:pt x="284" y="513"/>
                      <a:pt x="109" y="492"/>
                    </a:cubicBezTo>
                    <a:lnTo>
                      <a:pt x="0" y="96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24"/>
              <p:cNvSpPr/>
              <p:nvPr/>
            </p:nvSpPr>
            <p:spPr>
              <a:xfrm>
                <a:off x="4664375" y="2681091"/>
                <a:ext cx="251996" cy="312020"/>
              </a:xfrm>
              <a:custGeom>
                <a:rect b="b" l="l" r="r" t="t"/>
                <a:pathLst>
                  <a:path extrusionOk="0" h="551" w="445">
                    <a:moveTo>
                      <a:pt x="444" y="275"/>
                    </a:moveTo>
                    <a:cubicBezTo>
                      <a:pt x="444" y="323"/>
                      <a:pt x="434" y="371"/>
                      <a:pt x="414" y="412"/>
                    </a:cubicBezTo>
                    <a:cubicBezTo>
                      <a:pt x="395" y="454"/>
                      <a:pt x="367" y="489"/>
                      <a:pt x="333" y="513"/>
                    </a:cubicBezTo>
                    <a:cubicBezTo>
                      <a:pt x="299" y="537"/>
                      <a:pt x="261" y="550"/>
                      <a:pt x="222" y="550"/>
                    </a:cubicBezTo>
                    <a:cubicBezTo>
                      <a:pt x="183" y="550"/>
                      <a:pt x="145" y="537"/>
                      <a:pt x="111" y="513"/>
                    </a:cubicBezTo>
                    <a:cubicBezTo>
                      <a:pt x="77" y="489"/>
                      <a:pt x="49" y="454"/>
                      <a:pt x="29" y="412"/>
                    </a:cubicBezTo>
                    <a:cubicBezTo>
                      <a:pt x="10" y="371"/>
                      <a:pt x="0" y="323"/>
                      <a:pt x="0" y="275"/>
                    </a:cubicBezTo>
                    <a:cubicBezTo>
                      <a:pt x="0" y="227"/>
                      <a:pt x="10" y="180"/>
                      <a:pt x="29" y="138"/>
                    </a:cubicBezTo>
                    <a:cubicBezTo>
                      <a:pt x="49" y="96"/>
                      <a:pt x="77" y="61"/>
                      <a:pt x="111" y="37"/>
                    </a:cubicBezTo>
                    <a:cubicBezTo>
                      <a:pt x="145" y="13"/>
                      <a:pt x="183" y="0"/>
                      <a:pt x="222" y="0"/>
                    </a:cubicBezTo>
                    <a:cubicBezTo>
                      <a:pt x="261" y="0"/>
                      <a:pt x="299" y="13"/>
                      <a:pt x="333" y="37"/>
                    </a:cubicBezTo>
                    <a:cubicBezTo>
                      <a:pt x="367" y="61"/>
                      <a:pt x="395" y="96"/>
                      <a:pt x="414" y="138"/>
                    </a:cubicBezTo>
                    <a:cubicBezTo>
                      <a:pt x="434" y="180"/>
                      <a:pt x="444" y="227"/>
                      <a:pt x="444" y="27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24"/>
              <p:cNvSpPr/>
              <p:nvPr/>
            </p:nvSpPr>
            <p:spPr>
              <a:xfrm>
                <a:off x="4675701" y="2692983"/>
                <a:ext cx="229344" cy="288237"/>
              </a:xfrm>
              <a:custGeom>
                <a:rect b="b" l="l" r="r" t="t"/>
                <a:pathLst>
                  <a:path extrusionOk="0" h="509" w="405">
                    <a:moveTo>
                      <a:pt x="404" y="254"/>
                    </a:moveTo>
                    <a:cubicBezTo>
                      <a:pt x="404" y="299"/>
                      <a:pt x="395" y="343"/>
                      <a:pt x="377" y="381"/>
                    </a:cubicBezTo>
                    <a:cubicBezTo>
                      <a:pt x="359" y="420"/>
                      <a:pt x="334" y="452"/>
                      <a:pt x="303" y="474"/>
                    </a:cubicBezTo>
                    <a:cubicBezTo>
                      <a:pt x="272" y="497"/>
                      <a:pt x="238" y="508"/>
                      <a:pt x="202" y="508"/>
                    </a:cubicBezTo>
                    <a:cubicBezTo>
                      <a:pt x="167" y="508"/>
                      <a:pt x="132" y="497"/>
                      <a:pt x="101" y="474"/>
                    </a:cubicBezTo>
                    <a:cubicBezTo>
                      <a:pt x="70" y="452"/>
                      <a:pt x="45" y="420"/>
                      <a:pt x="27" y="381"/>
                    </a:cubicBezTo>
                    <a:cubicBezTo>
                      <a:pt x="9" y="343"/>
                      <a:pt x="0" y="299"/>
                      <a:pt x="0" y="254"/>
                    </a:cubicBezTo>
                    <a:cubicBezTo>
                      <a:pt x="0" y="210"/>
                      <a:pt x="9" y="166"/>
                      <a:pt x="27" y="127"/>
                    </a:cubicBezTo>
                    <a:cubicBezTo>
                      <a:pt x="45" y="88"/>
                      <a:pt x="70" y="56"/>
                      <a:pt x="101" y="34"/>
                    </a:cubicBezTo>
                    <a:cubicBezTo>
                      <a:pt x="132" y="12"/>
                      <a:pt x="166" y="0"/>
                      <a:pt x="202" y="0"/>
                    </a:cubicBezTo>
                    <a:cubicBezTo>
                      <a:pt x="237" y="0"/>
                      <a:pt x="272" y="12"/>
                      <a:pt x="303" y="34"/>
                    </a:cubicBezTo>
                    <a:cubicBezTo>
                      <a:pt x="334" y="56"/>
                      <a:pt x="359" y="88"/>
                      <a:pt x="377" y="127"/>
                    </a:cubicBezTo>
                    <a:cubicBezTo>
                      <a:pt x="395" y="166"/>
                      <a:pt x="404" y="210"/>
                      <a:pt x="404" y="25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4"/>
              <p:cNvSpPr/>
              <p:nvPr/>
            </p:nvSpPr>
            <p:spPr>
              <a:xfrm>
                <a:off x="4725534" y="2728659"/>
                <a:ext cx="127980" cy="218018"/>
              </a:xfrm>
              <a:custGeom>
                <a:rect b="b" l="l" r="r" t="t"/>
                <a:pathLst>
                  <a:path extrusionOk="0" h="385" w="226">
                    <a:moveTo>
                      <a:pt x="185" y="266"/>
                    </a:moveTo>
                    <a:cubicBezTo>
                      <a:pt x="178" y="253"/>
                      <a:pt x="177" y="236"/>
                      <a:pt x="184" y="223"/>
                    </a:cubicBezTo>
                    <a:cubicBezTo>
                      <a:pt x="193" y="203"/>
                      <a:pt x="193" y="180"/>
                      <a:pt x="184" y="160"/>
                    </a:cubicBezTo>
                    <a:cubicBezTo>
                      <a:pt x="177" y="146"/>
                      <a:pt x="179" y="130"/>
                      <a:pt x="185" y="117"/>
                    </a:cubicBezTo>
                    <a:lnTo>
                      <a:pt x="217" y="50"/>
                    </a:lnTo>
                    <a:cubicBezTo>
                      <a:pt x="224" y="36"/>
                      <a:pt x="220" y="17"/>
                      <a:pt x="207" y="9"/>
                    </a:cubicBezTo>
                    <a:cubicBezTo>
                      <a:pt x="191" y="0"/>
                      <a:pt x="170" y="5"/>
                      <a:pt x="163" y="22"/>
                    </a:cubicBezTo>
                    <a:lnTo>
                      <a:pt x="123" y="98"/>
                    </a:lnTo>
                    <a:cubicBezTo>
                      <a:pt x="119" y="105"/>
                      <a:pt x="108" y="105"/>
                      <a:pt x="105" y="98"/>
                    </a:cubicBezTo>
                    <a:lnTo>
                      <a:pt x="65" y="22"/>
                    </a:lnTo>
                    <a:cubicBezTo>
                      <a:pt x="57" y="6"/>
                      <a:pt x="37" y="0"/>
                      <a:pt x="21" y="9"/>
                    </a:cubicBezTo>
                    <a:cubicBezTo>
                      <a:pt x="7" y="17"/>
                      <a:pt x="3" y="36"/>
                      <a:pt x="10" y="50"/>
                    </a:cubicBezTo>
                    <a:lnTo>
                      <a:pt x="43" y="117"/>
                    </a:lnTo>
                    <a:cubicBezTo>
                      <a:pt x="49" y="130"/>
                      <a:pt x="50" y="146"/>
                      <a:pt x="44" y="160"/>
                    </a:cubicBezTo>
                    <a:cubicBezTo>
                      <a:pt x="35" y="180"/>
                      <a:pt x="35" y="203"/>
                      <a:pt x="44" y="223"/>
                    </a:cubicBezTo>
                    <a:cubicBezTo>
                      <a:pt x="50" y="236"/>
                      <a:pt x="49" y="252"/>
                      <a:pt x="43" y="266"/>
                    </a:cubicBezTo>
                    <a:lnTo>
                      <a:pt x="10" y="332"/>
                    </a:lnTo>
                    <a:cubicBezTo>
                      <a:pt x="0" y="354"/>
                      <a:pt x="14" y="378"/>
                      <a:pt x="37" y="378"/>
                    </a:cubicBezTo>
                    <a:cubicBezTo>
                      <a:pt x="49" y="378"/>
                      <a:pt x="60" y="372"/>
                      <a:pt x="65" y="361"/>
                    </a:cubicBezTo>
                    <a:lnTo>
                      <a:pt x="105" y="285"/>
                    </a:lnTo>
                    <a:cubicBezTo>
                      <a:pt x="108" y="278"/>
                      <a:pt x="119" y="278"/>
                      <a:pt x="123" y="285"/>
                    </a:cubicBezTo>
                    <a:lnTo>
                      <a:pt x="163" y="361"/>
                    </a:lnTo>
                    <a:cubicBezTo>
                      <a:pt x="171" y="378"/>
                      <a:pt x="192" y="384"/>
                      <a:pt x="208" y="373"/>
                    </a:cubicBezTo>
                    <a:cubicBezTo>
                      <a:pt x="221" y="364"/>
                      <a:pt x="225" y="347"/>
                      <a:pt x="218" y="332"/>
                    </a:cubicBezTo>
                    <a:lnTo>
                      <a:pt x="185" y="266"/>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4"/>
              <p:cNvSpPr/>
              <p:nvPr/>
            </p:nvSpPr>
            <p:spPr>
              <a:xfrm>
                <a:off x="3878941" y="3186214"/>
                <a:ext cx="1822863" cy="444530"/>
              </a:xfrm>
              <a:custGeom>
                <a:rect b="b" l="l" r="r" t="t"/>
                <a:pathLst>
                  <a:path extrusionOk="0" h="785" w="3219">
                    <a:moveTo>
                      <a:pt x="3177" y="0"/>
                    </a:moveTo>
                    <a:lnTo>
                      <a:pt x="2921" y="80"/>
                    </a:lnTo>
                    <a:cubicBezTo>
                      <a:pt x="2833" y="265"/>
                      <a:pt x="2678" y="423"/>
                      <a:pt x="2434" y="480"/>
                    </a:cubicBezTo>
                    <a:cubicBezTo>
                      <a:pt x="1958" y="590"/>
                      <a:pt x="1684" y="364"/>
                      <a:pt x="1629" y="245"/>
                    </a:cubicBezTo>
                    <a:cubicBezTo>
                      <a:pt x="1621" y="228"/>
                      <a:pt x="1595" y="228"/>
                      <a:pt x="1587" y="245"/>
                    </a:cubicBezTo>
                    <a:cubicBezTo>
                      <a:pt x="1532" y="364"/>
                      <a:pt x="1258" y="590"/>
                      <a:pt x="783" y="480"/>
                    </a:cubicBezTo>
                    <a:cubicBezTo>
                      <a:pt x="539" y="423"/>
                      <a:pt x="384" y="265"/>
                      <a:pt x="295" y="80"/>
                    </a:cubicBezTo>
                    <a:lnTo>
                      <a:pt x="72" y="10"/>
                    </a:lnTo>
                    <a:lnTo>
                      <a:pt x="72" y="10"/>
                    </a:lnTo>
                    <a:lnTo>
                      <a:pt x="40" y="0"/>
                    </a:lnTo>
                    <a:cubicBezTo>
                      <a:pt x="3" y="26"/>
                      <a:pt x="0" y="139"/>
                      <a:pt x="218" y="362"/>
                    </a:cubicBezTo>
                    <a:cubicBezTo>
                      <a:pt x="437" y="584"/>
                      <a:pt x="511" y="571"/>
                      <a:pt x="511" y="571"/>
                    </a:cubicBezTo>
                    <a:cubicBezTo>
                      <a:pt x="511" y="592"/>
                      <a:pt x="583" y="700"/>
                      <a:pt x="780" y="737"/>
                    </a:cubicBezTo>
                    <a:cubicBezTo>
                      <a:pt x="976" y="773"/>
                      <a:pt x="1167" y="723"/>
                      <a:pt x="1167" y="723"/>
                    </a:cubicBezTo>
                    <a:cubicBezTo>
                      <a:pt x="1179" y="744"/>
                      <a:pt x="1223" y="784"/>
                      <a:pt x="1400" y="671"/>
                    </a:cubicBezTo>
                    <a:cubicBezTo>
                      <a:pt x="1522" y="593"/>
                      <a:pt x="1575" y="524"/>
                      <a:pt x="1597" y="476"/>
                    </a:cubicBezTo>
                    <a:cubicBezTo>
                      <a:pt x="1601" y="465"/>
                      <a:pt x="1616" y="465"/>
                      <a:pt x="1621" y="476"/>
                    </a:cubicBezTo>
                    <a:cubicBezTo>
                      <a:pt x="1642" y="524"/>
                      <a:pt x="1696" y="593"/>
                      <a:pt x="1818" y="671"/>
                    </a:cubicBezTo>
                    <a:cubicBezTo>
                      <a:pt x="1995" y="784"/>
                      <a:pt x="2039" y="744"/>
                      <a:pt x="2050" y="723"/>
                    </a:cubicBezTo>
                    <a:cubicBezTo>
                      <a:pt x="2050" y="723"/>
                      <a:pt x="2241" y="772"/>
                      <a:pt x="2438" y="737"/>
                    </a:cubicBezTo>
                    <a:cubicBezTo>
                      <a:pt x="2634" y="700"/>
                      <a:pt x="2707" y="592"/>
                      <a:pt x="2707" y="571"/>
                    </a:cubicBezTo>
                    <a:cubicBezTo>
                      <a:pt x="2707" y="571"/>
                      <a:pt x="2780" y="584"/>
                      <a:pt x="3000" y="362"/>
                    </a:cubicBezTo>
                    <a:cubicBezTo>
                      <a:pt x="3218" y="139"/>
                      <a:pt x="3214" y="26"/>
                      <a:pt x="3177" y="0"/>
                    </a:cubicBezTo>
                    <a:moveTo>
                      <a:pt x="1353" y="636"/>
                    </a:moveTo>
                    <a:cubicBezTo>
                      <a:pt x="1182" y="722"/>
                      <a:pt x="1184" y="657"/>
                      <a:pt x="1184" y="657"/>
                    </a:cubicBezTo>
                    <a:cubicBezTo>
                      <a:pt x="1184" y="657"/>
                      <a:pt x="1033" y="752"/>
                      <a:pt x="803" y="692"/>
                    </a:cubicBezTo>
                    <a:cubicBezTo>
                      <a:pt x="574" y="632"/>
                      <a:pt x="569" y="561"/>
                      <a:pt x="569" y="561"/>
                    </a:cubicBezTo>
                    <a:cubicBezTo>
                      <a:pt x="569" y="561"/>
                      <a:pt x="595" y="550"/>
                      <a:pt x="610" y="532"/>
                    </a:cubicBezTo>
                    <a:cubicBezTo>
                      <a:pt x="610" y="532"/>
                      <a:pt x="556" y="551"/>
                      <a:pt x="502" y="543"/>
                    </a:cubicBezTo>
                    <a:cubicBezTo>
                      <a:pt x="451" y="536"/>
                      <a:pt x="55" y="200"/>
                      <a:pt x="66" y="37"/>
                    </a:cubicBezTo>
                    <a:cubicBezTo>
                      <a:pt x="66" y="37"/>
                      <a:pt x="183" y="73"/>
                      <a:pt x="233" y="108"/>
                    </a:cubicBezTo>
                    <a:cubicBezTo>
                      <a:pt x="283" y="143"/>
                      <a:pt x="268" y="178"/>
                      <a:pt x="433" y="351"/>
                    </a:cubicBezTo>
                    <a:cubicBezTo>
                      <a:pt x="597" y="524"/>
                      <a:pt x="938" y="621"/>
                      <a:pt x="1208" y="559"/>
                    </a:cubicBezTo>
                    <a:cubicBezTo>
                      <a:pt x="1264" y="546"/>
                      <a:pt x="1343" y="514"/>
                      <a:pt x="1377" y="500"/>
                    </a:cubicBezTo>
                    <a:cubicBezTo>
                      <a:pt x="1391" y="493"/>
                      <a:pt x="1406" y="490"/>
                      <a:pt x="1422" y="490"/>
                    </a:cubicBezTo>
                    <a:cubicBezTo>
                      <a:pt x="1468" y="491"/>
                      <a:pt x="1464" y="520"/>
                      <a:pt x="1451" y="548"/>
                    </a:cubicBezTo>
                    <a:cubicBezTo>
                      <a:pt x="1430" y="589"/>
                      <a:pt x="1394" y="615"/>
                      <a:pt x="1353" y="636"/>
                    </a:cubicBezTo>
                    <a:moveTo>
                      <a:pt x="2715" y="543"/>
                    </a:moveTo>
                    <a:cubicBezTo>
                      <a:pt x="2661" y="550"/>
                      <a:pt x="2607" y="531"/>
                      <a:pt x="2607" y="531"/>
                    </a:cubicBezTo>
                    <a:cubicBezTo>
                      <a:pt x="2622" y="550"/>
                      <a:pt x="2648" y="561"/>
                      <a:pt x="2648" y="561"/>
                    </a:cubicBezTo>
                    <a:cubicBezTo>
                      <a:pt x="2648" y="561"/>
                      <a:pt x="2643" y="631"/>
                      <a:pt x="2414" y="692"/>
                    </a:cubicBezTo>
                    <a:cubicBezTo>
                      <a:pt x="2185" y="752"/>
                      <a:pt x="2033" y="657"/>
                      <a:pt x="2033" y="657"/>
                    </a:cubicBezTo>
                    <a:cubicBezTo>
                      <a:pt x="2033" y="657"/>
                      <a:pt x="2036" y="722"/>
                      <a:pt x="1864" y="635"/>
                    </a:cubicBezTo>
                    <a:cubicBezTo>
                      <a:pt x="1823" y="615"/>
                      <a:pt x="1789" y="590"/>
                      <a:pt x="1768" y="550"/>
                    </a:cubicBezTo>
                    <a:cubicBezTo>
                      <a:pt x="1754" y="522"/>
                      <a:pt x="1748" y="490"/>
                      <a:pt x="1795" y="490"/>
                    </a:cubicBezTo>
                    <a:cubicBezTo>
                      <a:pt x="1811" y="490"/>
                      <a:pt x="1827" y="493"/>
                      <a:pt x="1841" y="500"/>
                    </a:cubicBezTo>
                    <a:cubicBezTo>
                      <a:pt x="1888" y="523"/>
                      <a:pt x="1943" y="543"/>
                      <a:pt x="2009" y="558"/>
                    </a:cubicBezTo>
                    <a:cubicBezTo>
                      <a:pt x="2279" y="621"/>
                      <a:pt x="2619" y="524"/>
                      <a:pt x="2784" y="350"/>
                    </a:cubicBezTo>
                    <a:cubicBezTo>
                      <a:pt x="2949" y="177"/>
                      <a:pt x="2934" y="142"/>
                      <a:pt x="2984" y="107"/>
                    </a:cubicBezTo>
                    <a:cubicBezTo>
                      <a:pt x="3034" y="73"/>
                      <a:pt x="3151" y="36"/>
                      <a:pt x="3151" y="36"/>
                    </a:cubicBezTo>
                    <a:lnTo>
                      <a:pt x="3151" y="36"/>
                    </a:lnTo>
                    <a:cubicBezTo>
                      <a:pt x="3163" y="199"/>
                      <a:pt x="2766" y="536"/>
                      <a:pt x="2715" y="54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24"/>
              <p:cNvSpPr/>
              <p:nvPr/>
            </p:nvSpPr>
            <p:spPr>
              <a:xfrm>
                <a:off x="4083369" y="3311928"/>
                <a:ext cx="1412875" cy="199331"/>
              </a:xfrm>
              <a:custGeom>
                <a:rect b="b" l="l" r="r" t="t"/>
                <a:pathLst>
                  <a:path extrusionOk="0" h="352" w="2495">
                    <a:moveTo>
                      <a:pt x="2447" y="59"/>
                    </a:moveTo>
                    <a:cubicBezTo>
                      <a:pt x="2327" y="185"/>
                      <a:pt x="2169" y="270"/>
                      <a:pt x="1985" y="298"/>
                    </a:cubicBezTo>
                    <a:cubicBezTo>
                      <a:pt x="1888" y="312"/>
                      <a:pt x="1780" y="310"/>
                      <a:pt x="1685" y="293"/>
                    </a:cubicBezTo>
                    <a:cubicBezTo>
                      <a:pt x="1587" y="275"/>
                      <a:pt x="1491" y="238"/>
                      <a:pt x="1410" y="182"/>
                    </a:cubicBezTo>
                    <a:lnTo>
                      <a:pt x="1411" y="183"/>
                    </a:lnTo>
                    <a:cubicBezTo>
                      <a:pt x="1406" y="178"/>
                      <a:pt x="1331" y="131"/>
                      <a:pt x="1274" y="48"/>
                    </a:cubicBezTo>
                    <a:cubicBezTo>
                      <a:pt x="1270" y="42"/>
                      <a:pt x="1262" y="30"/>
                      <a:pt x="1260" y="26"/>
                    </a:cubicBezTo>
                    <a:cubicBezTo>
                      <a:pt x="1254" y="16"/>
                      <a:pt x="1240" y="16"/>
                      <a:pt x="1235" y="26"/>
                    </a:cubicBezTo>
                    <a:cubicBezTo>
                      <a:pt x="1217" y="60"/>
                      <a:pt x="1173" y="113"/>
                      <a:pt x="1123" y="153"/>
                    </a:cubicBezTo>
                    <a:cubicBezTo>
                      <a:pt x="1109" y="165"/>
                      <a:pt x="1087" y="180"/>
                      <a:pt x="1077" y="188"/>
                    </a:cubicBezTo>
                    <a:cubicBezTo>
                      <a:pt x="995" y="242"/>
                      <a:pt x="900" y="278"/>
                      <a:pt x="802" y="294"/>
                    </a:cubicBezTo>
                    <a:cubicBezTo>
                      <a:pt x="523" y="340"/>
                      <a:pt x="244" y="268"/>
                      <a:pt x="48" y="58"/>
                    </a:cubicBezTo>
                    <a:cubicBezTo>
                      <a:pt x="30" y="40"/>
                      <a:pt x="14" y="21"/>
                      <a:pt x="0" y="0"/>
                    </a:cubicBezTo>
                    <a:cubicBezTo>
                      <a:pt x="27" y="42"/>
                      <a:pt x="60" y="81"/>
                      <a:pt x="97" y="116"/>
                    </a:cubicBezTo>
                    <a:cubicBezTo>
                      <a:pt x="210" y="222"/>
                      <a:pt x="349" y="290"/>
                      <a:pt x="501" y="316"/>
                    </a:cubicBezTo>
                    <a:cubicBezTo>
                      <a:pt x="701" y="351"/>
                      <a:pt x="935" y="320"/>
                      <a:pt x="1103" y="202"/>
                    </a:cubicBezTo>
                    <a:cubicBezTo>
                      <a:pt x="1189" y="141"/>
                      <a:pt x="1305" y="143"/>
                      <a:pt x="1392" y="203"/>
                    </a:cubicBezTo>
                    <a:cubicBezTo>
                      <a:pt x="1394" y="205"/>
                      <a:pt x="1393" y="204"/>
                      <a:pt x="1397" y="206"/>
                    </a:cubicBezTo>
                    <a:cubicBezTo>
                      <a:pt x="1396" y="205"/>
                      <a:pt x="1395" y="205"/>
                      <a:pt x="1394" y="205"/>
                    </a:cubicBezTo>
                    <a:cubicBezTo>
                      <a:pt x="1480" y="264"/>
                      <a:pt x="1579" y="300"/>
                      <a:pt x="1681" y="317"/>
                    </a:cubicBezTo>
                    <a:cubicBezTo>
                      <a:pt x="1784" y="335"/>
                      <a:pt x="1893" y="333"/>
                      <a:pt x="1988" y="318"/>
                    </a:cubicBezTo>
                    <a:cubicBezTo>
                      <a:pt x="2142" y="292"/>
                      <a:pt x="2282" y="224"/>
                      <a:pt x="2396" y="117"/>
                    </a:cubicBezTo>
                    <a:cubicBezTo>
                      <a:pt x="2433" y="82"/>
                      <a:pt x="2467" y="43"/>
                      <a:pt x="2494" y="1"/>
                    </a:cubicBezTo>
                    <a:cubicBezTo>
                      <a:pt x="2480" y="21"/>
                      <a:pt x="2464" y="40"/>
                      <a:pt x="2447" y="5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24"/>
              <p:cNvSpPr/>
              <p:nvPr/>
            </p:nvSpPr>
            <p:spPr>
              <a:xfrm>
                <a:off x="3953690" y="3249071"/>
                <a:ext cx="223682" cy="213488"/>
              </a:xfrm>
              <a:custGeom>
                <a:rect b="b" l="l" r="r" t="t"/>
                <a:pathLst>
                  <a:path extrusionOk="0" h="377" w="395">
                    <a:moveTo>
                      <a:pt x="0" y="0"/>
                    </a:moveTo>
                    <a:cubicBezTo>
                      <a:pt x="0" y="0"/>
                      <a:pt x="43" y="1"/>
                      <a:pt x="99" y="50"/>
                    </a:cubicBezTo>
                    <a:cubicBezTo>
                      <a:pt x="156" y="99"/>
                      <a:pt x="270" y="306"/>
                      <a:pt x="394" y="358"/>
                    </a:cubicBezTo>
                    <a:cubicBezTo>
                      <a:pt x="394" y="358"/>
                      <a:pt x="326" y="376"/>
                      <a:pt x="197" y="263"/>
                    </a:cubicBezTo>
                    <a:cubicBezTo>
                      <a:pt x="68" y="150"/>
                      <a:pt x="0" y="0"/>
                      <a:pt x="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4"/>
              <p:cNvSpPr/>
              <p:nvPr/>
            </p:nvSpPr>
            <p:spPr>
              <a:xfrm>
                <a:off x="4223807" y="3486343"/>
                <a:ext cx="302961" cy="96834"/>
              </a:xfrm>
              <a:custGeom>
                <a:rect b="b" l="l" r="r" t="t"/>
                <a:pathLst>
                  <a:path extrusionOk="0" h="171" w="535">
                    <a:moveTo>
                      <a:pt x="0" y="39"/>
                    </a:moveTo>
                    <a:cubicBezTo>
                      <a:pt x="0" y="35"/>
                      <a:pt x="35" y="5"/>
                      <a:pt x="49" y="0"/>
                    </a:cubicBezTo>
                    <a:cubicBezTo>
                      <a:pt x="49" y="0"/>
                      <a:pt x="290" y="106"/>
                      <a:pt x="490" y="71"/>
                    </a:cubicBezTo>
                    <a:cubicBezTo>
                      <a:pt x="490" y="71"/>
                      <a:pt x="534" y="117"/>
                      <a:pt x="383" y="143"/>
                    </a:cubicBezTo>
                    <a:cubicBezTo>
                      <a:pt x="232" y="170"/>
                      <a:pt x="0" y="76"/>
                      <a:pt x="0" y="3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24"/>
              <p:cNvSpPr/>
              <p:nvPr/>
            </p:nvSpPr>
            <p:spPr>
              <a:xfrm>
                <a:off x="5400543" y="3249071"/>
                <a:ext cx="223682" cy="213488"/>
              </a:xfrm>
              <a:custGeom>
                <a:rect b="b" l="l" r="r" t="t"/>
                <a:pathLst>
                  <a:path extrusionOk="0" h="377" w="395">
                    <a:moveTo>
                      <a:pt x="394" y="0"/>
                    </a:moveTo>
                    <a:cubicBezTo>
                      <a:pt x="394" y="0"/>
                      <a:pt x="352" y="1"/>
                      <a:pt x="296" y="50"/>
                    </a:cubicBezTo>
                    <a:cubicBezTo>
                      <a:pt x="239" y="100"/>
                      <a:pt x="124" y="306"/>
                      <a:pt x="0" y="358"/>
                    </a:cubicBezTo>
                    <a:cubicBezTo>
                      <a:pt x="0" y="358"/>
                      <a:pt x="68" y="376"/>
                      <a:pt x="197" y="263"/>
                    </a:cubicBezTo>
                    <a:cubicBezTo>
                      <a:pt x="326" y="150"/>
                      <a:pt x="394" y="0"/>
                      <a:pt x="3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4"/>
              <p:cNvSpPr/>
              <p:nvPr/>
            </p:nvSpPr>
            <p:spPr>
              <a:xfrm>
                <a:off x="5050580" y="3486343"/>
                <a:ext cx="303527" cy="96834"/>
              </a:xfrm>
              <a:custGeom>
                <a:rect b="b" l="l" r="r" t="t"/>
                <a:pathLst>
                  <a:path extrusionOk="0" h="171" w="536">
                    <a:moveTo>
                      <a:pt x="535" y="39"/>
                    </a:moveTo>
                    <a:cubicBezTo>
                      <a:pt x="535" y="35"/>
                      <a:pt x="500" y="5"/>
                      <a:pt x="486" y="0"/>
                    </a:cubicBezTo>
                    <a:cubicBezTo>
                      <a:pt x="486" y="0"/>
                      <a:pt x="245" y="106"/>
                      <a:pt x="44" y="71"/>
                    </a:cubicBezTo>
                    <a:cubicBezTo>
                      <a:pt x="44" y="71"/>
                      <a:pt x="0" y="117"/>
                      <a:pt x="152" y="143"/>
                    </a:cubicBezTo>
                    <a:cubicBezTo>
                      <a:pt x="303" y="170"/>
                      <a:pt x="535" y="76"/>
                      <a:pt x="535" y="3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4"/>
              <p:cNvSpPr/>
              <p:nvPr/>
            </p:nvSpPr>
            <p:spPr>
              <a:xfrm>
                <a:off x="4151889" y="2173138"/>
                <a:ext cx="94569" cy="396962"/>
              </a:xfrm>
              <a:custGeom>
                <a:rect b="b" l="l" r="r" t="t"/>
                <a:pathLst>
                  <a:path extrusionOk="0" h="701" w="167">
                    <a:moveTo>
                      <a:pt x="32" y="694"/>
                    </a:moveTo>
                    <a:cubicBezTo>
                      <a:pt x="33" y="699"/>
                      <a:pt x="25" y="700"/>
                      <a:pt x="24" y="696"/>
                    </a:cubicBezTo>
                    <a:cubicBezTo>
                      <a:pt x="0" y="574"/>
                      <a:pt x="3" y="457"/>
                      <a:pt x="26" y="338"/>
                    </a:cubicBezTo>
                    <a:cubicBezTo>
                      <a:pt x="50" y="213"/>
                      <a:pt x="90" y="109"/>
                      <a:pt x="157" y="4"/>
                    </a:cubicBezTo>
                    <a:cubicBezTo>
                      <a:pt x="159" y="0"/>
                      <a:pt x="166" y="3"/>
                      <a:pt x="164" y="8"/>
                    </a:cubicBezTo>
                    <a:cubicBezTo>
                      <a:pt x="128" y="84"/>
                      <a:pt x="97" y="163"/>
                      <a:pt x="76" y="244"/>
                    </a:cubicBezTo>
                    <a:cubicBezTo>
                      <a:pt x="34" y="397"/>
                      <a:pt x="22" y="558"/>
                      <a:pt x="32" y="694"/>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24"/>
              <p:cNvSpPr/>
              <p:nvPr/>
            </p:nvSpPr>
            <p:spPr>
              <a:xfrm>
                <a:off x="3849494" y="2095557"/>
                <a:ext cx="120052" cy="492664"/>
              </a:xfrm>
              <a:custGeom>
                <a:rect b="b" l="l" r="r" t="t"/>
                <a:pathLst>
                  <a:path extrusionOk="0" h="870" w="212">
                    <a:moveTo>
                      <a:pt x="9" y="866"/>
                    </a:moveTo>
                    <a:cubicBezTo>
                      <a:pt x="9" y="869"/>
                      <a:pt x="4" y="869"/>
                      <a:pt x="4" y="866"/>
                    </a:cubicBezTo>
                    <a:cubicBezTo>
                      <a:pt x="0" y="799"/>
                      <a:pt x="1" y="721"/>
                      <a:pt x="6" y="659"/>
                    </a:cubicBezTo>
                    <a:cubicBezTo>
                      <a:pt x="23" y="434"/>
                      <a:pt x="83" y="191"/>
                      <a:pt x="206" y="2"/>
                    </a:cubicBezTo>
                    <a:cubicBezTo>
                      <a:pt x="207" y="0"/>
                      <a:pt x="211" y="2"/>
                      <a:pt x="210" y="5"/>
                    </a:cubicBezTo>
                    <a:cubicBezTo>
                      <a:pt x="127" y="173"/>
                      <a:pt x="74" y="355"/>
                      <a:pt x="45" y="542"/>
                    </a:cubicBezTo>
                    <a:cubicBezTo>
                      <a:pt x="29" y="630"/>
                      <a:pt x="15" y="750"/>
                      <a:pt x="9" y="86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24"/>
              <p:cNvSpPr/>
              <p:nvPr/>
            </p:nvSpPr>
            <p:spPr>
              <a:xfrm>
                <a:off x="4198324" y="1810718"/>
                <a:ext cx="18687" cy="113822"/>
              </a:xfrm>
              <a:custGeom>
                <a:rect b="b" l="l" r="r" t="t"/>
                <a:pathLst>
                  <a:path extrusionOk="0" h="201" w="33">
                    <a:moveTo>
                      <a:pt x="29" y="17"/>
                    </a:moveTo>
                    <a:cubicBezTo>
                      <a:pt x="24" y="39"/>
                      <a:pt x="21" y="74"/>
                      <a:pt x="20" y="108"/>
                    </a:cubicBezTo>
                    <a:cubicBezTo>
                      <a:pt x="20" y="143"/>
                      <a:pt x="23" y="170"/>
                      <a:pt x="28" y="200"/>
                    </a:cubicBezTo>
                    <a:cubicBezTo>
                      <a:pt x="19" y="171"/>
                      <a:pt x="12" y="144"/>
                      <a:pt x="7" y="109"/>
                    </a:cubicBezTo>
                    <a:cubicBezTo>
                      <a:pt x="2" y="79"/>
                      <a:pt x="0" y="42"/>
                      <a:pt x="2" y="13"/>
                    </a:cubicBezTo>
                    <a:cubicBezTo>
                      <a:pt x="3" y="6"/>
                      <a:pt x="10" y="0"/>
                      <a:pt x="17" y="1"/>
                    </a:cubicBezTo>
                    <a:cubicBezTo>
                      <a:pt x="25" y="1"/>
                      <a:pt x="32" y="9"/>
                      <a:pt x="29" y="17"/>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4"/>
              <p:cNvSpPr/>
              <p:nvPr/>
            </p:nvSpPr>
            <p:spPr>
              <a:xfrm>
                <a:off x="5169500" y="1818646"/>
                <a:ext cx="77014" cy="89472"/>
              </a:xfrm>
              <a:custGeom>
                <a:rect b="b" l="l" r="r" t="t"/>
                <a:pathLst>
                  <a:path extrusionOk="0" h="158" w="136">
                    <a:moveTo>
                      <a:pt x="29" y="11"/>
                    </a:moveTo>
                    <a:cubicBezTo>
                      <a:pt x="38" y="31"/>
                      <a:pt x="54" y="61"/>
                      <a:pt x="74" y="88"/>
                    </a:cubicBezTo>
                    <a:cubicBezTo>
                      <a:pt x="95" y="116"/>
                      <a:pt x="113" y="136"/>
                      <a:pt x="135" y="157"/>
                    </a:cubicBezTo>
                    <a:cubicBezTo>
                      <a:pt x="110" y="139"/>
                      <a:pt x="89" y="122"/>
                      <a:pt x="64" y="97"/>
                    </a:cubicBezTo>
                    <a:cubicBezTo>
                      <a:pt x="43" y="76"/>
                      <a:pt x="20" y="48"/>
                      <a:pt x="4" y="23"/>
                    </a:cubicBezTo>
                    <a:cubicBezTo>
                      <a:pt x="0" y="17"/>
                      <a:pt x="2" y="9"/>
                      <a:pt x="9" y="4"/>
                    </a:cubicBezTo>
                    <a:cubicBezTo>
                      <a:pt x="16" y="0"/>
                      <a:pt x="25" y="2"/>
                      <a:pt x="29" y="1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4"/>
              <p:cNvSpPr/>
              <p:nvPr/>
            </p:nvSpPr>
            <p:spPr>
              <a:xfrm>
                <a:off x="3876676" y="1906419"/>
                <a:ext cx="33977" cy="51531"/>
              </a:xfrm>
              <a:custGeom>
                <a:rect b="b" l="l" r="r" t="t"/>
                <a:pathLst>
                  <a:path extrusionOk="0" h="91" w="60">
                    <a:moveTo>
                      <a:pt x="13" y="5"/>
                    </a:moveTo>
                    <a:cubicBezTo>
                      <a:pt x="20" y="26"/>
                      <a:pt x="41" y="76"/>
                      <a:pt x="59" y="90"/>
                    </a:cubicBezTo>
                    <a:cubicBezTo>
                      <a:pt x="39" y="78"/>
                      <a:pt x="12" y="31"/>
                      <a:pt x="1" y="11"/>
                    </a:cubicBezTo>
                    <a:cubicBezTo>
                      <a:pt x="0" y="8"/>
                      <a:pt x="1" y="4"/>
                      <a:pt x="4" y="2"/>
                    </a:cubicBezTo>
                    <a:cubicBezTo>
                      <a:pt x="7" y="0"/>
                      <a:pt x="12" y="1"/>
                      <a:pt x="13" y="5"/>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4"/>
              <p:cNvSpPr/>
              <p:nvPr/>
            </p:nvSpPr>
            <p:spPr>
              <a:xfrm>
                <a:off x="5638382" y="2055351"/>
                <a:ext cx="50399" cy="54929"/>
              </a:xfrm>
              <a:custGeom>
                <a:rect b="b" l="l" r="r" t="t"/>
                <a:pathLst>
                  <a:path extrusionOk="0" h="97" w="89">
                    <a:moveTo>
                      <a:pt x="82" y="25"/>
                    </a:moveTo>
                    <a:cubicBezTo>
                      <a:pt x="64" y="47"/>
                      <a:pt x="29" y="80"/>
                      <a:pt x="0" y="96"/>
                    </a:cubicBezTo>
                    <a:cubicBezTo>
                      <a:pt x="22" y="73"/>
                      <a:pt x="49" y="34"/>
                      <a:pt x="59" y="11"/>
                    </a:cubicBezTo>
                    <a:cubicBezTo>
                      <a:pt x="62" y="4"/>
                      <a:pt x="70" y="0"/>
                      <a:pt x="77" y="3"/>
                    </a:cubicBezTo>
                    <a:cubicBezTo>
                      <a:pt x="85" y="7"/>
                      <a:pt x="88" y="19"/>
                      <a:pt x="82" y="25"/>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4"/>
              <p:cNvSpPr/>
              <p:nvPr/>
            </p:nvSpPr>
            <p:spPr>
              <a:xfrm>
                <a:off x="5735783" y="2529328"/>
                <a:ext cx="69653" cy="21519"/>
              </a:xfrm>
              <a:custGeom>
                <a:rect b="b" l="l" r="r" t="t"/>
                <a:pathLst>
                  <a:path extrusionOk="0" h="38" w="123">
                    <a:moveTo>
                      <a:pt x="108" y="29"/>
                    </a:moveTo>
                    <a:cubicBezTo>
                      <a:pt x="81" y="35"/>
                      <a:pt x="32" y="37"/>
                      <a:pt x="0" y="31"/>
                    </a:cubicBezTo>
                    <a:cubicBezTo>
                      <a:pt x="31" y="28"/>
                      <a:pt x="77" y="15"/>
                      <a:pt x="99" y="3"/>
                    </a:cubicBezTo>
                    <a:cubicBezTo>
                      <a:pt x="106" y="0"/>
                      <a:pt x="114" y="3"/>
                      <a:pt x="118" y="9"/>
                    </a:cubicBezTo>
                    <a:cubicBezTo>
                      <a:pt x="122" y="18"/>
                      <a:pt x="116" y="27"/>
                      <a:pt x="108" y="2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4"/>
              <p:cNvSpPr/>
              <p:nvPr/>
            </p:nvSpPr>
            <p:spPr>
              <a:xfrm>
                <a:off x="5738614" y="2914399"/>
                <a:ext cx="39640" cy="13591"/>
              </a:xfrm>
              <a:custGeom>
                <a:rect b="b" l="l" r="r" t="t"/>
                <a:pathLst>
                  <a:path extrusionOk="0" h="24" w="70">
                    <a:moveTo>
                      <a:pt x="59" y="22"/>
                    </a:moveTo>
                    <a:cubicBezTo>
                      <a:pt x="43" y="19"/>
                      <a:pt x="16" y="10"/>
                      <a:pt x="0" y="0"/>
                    </a:cubicBezTo>
                    <a:cubicBezTo>
                      <a:pt x="17" y="6"/>
                      <a:pt x="45" y="8"/>
                      <a:pt x="60" y="7"/>
                    </a:cubicBezTo>
                    <a:cubicBezTo>
                      <a:pt x="64" y="6"/>
                      <a:pt x="68" y="9"/>
                      <a:pt x="68" y="14"/>
                    </a:cubicBezTo>
                    <a:cubicBezTo>
                      <a:pt x="69" y="19"/>
                      <a:pt x="64" y="23"/>
                      <a:pt x="59" y="2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24"/>
              <p:cNvSpPr/>
              <p:nvPr/>
            </p:nvSpPr>
            <p:spPr>
              <a:xfrm>
                <a:off x="4379535" y="1819778"/>
                <a:ext cx="33977" cy="51531"/>
              </a:xfrm>
              <a:custGeom>
                <a:rect b="b" l="l" r="r" t="t"/>
                <a:pathLst>
                  <a:path extrusionOk="0" h="91" w="60">
                    <a:moveTo>
                      <a:pt x="55" y="17"/>
                    </a:moveTo>
                    <a:cubicBezTo>
                      <a:pt x="43" y="40"/>
                      <a:pt x="22" y="69"/>
                      <a:pt x="0" y="90"/>
                    </a:cubicBezTo>
                    <a:cubicBezTo>
                      <a:pt x="15" y="65"/>
                      <a:pt x="26" y="34"/>
                      <a:pt x="30" y="11"/>
                    </a:cubicBezTo>
                    <a:cubicBezTo>
                      <a:pt x="31" y="5"/>
                      <a:pt x="38" y="0"/>
                      <a:pt x="45" y="0"/>
                    </a:cubicBezTo>
                    <a:cubicBezTo>
                      <a:pt x="54" y="1"/>
                      <a:pt x="59" y="10"/>
                      <a:pt x="55" y="17"/>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24"/>
              <p:cNvSpPr/>
              <p:nvPr/>
            </p:nvSpPr>
            <p:spPr>
              <a:xfrm>
                <a:off x="3803625" y="2892880"/>
                <a:ext cx="54929" cy="38507"/>
              </a:xfrm>
              <a:custGeom>
                <a:rect b="b" l="l" r="r" t="t"/>
                <a:pathLst>
                  <a:path extrusionOk="0" h="68" w="97">
                    <a:moveTo>
                      <a:pt x="1" y="55"/>
                    </a:moveTo>
                    <a:cubicBezTo>
                      <a:pt x="0" y="49"/>
                      <a:pt x="4" y="42"/>
                      <a:pt x="11" y="41"/>
                    </a:cubicBezTo>
                    <a:cubicBezTo>
                      <a:pt x="40" y="37"/>
                      <a:pt x="81" y="26"/>
                      <a:pt x="96" y="0"/>
                    </a:cubicBezTo>
                    <a:cubicBezTo>
                      <a:pt x="87" y="29"/>
                      <a:pt x="48" y="52"/>
                      <a:pt x="17" y="64"/>
                    </a:cubicBezTo>
                    <a:cubicBezTo>
                      <a:pt x="10" y="67"/>
                      <a:pt x="2" y="63"/>
                      <a:pt x="1" y="55"/>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24"/>
              <p:cNvSpPr/>
              <p:nvPr/>
            </p:nvSpPr>
            <p:spPr>
              <a:xfrm>
                <a:off x="5660467" y="1903022"/>
                <a:ext cx="41905" cy="24350"/>
              </a:xfrm>
              <a:custGeom>
                <a:rect b="b" l="l" r="r" t="t"/>
                <a:pathLst>
                  <a:path extrusionOk="0" h="43" w="74">
                    <a:moveTo>
                      <a:pt x="69" y="13"/>
                    </a:moveTo>
                    <a:cubicBezTo>
                      <a:pt x="51" y="25"/>
                      <a:pt x="25" y="36"/>
                      <a:pt x="0" y="42"/>
                    </a:cubicBezTo>
                    <a:cubicBezTo>
                      <a:pt x="37" y="26"/>
                      <a:pt x="63" y="1"/>
                      <a:pt x="61" y="2"/>
                    </a:cubicBezTo>
                    <a:cubicBezTo>
                      <a:pt x="64" y="0"/>
                      <a:pt x="68" y="0"/>
                      <a:pt x="71" y="3"/>
                    </a:cubicBezTo>
                    <a:cubicBezTo>
                      <a:pt x="73" y="5"/>
                      <a:pt x="73" y="10"/>
                      <a:pt x="69" y="13"/>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24"/>
              <p:cNvSpPr/>
              <p:nvPr/>
            </p:nvSpPr>
            <p:spPr>
              <a:xfrm>
                <a:off x="4186999" y="1322584"/>
                <a:ext cx="327878" cy="439433"/>
              </a:xfrm>
              <a:custGeom>
                <a:rect b="b" l="l" r="r" t="t"/>
                <a:pathLst>
                  <a:path extrusionOk="0" h="776" w="579">
                    <a:moveTo>
                      <a:pt x="522" y="753"/>
                    </a:moveTo>
                    <a:cubicBezTo>
                      <a:pt x="504" y="706"/>
                      <a:pt x="478" y="634"/>
                      <a:pt x="465" y="584"/>
                    </a:cubicBezTo>
                    <a:cubicBezTo>
                      <a:pt x="462" y="572"/>
                      <a:pt x="453" y="563"/>
                      <a:pt x="441" y="559"/>
                    </a:cubicBezTo>
                    <a:cubicBezTo>
                      <a:pt x="391" y="543"/>
                      <a:pt x="330" y="528"/>
                      <a:pt x="264" y="519"/>
                    </a:cubicBezTo>
                    <a:cubicBezTo>
                      <a:pt x="197" y="509"/>
                      <a:pt x="99" y="502"/>
                      <a:pt x="26" y="502"/>
                    </a:cubicBezTo>
                    <a:cubicBezTo>
                      <a:pt x="15" y="502"/>
                      <a:pt x="5" y="494"/>
                      <a:pt x="3" y="482"/>
                    </a:cubicBezTo>
                    <a:cubicBezTo>
                      <a:pt x="0" y="470"/>
                      <a:pt x="7" y="457"/>
                      <a:pt x="19" y="454"/>
                    </a:cubicBezTo>
                    <a:cubicBezTo>
                      <a:pt x="53" y="443"/>
                      <a:pt x="107" y="435"/>
                      <a:pt x="137" y="431"/>
                    </a:cubicBezTo>
                    <a:cubicBezTo>
                      <a:pt x="145" y="430"/>
                      <a:pt x="150" y="420"/>
                      <a:pt x="144" y="413"/>
                    </a:cubicBezTo>
                    <a:cubicBezTo>
                      <a:pt x="98" y="356"/>
                      <a:pt x="57" y="266"/>
                      <a:pt x="36" y="192"/>
                    </a:cubicBezTo>
                    <a:cubicBezTo>
                      <a:pt x="34" y="184"/>
                      <a:pt x="39" y="176"/>
                      <a:pt x="47" y="174"/>
                    </a:cubicBezTo>
                    <a:lnTo>
                      <a:pt x="47" y="174"/>
                    </a:lnTo>
                    <a:cubicBezTo>
                      <a:pt x="53" y="173"/>
                      <a:pt x="60" y="177"/>
                      <a:pt x="63" y="183"/>
                    </a:cubicBezTo>
                    <a:cubicBezTo>
                      <a:pt x="84" y="236"/>
                      <a:pt x="142" y="293"/>
                      <a:pt x="172" y="327"/>
                    </a:cubicBezTo>
                    <a:cubicBezTo>
                      <a:pt x="209" y="369"/>
                      <a:pt x="252" y="404"/>
                      <a:pt x="276" y="424"/>
                    </a:cubicBezTo>
                    <a:cubicBezTo>
                      <a:pt x="285" y="430"/>
                      <a:pt x="294" y="434"/>
                      <a:pt x="305" y="435"/>
                    </a:cubicBezTo>
                    <a:cubicBezTo>
                      <a:pt x="343" y="441"/>
                      <a:pt x="382" y="449"/>
                      <a:pt x="419" y="460"/>
                    </a:cubicBezTo>
                    <a:cubicBezTo>
                      <a:pt x="429" y="463"/>
                      <a:pt x="440" y="454"/>
                      <a:pt x="439" y="443"/>
                    </a:cubicBezTo>
                    <a:cubicBezTo>
                      <a:pt x="428" y="364"/>
                      <a:pt x="425" y="287"/>
                      <a:pt x="429" y="216"/>
                    </a:cubicBezTo>
                    <a:cubicBezTo>
                      <a:pt x="431" y="190"/>
                      <a:pt x="434" y="149"/>
                      <a:pt x="441" y="108"/>
                    </a:cubicBezTo>
                    <a:cubicBezTo>
                      <a:pt x="449" y="69"/>
                      <a:pt x="468" y="32"/>
                      <a:pt x="496" y="3"/>
                    </a:cubicBezTo>
                    <a:lnTo>
                      <a:pt x="496" y="3"/>
                    </a:lnTo>
                    <a:cubicBezTo>
                      <a:pt x="499" y="0"/>
                      <a:pt x="503" y="2"/>
                      <a:pt x="505" y="5"/>
                    </a:cubicBezTo>
                    <a:lnTo>
                      <a:pt x="507" y="12"/>
                    </a:lnTo>
                    <a:cubicBezTo>
                      <a:pt x="517" y="41"/>
                      <a:pt x="521" y="72"/>
                      <a:pt x="518" y="103"/>
                    </a:cubicBezTo>
                    <a:cubicBezTo>
                      <a:pt x="499" y="280"/>
                      <a:pt x="534" y="557"/>
                      <a:pt x="575" y="738"/>
                    </a:cubicBezTo>
                    <a:cubicBezTo>
                      <a:pt x="578" y="752"/>
                      <a:pt x="570" y="765"/>
                      <a:pt x="557" y="770"/>
                    </a:cubicBezTo>
                    <a:cubicBezTo>
                      <a:pt x="542" y="775"/>
                      <a:pt x="527" y="767"/>
                      <a:pt x="522" y="75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24"/>
              <p:cNvSpPr/>
              <p:nvPr/>
            </p:nvSpPr>
            <p:spPr>
              <a:xfrm>
                <a:off x="4217578" y="1352597"/>
                <a:ext cx="276912" cy="375444"/>
              </a:xfrm>
              <a:custGeom>
                <a:rect b="b" l="l" r="r" t="t"/>
                <a:pathLst>
                  <a:path extrusionOk="0" h="663" w="489">
                    <a:moveTo>
                      <a:pt x="425" y="166"/>
                    </a:moveTo>
                    <a:cubicBezTo>
                      <a:pt x="425" y="117"/>
                      <a:pt x="426" y="50"/>
                      <a:pt x="437" y="0"/>
                    </a:cubicBezTo>
                    <a:cubicBezTo>
                      <a:pt x="419" y="46"/>
                      <a:pt x="412" y="116"/>
                      <a:pt x="409" y="166"/>
                    </a:cubicBezTo>
                    <a:cubicBezTo>
                      <a:pt x="403" y="262"/>
                      <a:pt x="412" y="368"/>
                      <a:pt x="431" y="467"/>
                    </a:cubicBezTo>
                    <a:cubicBezTo>
                      <a:pt x="369" y="439"/>
                      <a:pt x="291" y="420"/>
                      <a:pt x="222" y="413"/>
                    </a:cubicBezTo>
                    <a:cubicBezTo>
                      <a:pt x="210" y="404"/>
                      <a:pt x="146" y="357"/>
                      <a:pt x="93" y="296"/>
                    </a:cubicBezTo>
                    <a:cubicBezTo>
                      <a:pt x="53" y="252"/>
                      <a:pt x="18" y="204"/>
                      <a:pt x="0" y="146"/>
                    </a:cubicBezTo>
                    <a:cubicBezTo>
                      <a:pt x="25" y="245"/>
                      <a:pt x="112" y="343"/>
                      <a:pt x="188" y="410"/>
                    </a:cubicBezTo>
                    <a:cubicBezTo>
                      <a:pt x="170" y="409"/>
                      <a:pt x="133" y="408"/>
                      <a:pt x="115" y="409"/>
                    </a:cubicBezTo>
                    <a:cubicBezTo>
                      <a:pt x="106" y="410"/>
                      <a:pt x="96" y="410"/>
                      <a:pt x="87" y="411"/>
                    </a:cubicBezTo>
                    <a:cubicBezTo>
                      <a:pt x="57" y="414"/>
                      <a:pt x="49" y="414"/>
                      <a:pt x="4" y="422"/>
                    </a:cubicBezTo>
                    <a:cubicBezTo>
                      <a:pt x="80" y="421"/>
                      <a:pt x="139" y="422"/>
                      <a:pt x="216" y="433"/>
                    </a:cubicBezTo>
                    <a:cubicBezTo>
                      <a:pt x="217" y="433"/>
                      <a:pt x="328" y="447"/>
                      <a:pt x="436" y="488"/>
                    </a:cubicBezTo>
                    <a:cubicBezTo>
                      <a:pt x="449" y="551"/>
                      <a:pt x="467" y="611"/>
                      <a:pt x="488" y="662"/>
                    </a:cubicBezTo>
                    <a:cubicBezTo>
                      <a:pt x="442" y="471"/>
                      <a:pt x="425" y="316"/>
                      <a:pt x="425" y="16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24"/>
              <p:cNvSpPr/>
              <p:nvPr/>
            </p:nvSpPr>
            <p:spPr>
              <a:xfrm>
                <a:off x="3844397" y="2826626"/>
                <a:ext cx="131944" cy="290502"/>
              </a:xfrm>
              <a:custGeom>
                <a:rect b="b" l="l" r="r" t="t"/>
                <a:pathLst>
                  <a:path extrusionOk="0" h="513" w="233">
                    <a:moveTo>
                      <a:pt x="81" y="158"/>
                    </a:moveTo>
                    <a:cubicBezTo>
                      <a:pt x="77" y="162"/>
                      <a:pt x="8" y="215"/>
                      <a:pt x="4" y="254"/>
                    </a:cubicBezTo>
                    <a:cubicBezTo>
                      <a:pt x="0" y="290"/>
                      <a:pt x="26" y="456"/>
                      <a:pt x="127" y="504"/>
                    </a:cubicBezTo>
                    <a:cubicBezTo>
                      <a:pt x="142" y="512"/>
                      <a:pt x="159" y="499"/>
                      <a:pt x="157" y="482"/>
                    </a:cubicBezTo>
                    <a:cubicBezTo>
                      <a:pt x="149" y="427"/>
                      <a:pt x="138" y="317"/>
                      <a:pt x="151" y="247"/>
                    </a:cubicBezTo>
                    <a:cubicBezTo>
                      <a:pt x="170" y="151"/>
                      <a:pt x="232" y="13"/>
                      <a:pt x="193" y="6"/>
                    </a:cubicBezTo>
                    <a:cubicBezTo>
                      <a:pt x="154" y="0"/>
                      <a:pt x="116" y="123"/>
                      <a:pt x="81" y="158"/>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4"/>
              <p:cNvSpPr/>
              <p:nvPr/>
            </p:nvSpPr>
            <p:spPr>
              <a:xfrm>
                <a:off x="3864217" y="2877025"/>
                <a:ext cx="69653" cy="206126"/>
              </a:xfrm>
              <a:custGeom>
                <a:rect b="b" l="l" r="r" t="t"/>
                <a:pathLst>
                  <a:path extrusionOk="0" h="364" w="123">
                    <a:moveTo>
                      <a:pt x="85" y="363"/>
                    </a:moveTo>
                    <a:cubicBezTo>
                      <a:pt x="21" y="312"/>
                      <a:pt x="0" y="189"/>
                      <a:pt x="2" y="160"/>
                    </a:cubicBezTo>
                    <a:cubicBezTo>
                      <a:pt x="3" y="157"/>
                      <a:pt x="7" y="137"/>
                      <a:pt x="63" y="90"/>
                    </a:cubicBezTo>
                    <a:cubicBezTo>
                      <a:pt x="66" y="87"/>
                      <a:pt x="69" y="85"/>
                      <a:pt x="70" y="84"/>
                    </a:cubicBezTo>
                    <a:cubicBezTo>
                      <a:pt x="90" y="65"/>
                      <a:pt x="107" y="28"/>
                      <a:pt x="122" y="0"/>
                    </a:cubicBezTo>
                    <a:cubicBezTo>
                      <a:pt x="109" y="45"/>
                      <a:pt x="92" y="97"/>
                      <a:pt x="83" y="144"/>
                    </a:cubicBezTo>
                    <a:cubicBezTo>
                      <a:pt x="71" y="208"/>
                      <a:pt x="78" y="301"/>
                      <a:pt x="85" y="363"/>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4"/>
              <p:cNvSpPr/>
              <p:nvPr/>
            </p:nvSpPr>
            <p:spPr>
              <a:xfrm>
                <a:off x="4006354" y="1816947"/>
                <a:ext cx="369782" cy="864710"/>
              </a:xfrm>
              <a:custGeom>
                <a:rect b="b" l="l" r="r" t="t"/>
                <a:pathLst>
                  <a:path extrusionOk="0" h="1527" w="653">
                    <a:moveTo>
                      <a:pt x="612" y="159"/>
                    </a:moveTo>
                    <a:cubicBezTo>
                      <a:pt x="581" y="130"/>
                      <a:pt x="597" y="72"/>
                      <a:pt x="606" y="45"/>
                    </a:cubicBezTo>
                    <a:cubicBezTo>
                      <a:pt x="609" y="36"/>
                      <a:pt x="605" y="26"/>
                      <a:pt x="597" y="22"/>
                    </a:cubicBezTo>
                    <a:cubicBezTo>
                      <a:pt x="551" y="0"/>
                      <a:pt x="484" y="10"/>
                      <a:pt x="454" y="17"/>
                    </a:cubicBezTo>
                    <a:cubicBezTo>
                      <a:pt x="445" y="19"/>
                      <a:pt x="438" y="27"/>
                      <a:pt x="439" y="37"/>
                    </a:cubicBezTo>
                    <a:cubicBezTo>
                      <a:pt x="452" y="177"/>
                      <a:pt x="423" y="288"/>
                      <a:pt x="404" y="342"/>
                    </a:cubicBezTo>
                    <a:cubicBezTo>
                      <a:pt x="397" y="362"/>
                      <a:pt x="386" y="381"/>
                      <a:pt x="373" y="397"/>
                    </a:cubicBezTo>
                    <a:cubicBezTo>
                      <a:pt x="316" y="465"/>
                      <a:pt x="136" y="721"/>
                      <a:pt x="60" y="1094"/>
                    </a:cubicBezTo>
                    <a:cubicBezTo>
                      <a:pt x="0" y="1388"/>
                      <a:pt x="24" y="1483"/>
                      <a:pt x="43" y="1513"/>
                    </a:cubicBezTo>
                    <a:cubicBezTo>
                      <a:pt x="49" y="1523"/>
                      <a:pt x="62" y="1526"/>
                      <a:pt x="73" y="1521"/>
                    </a:cubicBezTo>
                    <a:cubicBezTo>
                      <a:pt x="110" y="1502"/>
                      <a:pt x="217" y="1445"/>
                      <a:pt x="222" y="1411"/>
                    </a:cubicBezTo>
                    <a:cubicBezTo>
                      <a:pt x="227" y="1370"/>
                      <a:pt x="153" y="1147"/>
                      <a:pt x="230" y="894"/>
                    </a:cubicBezTo>
                    <a:cubicBezTo>
                      <a:pt x="284" y="721"/>
                      <a:pt x="343" y="644"/>
                      <a:pt x="398" y="580"/>
                    </a:cubicBezTo>
                    <a:cubicBezTo>
                      <a:pt x="509" y="453"/>
                      <a:pt x="520" y="331"/>
                      <a:pt x="545" y="267"/>
                    </a:cubicBezTo>
                    <a:cubicBezTo>
                      <a:pt x="559" y="230"/>
                      <a:pt x="652" y="197"/>
                      <a:pt x="612" y="15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24"/>
              <p:cNvSpPr/>
              <p:nvPr/>
            </p:nvSpPr>
            <p:spPr>
              <a:xfrm>
                <a:off x="4028439" y="1834502"/>
                <a:ext cx="309757" cy="819407"/>
              </a:xfrm>
              <a:custGeom>
                <a:rect b="b" l="l" r="r" t="t"/>
                <a:pathLst>
                  <a:path extrusionOk="0" h="1447" w="547">
                    <a:moveTo>
                      <a:pt x="28" y="1446"/>
                    </a:moveTo>
                    <a:cubicBezTo>
                      <a:pt x="16" y="1417"/>
                      <a:pt x="0" y="1326"/>
                      <a:pt x="54" y="1061"/>
                    </a:cubicBezTo>
                    <a:cubicBezTo>
                      <a:pt x="138" y="648"/>
                      <a:pt x="350" y="390"/>
                      <a:pt x="359" y="379"/>
                    </a:cubicBezTo>
                    <a:cubicBezTo>
                      <a:pt x="376" y="360"/>
                      <a:pt x="388" y="338"/>
                      <a:pt x="396" y="314"/>
                    </a:cubicBezTo>
                    <a:cubicBezTo>
                      <a:pt x="416" y="259"/>
                      <a:pt x="445" y="149"/>
                      <a:pt x="434" y="8"/>
                    </a:cubicBezTo>
                    <a:cubicBezTo>
                      <a:pt x="464" y="2"/>
                      <a:pt x="502" y="0"/>
                      <a:pt x="530" y="8"/>
                    </a:cubicBezTo>
                    <a:cubicBezTo>
                      <a:pt x="513" y="65"/>
                      <a:pt x="519" y="112"/>
                      <a:pt x="546" y="141"/>
                    </a:cubicBezTo>
                    <a:cubicBezTo>
                      <a:pt x="527" y="161"/>
                      <a:pt x="487" y="182"/>
                      <a:pt x="474" y="215"/>
                    </a:cubicBezTo>
                    <a:cubicBezTo>
                      <a:pt x="446" y="284"/>
                      <a:pt x="439" y="397"/>
                      <a:pt x="333" y="519"/>
                    </a:cubicBezTo>
                    <a:cubicBezTo>
                      <a:pt x="275" y="586"/>
                      <a:pt x="213" y="667"/>
                      <a:pt x="158" y="845"/>
                    </a:cubicBezTo>
                    <a:cubicBezTo>
                      <a:pt x="81" y="1096"/>
                      <a:pt x="147" y="1318"/>
                      <a:pt x="148" y="1367"/>
                    </a:cubicBezTo>
                    <a:cubicBezTo>
                      <a:pt x="142" y="1377"/>
                      <a:pt x="104" y="1407"/>
                      <a:pt x="28" y="1446"/>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4"/>
              <p:cNvSpPr/>
              <p:nvPr/>
            </p:nvSpPr>
            <p:spPr>
              <a:xfrm>
                <a:off x="4210216" y="2198620"/>
                <a:ext cx="102497" cy="339768"/>
              </a:xfrm>
              <a:custGeom>
                <a:rect b="b" l="l" r="r" t="t"/>
                <a:pathLst>
                  <a:path extrusionOk="0" h="600" w="181">
                    <a:moveTo>
                      <a:pt x="118" y="20"/>
                    </a:moveTo>
                    <a:cubicBezTo>
                      <a:pt x="118" y="20"/>
                      <a:pt x="166" y="0"/>
                      <a:pt x="173" y="48"/>
                    </a:cubicBezTo>
                    <a:cubicBezTo>
                      <a:pt x="180" y="96"/>
                      <a:pt x="140" y="381"/>
                      <a:pt x="141" y="465"/>
                    </a:cubicBezTo>
                    <a:cubicBezTo>
                      <a:pt x="143" y="548"/>
                      <a:pt x="7" y="599"/>
                      <a:pt x="4" y="570"/>
                    </a:cubicBezTo>
                    <a:cubicBezTo>
                      <a:pt x="0" y="541"/>
                      <a:pt x="5" y="91"/>
                      <a:pt x="118" y="2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4"/>
              <p:cNvSpPr/>
              <p:nvPr/>
            </p:nvSpPr>
            <p:spPr>
              <a:xfrm>
                <a:off x="4231169" y="2221838"/>
                <a:ext cx="62857" cy="278043"/>
              </a:xfrm>
              <a:custGeom>
                <a:rect b="b" l="l" r="r" t="t"/>
                <a:pathLst>
                  <a:path extrusionOk="0" h="491" w="111">
                    <a:moveTo>
                      <a:pt x="0" y="490"/>
                    </a:moveTo>
                    <a:cubicBezTo>
                      <a:pt x="0" y="447"/>
                      <a:pt x="3" y="359"/>
                      <a:pt x="14" y="264"/>
                    </a:cubicBezTo>
                    <a:cubicBezTo>
                      <a:pt x="38" y="68"/>
                      <a:pt x="77" y="15"/>
                      <a:pt x="96" y="1"/>
                    </a:cubicBezTo>
                    <a:cubicBezTo>
                      <a:pt x="98" y="1"/>
                      <a:pt x="99" y="0"/>
                      <a:pt x="102" y="0"/>
                    </a:cubicBezTo>
                    <a:cubicBezTo>
                      <a:pt x="110" y="33"/>
                      <a:pt x="69" y="328"/>
                      <a:pt x="70" y="416"/>
                    </a:cubicBezTo>
                    <a:cubicBezTo>
                      <a:pt x="71" y="448"/>
                      <a:pt x="31" y="478"/>
                      <a:pt x="0" y="49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24"/>
              <p:cNvSpPr/>
              <p:nvPr/>
            </p:nvSpPr>
            <p:spPr>
              <a:xfrm>
                <a:off x="5247647" y="2170873"/>
                <a:ext cx="84376" cy="303526"/>
              </a:xfrm>
              <a:custGeom>
                <a:rect b="b" l="l" r="r" t="t"/>
                <a:pathLst>
                  <a:path extrusionOk="0" h="536" w="149">
                    <a:moveTo>
                      <a:pt x="14" y="33"/>
                    </a:moveTo>
                    <a:cubicBezTo>
                      <a:pt x="14" y="33"/>
                      <a:pt x="76" y="0"/>
                      <a:pt x="96" y="7"/>
                    </a:cubicBezTo>
                    <a:cubicBezTo>
                      <a:pt x="116" y="14"/>
                      <a:pt x="148" y="211"/>
                      <a:pt x="134" y="300"/>
                    </a:cubicBezTo>
                    <a:cubicBezTo>
                      <a:pt x="120" y="388"/>
                      <a:pt x="125" y="535"/>
                      <a:pt x="86" y="534"/>
                    </a:cubicBezTo>
                    <a:cubicBezTo>
                      <a:pt x="47" y="532"/>
                      <a:pt x="70" y="374"/>
                      <a:pt x="53" y="266"/>
                    </a:cubicBezTo>
                    <a:cubicBezTo>
                      <a:pt x="35" y="158"/>
                      <a:pt x="0" y="59"/>
                      <a:pt x="14" y="33"/>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4"/>
              <p:cNvSpPr/>
              <p:nvPr/>
            </p:nvSpPr>
            <p:spPr>
              <a:xfrm>
                <a:off x="5273129" y="2190126"/>
                <a:ext cx="38507" cy="177812"/>
              </a:xfrm>
              <a:custGeom>
                <a:rect b="b" l="l" r="r" t="t"/>
                <a:pathLst>
                  <a:path extrusionOk="0" h="314" w="68">
                    <a:moveTo>
                      <a:pt x="49" y="313"/>
                    </a:moveTo>
                    <a:cubicBezTo>
                      <a:pt x="47" y="233"/>
                      <a:pt x="40" y="199"/>
                      <a:pt x="17" y="101"/>
                    </a:cubicBezTo>
                    <a:cubicBezTo>
                      <a:pt x="10" y="70"/>
                      <a:pt x="1" y="32"/>
                      <a:pt x="0" y="13"/>
                    </a:cubicBezTo>
                    <a:cubicBezTo>
                      <a:pt x="12" y="8"/>
                      <a:pt x="24" y="3"/>
                      <a:pt x="33" y="0"/>
                    </a:cubicBezTo>
                    <a:cubicBezTo>
                      <a:pt x="47" y="46"/>
                      <a:pt x="67" y="183"/>
                      <a:pt x="56" y="252"/>
                    </a:cubicBezTo>
                    <a:cubicBezTo>
                      <a:pt x="53" y="271"/>
                      <a:pt x="50" y="292"/>
                      <a:pt x="49" y="313"/>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24"/>
              <p:cNvSpPr/>
              <p:nvPr/>
            </p:nvSpPr>
            <p:spPr>
              <a:xfrm>
                <a:off x="5219332" y="1789766"/>
                <a:ext cx="266153" cy="839793"/>
              </a:xfrm>
              <a:custGeom>
                <a:rect b="b" l="l" r="r" t="t"/>
                <a:pathLst>
                  <a:path extrusionOk="0" h="1483" w="470">
                    <a:moveTo>
                      <a:pt x="55" y="45"/>
                    </a:moveTo>
                    <a:cubicBezTo>
                      <a:pt x="55" y="45"/>
                      <a:pt x="0" y="48"/>
                      <a:pt x="47" y="98"/>
                    </a:cubicBezTo>
                    <a:cubicBezTo>
                      <a:pt x="94" y="147"/>
                      <a:pt x="182" y="184"/>
                      <a:pt x="218" y="309"/>
                    </a:cubicBezTo>
                    <a:cubicBezTo>
                      <a:pt x="253" y="434"/>
                      <a:pt x="337" y="819"/>
                      <a:pt x="333" y="889"/>
                    </a:cubicBezTo>
                    <a:cubicBezTo>
                      <a:pt x="330" y="960"/>
                      <a:pt x="279" y="1220"/>
                      <a:pt x="302" y="1274"/>
                    </a:cubicBezTo>
                    <a:cubicBezTo>
                      <a:pt x="325" y="1328"/>
                      <a:pt x="412" y="1482"/>
                      <a:pt x="431" y="1464"/>
                    </a:cubicBezTo>
                    <a:cubicBezTo>
                      <a:pt x="449" y="1447"/>
                      <a:pt x="441" y="1347"/>
                      <a:pt x="431" y="1076"/>
                    </a:cubicBezTo>
                    <a:cubicBezTo>
                      <a:pt x="420" y="803"/>
                      <a:pt x="469" y="810"/>
                      <a:pt x="415" y="643"/>
                    </a:cubicBezTo>
                    <a:cubicBezTo>
                      <a:pt x="362" y="476"/>
                      <a:pt x="288" y="306"/>
                      <a:pt x="265" y="200"/>
                    </a:cubicBezTo>
                    <a:cubicBezTo>
                      <a:pt x="242" y="95"/>
                      <a:pt x="214" y="0"/>
                      <a:pt x="55" y="45"/>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24"/>
              <p:cNvSpPr/>
              <p:nvPr/>
            </p:nvSpPr>
            <p:spPr>
              <a:xfrm>
                <a:off x="5259539" y="1823176"/>
                <a:ext cx="205561" cy="752586"/>
              </a:xfrm>
              <a:custGeom>
                <a:rect b="b" l="l" r="r" t="t"/>
                <a:pathLst>
                  <a:path extrusionOk="0" h="1329" w="363">
                    <a:moveTo>
                      <a:pt x="337" y="1328"/>
                    </a:moveTo>
                    <a:cubicBezTo>
                      <a:pt x="311" y="1288"/>
                      <a:pt x="277" y="1229"/>
                      <a:pt x="262" y="1193"/>
                    </a:cubicBezTo>
                    <a:cubicBezTo>
                      <a:pt x="245" y="1154"/>
                      <a:pt x="293" y="885"/>
                      <a:pt x="296" y="824"/>
                    </a:cubicBezTo>
                    <a:cubicBezTo>
                      <a:pt x="300" y="746"/>
                      <a:pt x="214" y="357"/>
                      <a:pt x="179" y="232"/>
                    </a:cubicBezTo>
                    <a:cubicBezTo>
                      <a:pt x="141" y="97"/>
                      <a:pt x="43" y="53"/>
                      <a:pt x="0" y="8"/>
                    </a:cubicBezTo>
                    <a:cubicBezTo>
                      <a:pt x="21" y="3"/>
                      <a:pt x="40" y="0"/>
                      <a:pt x="56" y="0"/>
                    </a:cubicBezTo>
                    <a:cubicBezTo>
                      <a:pt x="120" y="0"/>
                      <a:pt x="139" y="42"/>
                      <a:pt x="161" y="141"/>
                    </a:cubicBezTo>
                    <a:cubicBezTo>
                      <a:pt x="184" y="249"/>
                      <a:pt x="258" y="420"/>
                      <a:pt x="311" y="586"/>
                    </a:cubicBezTo>
                    <a:cubicBezTo>
                      <a:pt x="362" y="744"/>
                      <a:pt x="314" y="735"/>
                      <a:pt x="325" y="1010"/>
                    </a:cubicBezTo>
                    <a:cubicBezTo>
                      <a:pt x="332" y="1164"/>
                      <a:pt x="337" y="1267"/>
                      <a:pt x="337" y="1328"/>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24"/>
              <p:cNvSpPr/>
              <p:nvPr/>
            </p:nvSpPr>
            <p:spPr>
              <a:xfrm>
                <a:off x="5415833" y="1815248"/>
                <a:ext cx="352228" cy="602522"/>
              </a:xfrm>
              <a:custGeom>
                <a:rect b="b" l="l" r="r" t="t"/>
                <a:pathLst>
                  <a:path extrusionOk="0" h="1064" w="622">
                    <a:moveTo>
                      <a:pt x="109" y="92"/>
                    </a:moveTo>
                    <a:cubicBezTo>
                      <a:pt x="109" y="92"/>
                      <a:pt x="13" y="0"/>
                      <a:pt x="5" y="32"/>
                    </a:cubicBezTo>
                    <a:cubicBezTo>
                      <a:pt x="0" y="51"/>
                      <a:pt x="50" y="136"/>
                      <a:pt x="47" y="176"/>
                    </a:cubicBezTo>
                    <a:cubicBezTo>
                      <a:pt x="42" y="236"/>
                      <a:pt x="66" y="264"/>
                      <a:pt x="109" y="354"/>
                    </a:cubicBezTo>
                    <a:cubicBezTo>
                      <a:pt x="124" y="387"/>
                      <a:pt x="208" y="563"/>
                      <a:pt x="234" y="667"/>
                    </a:cubicBezTo>
                    <a:cubicBezTo>
                      <a:pt x="237" y="682"/>
                      <a:pt x="250" y="691"/>
                      <a:pt x="264" y="692"/>
                    </a:cubicBezTo>
                    <a:cubicBezTo>
                      <a:pt x="295" y="692"/>
                      <a:pt x="349" y="701"/>
                      <a:pt x="406" y="751"/>
                    </a:cubicBezTo>
                    <a:cubicBezTo>
                      <a:pt x="491" y="825"/>
                      <a:pt x="518" y="879"/>
                      <a:pt x="549" y="1033"/>
                    </a:cubicBezTo>
                    <a:cubicBezTo>
                      <a:pt x="553" y="1051"/>
                      <a:pt x="570" y="1063"/>
                      <a:pt x="589" y="1061"/>
                    </a:cubicBezTo>
                    <a:cubicBezTo>
                      <a:pt x="609" y="1058"/>
                      <a:pt x="621" y="1039"/>
                      <a:pt x="618" y="1020"/>
                    </a:cubicBezTo>
                    <a:cubicBezTo>
                      <a:pt x="603" y="938"/>
                      <a:pt x="560" y="730"/>
                      <a:pt x="491" y="600"/>
                    </a:cubicBezTo>
                    <a:cubicBezTo>
                      <a:pt x="485" y="589"/>
                      <a:pt x="472" y="584"/>
                      <a:pt x="460" y="587"/>
                    </a:cubicBezTo>
                    <a:cubicBezTo>
                      <a:pt x="423" y="597"/>
                      <a:pt x="340" y="612"/>
                      <a:pt x="321" y="557"/>
                    </a:cubicBezTo>
                    <a:cubicBezTo>
                      <a:pt x="296" y="487"/>
                      <a:pt x="371" y="455"/>
                      <a:pt x="377" y="404"/>
                    </a:cubicBezTo>
                    <a:cubicBezTo>
                      <a:pt x="382" y="360"/>
                      <a:pt x="249" y="223"/>
                      <a:pt x="109" y="92"/>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4"/>
              <p:cNvSpPr/>
              <p:nvPr/>
            </p:nvSpPr>
            <p:spPr>
              <a:xfrm>
                <a:off x="5450376" y="1863948"/>
                <a:ext cx="297298" cy="528906"/>
              </a:xfrm>
              <a:custGeom>
                <a:rect b="b" l="l" r="r" t="t"/>
                <a:pathLst>
                  <a:path extrusionOk="0" h="934" w="525">
                    <a:moveTo>
                      <a:pt x="521" y="931"/>
                    </a:moveTo>
                    <a:cubicBezTo>
                      <a:pt x="489" y="770"/>
                      <a:pt x="459" y="711"/>
                      <a:pt x="368" y="631"/>
                    </a:cubicBezTo>
                    <a:cubicBezTo>
                      <a:pt x="302" y="574"/>
                      <a:pt x="238" y="564"/>
                      <a:pt x="205" y="563"/>
                    </a:cubicBezTo>
                    <a:cubicBezTo>
                      <a:pt x="177" y="450"/>
                      <a:pt x="88" y="265"/>
                      <a:pt x="78" y="244"/>
                    </a:cubicBezTo>
                    <a:cubicBezTo>
                      <a:pt x="35" y="156"/>
                      <a:pt x="16" y="133"/>
                      <a:pt x="19" y="84"/>
                    </a:cubicBezTo>
                    <a:cubicBezTo>
                      <a:pt x="21" y="60"/>
                      <a:pt x="11" y="30"/>
                      <a:pt x="0" y="0"/>
                    </a:cubicBezTo>
                    <a:cubicBezTo>
                      <a:pt x="8" y="7"/>
                      <a:pt x="16" y="14"/>
                      <a:pt x="24" y="22"/>
                    </a:cubicBezTo>
                    <a:cubicBezTo>
                      <a:pt x="257" y="239"/>
                      <a:pt x="280" y="295"/>
                      <a:pt x="282" y="306"/>
                    </a:cubicBezTo>
                    <a:cubicBezTo>
                      <a:pt x="276" y="340"/>
                      <a:pt x="196" y="386"/>
                      <a:pt x="228" y="474"/>
                    </a:cubicBezTo>
                    <a:cubicBezTo>
                      <a:pt x="236" y="497"/>
                      <a:pt x="260" y="535"/>
                      <a:pt x="332" y="535"/>
                    </a:cubicBezTo>
                    <a:cubicBezTo>
                      <a:pt x="358" y="535"/>
                      <a:pt x="384" y="530"/>
                      <a:pt x="402" y="526"/>
                    </a:cubicBezTo>
                    <a:cubicBezTo>
                      <a:pt x="467" y="651"/>
                      <a:pt x="508" y="850"/>
                      <a:pt x="523" y="931"/>
                    </a:cubicBezTo>
                    <a:cubicBezTo>
                      <a:pt x="524" y="933"/>
                      <a:pt x="522" y="933"/>
                      <a:pt x="521" y="93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24"/>
              <p:cNvSpPr/>
              <p:nvPr/>
            </p:nvSpPr>
            <p:spPr>
              <a:xfrm>
                <a:off x="5535318" y="2320937"/>
                <a:ext cx="148366" cy="527773"/>
              </a:xfrm>
              <a:custGeom>
                <a:rect b="b" l="l" r="r" t="t"/>
                <a:pathLst>
                  <a:path extrusionOk="0" h="932" w="262">
                    <a:moveTo>
                      <a:pt x="26" y="14"/>
                    </a:moveTo>
                    <a:cubicBezTo>
                      <a:pt x="30" y="6"/>
                      <a:pt x="39" y="0"/>
                      <a:pt x="49" y="0"/>
                    </a:cubicBezTo>
                    <a:cubicBezTo>
                      <a:pt x="81" y="0"/>
                      <a:pt x="156" y="8"/>
                      <a:pt x="182" y="79"/>
                    </a:cubicBezTo>
                    <a:cubicBezTo>
                      <a:pt x="213" y="160"/>
                      <a:pt x="261" y="678"/>
                      <a:pt x="206" y="915"/>
                    </a:cubicBezTo>
                    <a:cubicBezTo>
                      <a:pt x="202" y="931"/>
                      <a:pt x="179" y="930"/>
                      <a:pt x="176" y="914"/>
                    </a:cubicBezTo>
                    <a:cubicBezTo>
                      <a:pt x="164" y="834"/>
                      <a:pt x="138" y="708"/>
                      <a:pt x="92" y="684"/>
                    </a:cubicBezTo>
                    <a:cubicBezTo>
                      <a:pt x="51" y="663"/>
                      <a:pt x="96" y="509"/>
                      <a:pt x="58" y="312"/>
                    </a:cubicBezTo>
                    <a:cubicBezTo>
                      <a:pt x="23" y="135"/>
                      <a:pt x="0" y="60"/>
                      <a:pt x="26" y="14"/>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4"/>
              <p:cNvSpPr/>
              <p:nvPr/>
            </p:nvSpPr>
            <p:spPr>
              <a:xfrm>
                <a:off x="5559102" y="2335660"/>
                <a:ext cx="98533" cy="435469"/>
              </a:xfrm>
              <a:custGeom>
                <a:rect b="b" l="l" r="r" t="t"/>
                <a:pathLst>
                  <a:path extrusionOk="0" h="769" w="174">
                    <a:moveTo>
                      <a:pt x="147" y="768"/>
                    </a:moveTo>
                    <a:cubicBezTo>
                      <a:pt x="119" y="655"/>
                      <a:pt x="85" y="630"/>
                      <a:pt x="70" y="621"/>
                    </a:cubicBezTo>
                    <a:cubicBezTo>
                      <a:pt x="65" y="608"/>
                      <a:pt x="65" y="566"/>
                      <a:pt x="66" y="531"/>
                    </a:cubicBezTo>
                    <a:cubicBezTo>
                      <a:pt x="70" y="365"/>
                      <a:pt x="60" y="321"/>
                      <a:pt x="33" y="189"/>
                    </a:cubicBezTo>
                    <a:cubicBezTo>
                      <a:pt x="12" y="87"/>
                      <a:pt x="0" y="29"/>
                      <a:pt x="11" y="0"/>
                    </a:cubicBezTo>
                    <a:cubicBezTo>
                      <a:pt x="42" y="1"/>
                      <a:pt x="91" y="10"/>
                      <a:pt x="109" y="56"/>
                    </a:cubicBezTo>
                    <a:cubicBezTo>
                      <a:pt x="133" y="120"/>
                      <a:pt x="173" y="514"/>
                      <a:pt x="147" y="768"/>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24"/>
              <p:cNvSpPr/>
              <p:nvPr/>
            </p:nvSpPr>
            <p:spPr>
              <a:xfrm>
                <a:off x="5722758" y="2571799"/>
                <a:ext cx="75316" cy="287104"/>
              </a:xfrm>
              <a:custGeom>
                <a:rect b="b" l="l" r="r" t="t"/>
                <a:pathLst>
                  <a:path extrusionOk="0" h="507" w="133">
                    <a:moveTo>
                      <a:pt x="46" y="20"/>
                    </a:moveTo>
                    <a:cubicBezTo>
                      <a:pt x="46" y="5"/>
                      <a:pt x="102" y="0"/>
                      <a:pt x="113" y="10"/>
                    </a:cubicBezTo>
                    <a:cubicBezTo>
                      <a:pt x="132" y="27"/>
                      <a:pt x="124" y="332"/>
                      <a:pt x="80" y="473"/>
                    </a:cubicBezTo>
                    <a:cubicBezTo>
                      <a:pt x="74" y="493"/>
                      <a:pt x="52" y="506"/>
                      <a:pt x="30" y="499"/>
                    </a:cubicBezTo>
                    <a:cubicBezTo>
                      <a:pt x="10" y="493"/>
                      <a:pt x="0" y="472"/>
                      <a:pt x="4" y="453"/>
                    </a:cubicBezTo>
                    <a:cubicBezTo>
                      <a:pt x="19" y="385"/>
                      <a:pt x="45" y="179"/>
                      <a:pt x="46" y="2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4"/>
              <p:cNvSpPr/>
              <p:nvPr/>
            </p:nvSpPr>
            <p:spPr>
              <a:xfrm>
                <a:off x="5743144" y="2588788"/>
                <a:ext cx="33977" cy="243500"/>
              </a:xfrm>
              <a:custGeom>
                <a:rect b="b" l="l" r="r" t="t"/>
                <a:pathLst>
                  <a:path extrusionOk="0" h="430" w="60">
                    <a:moveTo>
                      <a:pt x="6" y="429"/>
                    </a:moveTo>
                    <a:cubicBezTo>
                      <a:pt x="2" y="429"/>
                      <a:pt x="0" y="424"/>
                      <a:pt x="1" y="421"/>
                    </a:cubicBezTo>
                    <a:cubicBezTo>
                      <a:pt x="17" y="349"/>
                      <a:pt x="41" y="154"/>
                      <a:pt x="44" y="1"/>
                    </a:cubicBezTo>
                    <a:cubicBezTo>
                      <a:pt x="46" y="0"/>
                      <a:pt x="48" y="0"/>
                      <a:pt x="51" y="0"/>
                    </a:cubicBezTo>
                    <a:cubicBezTo>
                      <a:pt x="59" y="65"/>
                      <a:pt x="49" y="304"/>
                      <a:pt x="12" y="424"/>
                    </a:cubicBezTo>
                    <a:cubicBezTo>
                      <a:pt x="11" y="427"/>
                      <a:pt x="8" y="429"/>
                      <a:pt x="6" y="42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4"/>
              <p:cNvSpPr/>
              <p:nvPr/>
            </p:nvSpPr>
            <p:spPr>
              <a:xfrm>
                <a:off x="5610634" y="2943846"/>
                <a:ext cx="133643" cy="192535"/>
              </a:xfrm>
              <a:custGeom>
                <a:rect b="b" l="l" r="r" t="t"/>
                <a:pathLst>
                  <a:path extrusionOk="0" h="340" w="236">
                    <a:moveTo>
                      <a:pt x="55" y="64"/>
                    </a:moveTo>
                    <a:cubicBezTo>
                      <a:pt x="73" y="77"/>
                      <a:pt x="97" y="78"/>
                      <a:pt x="113" y="63"/>
                    </a:cubicBezTo>
                    <a:cubicBezTo>
                      <a:pt x="114" y="62"/>
                      <a:pt x="116" y="61"/>
                      <a:pt x="117" y="60"/>
                    </a:cubicBezTo>
                    <a:cubicBezTo>
                      <a:pt x="147" y="30"/>
                      <a:pt x="154" y="0"/>
                      <a:pt x="169" y="2"/>
                    </a:cubicBezTo>
                    <a:cubicBezTo>
                      <a:pt x="184" y="4"/>
                      <a:pt x="217" y="8"/>
                      <a:pt x="226" y="33"/>
                    </a:cubicBezTo>
                    <a:cubicBezTo>
                      <a:pt x="235" y="58"/>
                      <a:pt x="197" y="205"/>
                      <a:pt x="176" y="239"/>
                    </a:cubicBezTo>
                    <a:cubicBezTo>
                      <a:pt x="154" y="272"/>
                      <a:pt x="33" y="339"/>
                      <a:pt x="11" y="319"/>
                    </a:cubicBezTo>
                    <a:cubicBezTo>
                      <a:pt x="0" y="309"/>
                      <a:pt x="13" y="247"/>
                      <a:pt x="17" y="186"/>
                    </a:cubicBezTo>
                    <a:cubicBezTo>
                      <a:pt x="21" y="122"/>
                      <a:pt x="16" y="60"/>
                      <a:pt x="26" y="57"/>
                    </a:cubicBezTo>
                    <a:cubicBezTo>
                      <a:pt x="38" y="54"/>
                      <a:pt x="48" y="59"/>
                      <a:pt x="55" y="64"/>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4"/>
              <p:cNvSpPr/>
              <p:nvPr/>
            </p:nvSpPr>
            <p:spPr>
              <a:xfrm>
                <a:off x="5633852" y="2959702"/>
                <a:ext cx="87774" cy="141004"/>
              </a:xfrm>
              <a:custGeom>
                <a:rect b="b" l="l" r="r" t="t"/>
                <a:pathLst>
                  <a:path extrusionOk="0" h="249" w="155">
                    <a:moveTo>
                      <a:pt x="0" y="248"/>
                    </a:moveTo>
                    <a:cubicBezTo>
                      <a:pt x="2" y="218"/>
                      <a:pt x="7" y="190"/>
                      <a:pt x="10" y="151"/>
                    </a:cubicBezTo>
                    <a:cubicBezTo>
                      <a:pt x="12" y="119"/>
                      <a:pt x="12" y="89"/>
                      <a:pt x="12" y="64"/>
                    </a:cubicBezTo>
                    <a:cubicBezTo>
                      <a:pt x="40" y="76"/>
                      <a:pt x="71" y="71"/>
                      <a:pt x="94" y="52"/>
                    </a:cubicBezTo>
                    <a:cubicBezTo>
                      <a:pt x="112" y="37"/>
                      <a:pt x="123" y="19"/>
                      <a:pt x="135" y="0"/>
                    </a:cubicBezTo>
                    <a:cubicBezTo>
                      <a:pt x="147" y="3"/>
                      <a:pt x="151" y="5"/>
                      <a:pt x="152" y="7"/>
                    </a:cubicBezTo>
                    <a:cubicBezTo>
                      <a:pt x="154" y="36"/>
                      <a:pt x="123" y="158"/>
                      <a:pt x="106" y="184"/>
                    </a:cubicBezTo>
                    <a:cubicBezTo>
                      <a:pt x="96" y="200"/>
                      <a:pt x="35" y="236"/>
                      <a:pt x="0" y="248"/>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4"/>
              <p:cNvSpPr/>
              <p:nvPr/>
            </p:nvSpPr>
            <p:spPr>
              <a:xfrm>
                <a:off x="3774178" y="1855454"/>
                <a:ext cx="394133" cy="1004014"/>
              </a:xfrm>
              <a:custGeom>
                <a:rect b="b" l="l" r="r" t="t"/>
                <a:pathLst>
                  <a:path extrusionOk="0" h="1773" w="696">
                    <a:moveTo>
                      <a:pt x="690" y="154"/>
                    </a:moveTo>
                    <a:cubicBezTo>
                      <a:pt x="679" y="123"/>
                      <a:pt x="673" y="83"/>
                      <a:pt x="669" y="50"/>
                    </a:cubicBezTo>
                    <a:cubicBezTo>
                      <a:pt x="666" y="16"/>
                      <a:pt x="602" y="0"/>
                      <a:pt x="576" y="21"/>
                    </a:cubicBezTo>
                    <a:cubicBezTo>
                      <a:pt x="485" y="93"/>
                      <a:pt x="384" y="198"/>
                      <a:pt x="332" y="257"/>
                    </a:cubicBezTo>
                    <a:cubicBezTo>
                      <a:pt x="332" y="257"/>
                      <a:pt x="181" y="414"/>
                      <a:pt x="96" y="807"/>
                    </a:cubicBezTo>
                    <a:cubicBezTo>
                      <a:pt x="0" y="1250"/>
                      <a:pt x="56" y="1626"/>
                      <a:pt x="80" y="1744"/>
                    </a:cubicBezTo>
                    <a:cubicBezTo>
                      <a:pt x="84" y="1762"/>
                      <a:pt x="102" y="1772"/>
                      <a:pt x="120" y="1766"/>
                    </a:cubicBezTo>
                    <a:cubicBezTo>
                      <a:pt x="181" y="1745"/>
                      <a:pt x="280" y="1682"/>
                      <a:pt x="285" y="1622"/>
                    </a:cubicBezTo>
                    <a:cubicBezTo>
                      <a:pt x="291" y="1548"/>
                      <a:pt x="283" y="1274"/>
                      <a:pt x="299" y="1191"/>
                    </a:cubicBezTo>
                    <a:cubicBezTo>
                      <a:pt x="316" y="1109"/>
                      <a:pt x="271" y="1030"/>
                      <a:pt x="238" y="1073"/>
                    </a:cubicBezTo>
                    <a:cubicBezTo>
                      <a:pt x="205" y="1115"/>
                      <a:pt x="224" y="1414"/>
                      <a:pt x="181" y="1425"/>
                    </a:cubicBezTo>
                    <a:cubicBezTo>
                      <a:pt x="174" y="1427"/>
                      <a:pt x="166" y="1426"/>
                      <a:pt x="157" y="1423"/>
                    </a:cubicBezTo>
                    <a:cubicBezTo>
                      <a:pt x="122" y="1411"/>
                      <a:pt x="98" y="1380"/>
                      <a:pt x="94" y="1344"/>
                    </a:cubicBezTo>
                    <a:cubicBezTo>
                      <a:pt x="79" y="1220"/>
                      <a:pt x="74" y="1038"/>
                      <a:pt x="119" y="828"/>
                    </a:cubicBezTo>
                    <a:cubicBezTo>
                      <a:pt x="180" y="547"/>
                      <a:pt x="282" y="416"/>
                      <a:pt x="335" y="365"/>
                    </a:cubicBezTo>
                    <a:cubicBezTo>
                      <a:pt x="351" y="350"/>
                      <a:pt x="377" y="353"/>
                      <a:pt x="389" y="371"/>
                    </a:cubicBezTo>
                    <a:cubicBezTo>
                      <a:pt x="392" y="377"/>
                      <a:pt x="397" y="382"/>
                      <a:pt x="400" y="387"/>
                    </a:cubicBezTo>
                    <a:cubicBezTo>
                      <a:pt x="437" y="424"/>
                      <a:pt x="285" y="789"/>
                      <a:pt x="266" y="849"/>
                    </a:cubicBezTo>
                    <a:cubicBezTo>
                      <a:pt x="247" y="909"/>
                      <a:pt x="291" y="919"/>
                      <a:pt x="332" y="912"/>
                    </a:cubicBezTo>
                    <a:cubicBezTo>
                      <a:pt x="372" y="905"/>
                      <a:pt x="412" y="659"/>
                      <a:pt x="460" y="512"/>
                    </a:cubicBezTo>
                    <a:cubicBezTo>
                      <a:pt x="499" y="394"/>
                      <a:pt x="630" y="249"/>
                      <a:pt x="680" y="197"/>
                    </a:cubicBezTo>
                    <a:cubicBezTo>
                      <a:pt x="692" y="186"/>
                      <a:pt x="695" y="169"/>
                      <a:pt x="690" y="154"/>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4"/>
              <p:cNvSpPr/>
              <p:nvPr/>
            </p:nvSpPr>
            <p:spPr>
              <a:xfrm>
                <a:off x="3817782" y="1876973"/>
                <a:ext cx="330709" cy="955881"/>
              </a:xfrm>
              <a:custGeom>
                <a:rect b="b" l="l" r="r" t="t"/>
                <a:pathLst>
                  <a:path extrusionOk="0" h="1688" w="584">
                    <a:moveTo>
                      <a:pt x="36" y="1687"/>
                    </a:moveTo>
                    <a:cubicBezTo>
                      <a:pt x="27" y="1644"/>
                      <a:pt x="5" y="1522"/>
                      <a:pt x="0" y="1351"/>
                    </a:cubicBezTo>
                    <a:cubicBezTo>
                      <a:pt x="28" y="1400"/>
                      <a:pt x="81" y="1420"/>
                      <a:pt x="112" y="1412"/>
                    </a:cubicBezTo>
                    <a:cubicBezTo>
                      <a:pt x="157" y="1400"/>
                      <a:pt x="163" y="1333"/>
                      <a:pt x="171" y="1194"/>
                    </a:cubicBezTo>
                    <a:cubicBezTo>
                      <a:pt x="174" y="1152"/>
                      <a:pt x="177" y="1091"/>
                      <a:pt x="184" y="1061"/>
                    </a:cubicBezTo>
                    <a:cubicBezTo>
                      <a:pt x="190" y="1078"/>
                      <a:pt x="195" y="1106"/>
                      <a:pt x="189" y="1139"/>
                    </a:cubicBezTo>
                    <a:cubicBezTo>
                      <a:pt x="171" y="1228"/>
                      <a:pt x="181" y="1497"/>
                      <a:pt x="174" y="1573"/>
                    </a:cubicBezTo>
                    <a:cubicBezTo>
                      <a:pt x="172" y="1603"/>
                      <a:pt x="111" y="1660"/>
                      <a:pt x="36" y="1687"/>
                    </a:cubicBezTo>
                    <a:moveTo>
                      <a:pt x="219" y="831"/>
                    </a:moveTo>
                    <a:cubicBezTo>
                      <a:pt x="219" y="830"/>
                      <a:pt x="219" y="824"/>
                      <a:pt x="222" y="813"/>
                    </a:cubicBezTo>
                    <a:cubicBezTo>
                      <a:pt x="226" y="801"/>
                      <a:pt x="236" y="775"/>
                      <a:pt x="249" y="740"/>
                    </a:cubicBezTo>
                    <a:cubicBezTo>
                      <a:pt x="361" y="443"/>
                      <a:pt x="383" y="352"/>
                      <a:pt x="349" y="317"/>
                    </a:cubicBezTo>
                    <a:cubicBezTo>
                      <a:pt x="341" y="309"/>
                      <a:pt x="334" y="292"/>
                      <a:pt x="313" y="282"/>
                    </a:cubicBezTo>
                    <a:cubicBezTo>
                      <a:pt x="298" y="275"/>
                      <a:pt x="283" y="274"/>
                      <a:pt x="269" y="277"/>
                    </a:cubicBezTo>
                    <a:cubicBezTo>
                      <a:pt x="254" y="280"/>
                      <a:pt x="250" y="273"/>
                      <a:pt x="259" y="261"/>
                    </a:cubicBezTo>
                    <a:cubicBezTo>
                      <a:pt x="269" y="248"/>
                      <a:pt x="275" y="241"/>
                      <a:pt x="281" y="234"/>
                    </a:cubicBezTo>
                    <a:cubicBezTo>
                      <a:pt x="327" y="182"/>
                      <a:pt x="428" y="75"/>
                      <a:pt x="520" y="2"/>
                    </a:cubicBezTo>
                    <a:cubicBezTo>
                      <a:pt x="521" y="1"/>
                      <a:pt x="524" y="0"/>
                      <a:pt x="531" y="0"/>
                    </a:cubicBezTo>
                    <a:cubicBezTo>
                      <a:pt x="545" y="0"/>
                      <a:pt x="556" y="5"/>
                      <a:pt x="559" y="9"/>
                    </a:cubicBezTo>
                    <a:cubicBezTo>
                      <a:pt x="564" y="54"/>
                      <a:pt x="572" y="91"/>
                      <a:pt x="581" y="119"/>
                    </a:cubicBezTo>
                    <a:cubicBezTo>
                      <a:pt x="583" y="122"/>
                      <a:pt x="582" y="125"/>
                      <a:pt x="580" y="128"/>
                    </a:cubicBezTo>
                    <a:cubicBezTo>
                      <a:pt x="525" y="185"/>
                      <a:pt x="393" y="332"/>
                      <a:pt x="352" y="456"/>
                    </a:cubicBezTo>
                    <a:cubicBezTo>
                      <a:pt x="314" y="574"/>
                      <a:pt x="271" y="794"/>
                      <a:pt x="244" y="834"/>
                    </a:cubicBezTo>
                    <a:cubicBezTo>
                      <a:pt x="237" y="834"/>
                      <a:pt x="225" y="834"/>
                      <a:pt x="219" y="83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24"/>
              <p:cNvSpPr/>
              <p:nvPr/>
            </p:nvSpPr>
            <p:spPr>
              <a:xfrm>
                <a:off x="3924810" y="1631207"/>
                <a:ext cx="164788" cy="242934"/>
              </a:xfrm>
              <a:custGeom>
                <a:rect b="b" l="l" r="r" t="t"/>
                <a:pathLst>
                  <a:path extrusionOk="0" h="429" w="291">
                    <a:moveTo>
                      <a:pt x="185" y="15"/>
                    </a:moveTo>
                    <a:cubicBezTo>
                      <a:pt x="195" y="0"/>
                      <a:pt x="219" y="1"/>
                      <a:pt x="227" y="18"/>
                    </a:cubicBezTo>
                    <a:cubicBezTo>
                      <a:pt x="234" y="36"/>
                      <a:pt x="244" y="59"/>
                      <a:pt x="249" y="81"/>
                    </a:cubicBezTo>
                    <a:cubicBezTo>
                      <a:pt x="261" y="129"/>
                      <a:pt x="290" y="208"/>
                      <a:pt x="261" y="230"/>
                    </a:cubicBezTo>
                    <a:cubicBezTo>
                      <a:pt x="232" y="251"/>
                      <a:pt x="82" y="353"/>
                      <a:pt x="40" y="392"/>
                    </a:cubicBezTo>
                    <a:cubicBezTo>
                      <a:pt x="0" y="428"/>
                      <a:pt x="89" y="158"/>
                      <a:pt x="185" y="15"/>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24"/>
              <p:cNvSpPr/>
              <p:nvPr/>
            </p:nvSpPr>
            <p:spPr>
              <a:xfrm>
                <a:off x="3966715" y="1653858"/>
                <a:ext cx="103063" cy="141570"/>
              </a:xfrm>
              <a:custGeom>
                <a:rect b="b" l="l" r="r" t="t"/>
                <a:pathLst>
                  <a:path extrusionOk="0" h="250" w="182">
                    <a:moveTo>
                      <a:pt x="112" y="10"/>
                    </a:moveTo>
                    <a:cubicBezTo>
                      <a:pt x="119" y="0"/>
                      <a:pt x="134" y="1"/>
                      <a:pt x="139" y="12"/>
                    </a:cubicBezTo>
                    <a:cubicBezTo>
                      <a:pt x="145" y="23"/>
                      <a:pt x="150" y="38"/>
                      <a:pt x="154" y="52"/>
                    </a:cubicBezTo>
                    <a:cubicBezTo>
                      <a:pt x="161" y="83"/>
                      <a:pt x="181" y="134"/>
                      <a:pt x="162" y="148"/>
                    </a:cubicBezTo>
                    <a:cubicBezTo>
                      <a:pt x="144" y="161"/>
                      <a:pt x="66" y="227"/>
                      <a:pt x="33" y="238"/>
                    </a:cubicBezTo>
                    <a:cubicBezTo>
                      <a:pt x="0" y="249"/>
                      <a:pt x="50" y="102"/>
                      <a:pt x="112" y="1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4"/>
              <p:cNvSpPr/>
              <p:nvPr/>
            </p:nvSpPr>
            <p:spPr>
              <a:xfrm>
                <a:off x="4106020" y="1388273"/>
                <a:ext cx="143269" cy="207825"/>
              </a:xfrm>
              <a:custGeom>
                <a:rect b="b" l="l" r="r" t="t"/>
                <a:pathLst>
                  <a:path extrusionOk="0" h="367" w="253">
                    <a:moveTo>
                      <a:pt x="145" y="46"/>
                    </a:moveTo>
                    <a:cubicBezTo>
                      <a:pt x="145" y="46"/>
                      <a:pt x="179" y="197"/>
                      <a:pt x="216" y="258"/>
                    </a:cubicBezTo>
                    <a:cubicBezTo>
                      <a:pt x="252" y="319"/>
                      <a:pt x="180" y="281"/>
                      <a:pt x="131" y="302"/>
                    </a:cubicBezTo>
                    <a:cubicBezTo>
                      <a:pt x="82" y="323"/>
                      <a:pt x="90" y="366"/>
                      <a:pt x="68" y="356"/>
                    </a:cubicBezTo>
                    <a:cubicBezTo>
                      <a:pt x="46" y="346"/>
                      <a:pt x="15" y="238"/>
                      <a:pt x="10" y="213"/>
                    </a:cubicBezTo>
                    <a:cubicBezTo>
                      <a:pt x="0" y="158"/>
                      <a:pt x="52" y="59"/>
                      <a:pt x="109" y="9"/>
                    </a:cubicBezTo>
                    <a:cubicBezTo>
                      <a:pt x="118" y="0"/>
                      <a:pt x="132" y="4"/>
                      <a:pt x="136" y="16"/>
                    </a:cubicBezTo>
                    <a:lnTo>
                      <a:pt x="145" y="46"/>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24"/>
              <p:cNvSpPr/>
              <p:nvPr/>
            </p:nvSpPr>
            <p:spPr>
              <a:xfrm>
                <a:off x="4162082" y="1607423"/>
                <a:ext cx="305793" cy="165920"/>
              </a:xfrm>
              <a:custGeom>
                <a:rect b="b" l="l" r="r" t="t"/>
                <a:pathLst>
                  <a:path extrusionOk="0" h="293" w="540">
                    <a:moveTo>
                      <a:pt x="66" y="46"/>
                    </a:moveTo>
                    <a:cubicBezTo>
                      <a:pt x="66" y="46"/>
                      <a:pt x="0" y="111"/>
                      <a:pt x="19" y="226"/>
                    </a:cubicBezTo>
                    <a:cubicBezTo>
                      <a:pt x="19" y="226"/>
                      <a:pt x="20" y="249"/>
                      <a:pt x="109" y="212"/>
                    </a:cubicBezTo>
                    <a:cubicBezTo>
                      <a:pt x="197" y="174"/>
                      <a:pt x="378" y="170"/>
                      <a:pt x="421" y="212"/>
                    </a:cubicBezTo>
                    <a:cubicBezTo>
                      <a:pt x="465" y="254"/>
                      <a:pt x="507" y="292"/>
                      <a:pt x="523" y="281"/>
                    </a:cubicBezTo>
                    <a:cubicBezTo>
                      <a:pt x="539" y="269"/>
                      <a:pt x="487" y="91"/>
                      <a:pt x="461" y="84"/>
                    </a:cubicBezTo>
                    <a:cubicBezTo>
                      <a:pt x="435" y="77"/>
                      <a:pt x="135" y="0"/>
                      <a:pt x="66" y="46"/>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24"/>
              <p:cNvSpPr/>
              <p:nvPr/>
            </p:nvSpPr>
            <p:spPr>
              <a:xfrm>
                <a:off x="4200023" y="1289740"/>
                <a:ext cx="237839" cy="269549"/>
              </a:xfrm>
              <a:custGeom>
                <a:rect b="b" l="l" r="r" t="t"/>
                <a:pathLst>
                  <a:path extrusionOk="0" h="476" w="420">
                    <a:moveTo>
                      <a:pt x="31" y="137"/>
                    </a:moveTo>
                    <a:cubicBezTo>
                      <a:pt x="31" y="137"/>
                      <a:pt x="212" y="406"/>
                      <a:pt x="265" y="442"/>
                    </a:cubicBezTo>
                    <a:cubicBezTo>
                      <a:pt x="316" y="475"/>
                      <a:pt x="369" y="471"/>
                      <a:pt x="369" y="444"/>
                    </a:cubicBezTo>
                    <a:cubicBezTo>
                      <a:pt x="369" y="417"/>
                      <a:pt x="365" y="120"/>
                      <a:pt x="394" y="73"/>
                    </a:cubicBezTo>
                    <a:cubicBezTo>
                      <a:pt x="419" y="32"/>
                      <a:pt x="320" y="21"/>
                      <a:pt x="279" y="35"/>
                    </a:cubicBezTo>
                    <a:cubicBezTo>
                      <a:pt x="271" y="37"/>
                      <a:pt x="263" y="35"/>
                      <a:pt x="258" y="29"/>
                    </a:cubicBezTo>
                    <a:cubicBezTo>
                      <a:pt x="246" y="16"/>
                      <a:pt x="220" y="0"/>
                      <a:pt x="166" y="20"/>
                    </a:cubicBezTo>
                    <a:cubicBezTo>
                      <a:pt x="102" y="43"/>
                      <a:pt x="0" y="89"/>
                      <a:pt x="31" y="137"/>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24"/>
              <p:cNvSpPr/>
              <p:nvPr/>
            </p:nvSpPr>
            <p:spPr>
              <a:xfrm>
                <a:off x="4495623" y="1277848"/>
                <a:ext cx="260490" cy="434337"/>
              </a:xfrm>
              <a:custGeom>
                <a:rect b="b" l="l" r="r" t="t"/>
                <a:pathLst>
                  <a:path extrusionOk="0" h="767" w="460">
                    <a:moveTo>
                      <a:pt x="442" y="361"/>
                    </a:moveTo>
                    <a:cubicBezTo>
                      <a:pt x="428" y="270"/>
                      <a:pt x="387" y="190"/>
                      <a:pt x="372" y="162"/>
                    </a:cubicBezTo>
                    <a:cubicBezTo>
                      <a:pt x="350" y="116"/>
                      <a:pt x="304" y="88"/>
                      <a:pt x="256" y="86"/>
                    </a:cubicBezTo>
                    <a:cubicBezTo>
                      <a:pt x="251" y="86"/>
                      <a:pt x="247" y="86"/>
                      <a:pt x="244" y="87"/>
                    </a:cubicBezTo>
                    <a:cubicBezTo>
                      <a:pt x="244" y="87"/>
                      <a:pt x="152" y="0"/>
                      <a:pt x="20" y="25"/>
                    </a:cubicBezTo>
                    <a:cubicBezTo>
                      <a:pt x="7" y="28"/>
                      <a:pt x="0" y="41"/>
                      <a:pt x="3" y="53"/>
                    </a:cubicBezTo>
                    <a:cubicBezTo>
                      <a:pt x="11" y="80"/>
                      <a:pt x="21" y="127"/>
                      <a:pt x="14" y="175"/>
                    </a:cubicBezTo>
                    <a:cubicBezTo>
                      <a:pt x="4" y="249"/>
                      <a:pt x="9" y="522"/>
                      <a:pt x="30" y="563"/>
                    </a:cubicBezTo>
                    <a:cubicBezTo>
                      <a:pt x="41" y="586"/>
                      <a:pt x="110" y="533"/>
                      <a:pt x="152" y="539"/>
                    </a:cubicBezTo>
                    <a:cubicBezTo>
                      <a:pt x="192" y="545"/>
                      <a:pt x="106" y="248"/>
                      <a:pt x="224" y="176"/>
                    </a:cubicBezTo>
                    <a:cubicBezTo>
                      <a:pt x="235" y="169"/>
                      <a:pt x="250" y="169"/>
                      <a:pt x="261" y="175"/>
                    </a:cubicBezTo>
                    <a:cubicBezTo>
                      <a:pt x="305" y="199"/>
                      <a:pt x="338" y="244"/>
                      <a:pt x="347" y="298"/>
                    </a:cubicBezTo>
                    <a:cubicBezTo>
                      <a:pt x="361" y="389"/>
                      <a:pt x="342" y="499"/>
                      <a:pt x="329" y="529"/>
                    </a:cubicBezTo>
                    <a:cubicBezTo>
                      <a:pt x="312" y="569"/>
                      <a:pt x="338" y="666"/>
                      <a:pt x="337" y="699"/>
                    </a:cubicBezTo>
                    <a:cubicBezTo>
                      <a:pt x="336" y="731"/>
                      <a:pt x="390" y="766"/>
                      <a:pt x="424" y="759"/>
                    </a:cubicBezTo>
                    <a:cubicBezTo>
                      <a:pt x="459" y="753"/>
                      <a:pt x="457" y="465"/>
                      <a:pt x="442" y="36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4"/>
              <p:cNvSpPr/>
              <p:nvPr/>
            </p:nvSpPr>
            <p:spPr>
              <a:xfrm>
                <a:off x="4803681" y="1222919"/>
                <a:ext cx="876605" cy="652921"/>
              </a:xfrm>
              <a:custGeom>
                <a:rect b="b" l="l" r="r" t="t"/>
                <a:pathLst>
                  <a:path extrusionOk="0" h="1153" w="1548">
                    <a:moveTo>
                      <a:pt x="1314" y="592"/>
                    </a:moveTo>
                    <a:cubicBezTo>
                      <a:pt x="1304" y="580"/>
                      <a:pt x="1289" y="574"/>
                      <a:pt x="1273" y="575"/>
                    </a:cubicBezTo>
                    <a:cubicBezTo>
                      <a:pt x="1234" y="579"/>
                      <a:pt x="1154" y="582"/>
                      <a:pt x="1142" y="553"/>
                    </a:cubicBezTo>
                    <a:cubicBezTo>
                      <a:pt x="1132" y="529"/>
                      <a:pt x="1142" y="512"/>
                      <a:pt x="1151" y="502"/>
                    </a:cubicBezTo>
                    <a:cubicBezTo>
                      <a:pt x="1159" y="496"/>
                      <a:pt x="1160" y="494"/>
                      <a:pt x="1161" y="493"/>
                    </a:cubicBezTo>
                    <a:lnTo>
                      <a:pt x="1161" y="493"/>
                    </a:lnTo>
                    <a:cubicBezTo>
                      <a:pt x="1181" y="473"/>
                      <a:pt x="1189" y="444"/>
                      <a:pt x="1185" y="413"/>
                    </a:cubicBezTo>
                    <a:cubicBezTo>
                      <a:pt x="1179" y="368"/>
                      <a:pt x="1049" y="184"/>
                      <a:pt x="1011" y="159"/>
                    </a:cubicBezTo>
                    <a:cubicBezTo>
                      <a:pt x="973" y="134"/>
                      <a:pt x="923" y="161"/>
                      <a:pt x="923" y="161"/>
                    </a:cubicBezTo>
                    <a:cubicBezTo>
                      <a:pt x="923" y="161"/>
                      <a:pt x="922" y="101"/>
                      <a:pt x="795" y="50"/>
                    </a:cubicBezTo>
                    <a:cubicBezTo>
                      <a:pt x="667" y="0"/>
                      <a:pt x="623" y="68"/>
                      <a:pt x="623" y="68"/>
                    </a:cubicBezTo>
                    <a:cubicBezTo>
                      <a:pt x="623" y="68"/>
                      <a:pt x="595" y="8"/>
                      <a:pt x="431" y="34"/>
                    </a:cubicBezTo>
                    <a:cubicBezTo>
                      <a:pt x="268" y="60"/>
                      <a:pt x="231" y="158"/>
                      <a:pt x="231" y="158"/>
                    </a:cubicBezTo>
                    <a:cubicBezTo>
                      <a:pt x="207" y="158"/>
                      <a:pt x="183" y="166"/>
                      <a:pt x="165" y="181"/>
                    </a:cubicBezTo>
                    <a:cubicBezTo>
                      <a:pt x="0" y="313"/>
                      <a:pt x="49" y="845"/>
                      <a:pt x="59" y="878"/>
                    </a:cubicBezTo>
                    <a:cubicBezTo>
                      <a:pt x="69" y="913"/>
                      <a:pt x="132" y="863"/>
                      <a:pt x="160" y="837"/>
                    </a:cubicBezTo>
                    <a:cubicBezTo>
                      <a:pt x="187" y="810"/>
                      <a:pt x="185" y="621"/>
                      <a:pt x="167" y="460"/>
                    </a:cubicBezTo>
                    <a:cubicBezTo>
                      <a:pt x="150" y="300"/>
                      <a:pt x="254" y="267"/>
                      <a:pt x="254" y="267"/>
                    </a:cubicBezTo>
                    <a:cubicBezTo>
                      <a:pt x="335" y="265"/>
                      <a:pt x="364" y="552"/>
                      <a:pt x="370" y="596"/>
                    </a:cubicBezTo>
                    <a:cubicBezTo>
                      <a:pt x="376" y="641"/>
                      <a:pt x="503" y="801"/>
                      <a:pt x="503" y="705"/>
                    </a:cubicBezTo>
                    <a:cubicBezTo>
                      <a:pt x="503" y="608"/>
                      <a:pt x="434" y="461"/>
                      <a:pt x="419" y="362"/>
                    </a:cubicBezTo>
                    <a:cubicBezTo>
                      <a:pt x="403" y="264"/>
                      <a:pt x="461" y="260"/>
                      <a:pt x="461" y="260"/>
                    </a:cubicBezTo>
                    <a:cubicBezTo>
                      <a:pt x="624" y="252"/>
                      <a:pt x="609" y="604"/>
                      <a:pt x="655" y="586"/>
                    </a:cubicBezTo>
                    <a:cubicBezTo>
                      <a:pt x="716" y="562"/>
                      <a:pt x="803" y="310"/>
                      <a:pt x="805" y="301"/>
                    </a:cubicBezTo>
                    <a:cubicBezTo>
                      <a:pt x="806" y="293"/>
                      <a:pt x="838" y="247"/>
                      <a:pt x="886" y="307"/>
                    </a:cubicBezTo>
                    <a:cubicBezTo>
                      <a:pt x="933" y="368"/>
                      <a:pt x="865" y="613"/>
                      <a:pt x="743" y="725"/>
                    </a:cubicBezTo>
                    <a:cubicBezTo>
                      <a:pt x="700" y="764"/>
                      <a:pt x="645" y="854"/>
                      <a:pt x="682" y="869"/>
                    </a:cubicBezTo>
                    <a:cubicBezTo>
                      <a:pt x="709" y="881"/>
                      <a:pt x="764" y="862"/>
                      <a:pt x="820" y="857"/>
                    </a:cubicBezTo>
                    <a:cubicBezTo>
                      <a:pt x="863" y="852"/>
                      <a:pt x="909" y="863"/>
                      <a:pt x="923" y="857"/>
                    </a:cubicBezTo>
                    <a:cubicBezTo>
                      <a:pt x="955" y="845"/>
                      <a:pt x="923" y="726"/>
                      <a:pt x="911" y="687"/>
                    </a:cubicBezTo>
                    <a:cubicBezTo>
                      <a:pt x="897" y="643"/>
                      <a:pt x="964" y="367"/>
                      <a:pt x="1024" y="367"/>
                    </a:cubicBezTo>
                    <a:cubicBezTo>
                      <a:pt x="1056" y="367"/>
                      <a:pt x="1066" y="407"/>
                      <a:pt x="1067" y="445"/>
                    </a:cubicBezTo>
                    <a:cubicBezTo>
                      <a:pt x="1068" y="466"/>
                      <a:pt x="1064" y="488"/>
                      <a:pt x="1059" y="509"/>
                    </a:cubicBezTo>
                    <a:cubicBezTo>
                      <a:pt x="1027" y="631"/>
                      <a:pt x="1064" y="811"/>
                      <a:pt x="1076" y="878"/>
                    </a:cubicBezTo>
                    <a:cubicBezTo>
                      <a:pt x="1080" y="903"/>
                      <a:pt x="1176" y="914"/>
                      <a:pt x="1233" y="936"/>
                    </a:cubicBezTo>
                    <a:cubicBezTo>
                      <a:pt x="1244" y="940"/>
                      <a:pt x="1254" y="928"/>
                      <a:pt x="1249" y="918"/>
                    </a:cubicBezTo>
                    <a:cubicBezTo>
                      <a:pt x="1232" y="884"/>
                      <a:pt x="1205" y="836"/>
                      <a:pt x="1185" y="815"/>
                    </a:cubicBezTo>
                    <a:cubicBezTo>
                      <a:pt x="1152" y="781"/>
                      <a:pt x="1150" y="687"/>
                      <a:pt x="1185" y="687"/>
                    </a:cubicBezTo>
                    <a:cubicBezTo>
                      <a:pt x="1220" y="687"/>
                      <a:pt x="1288" y="740"/>
                      <a:pt x="1309" y="763"/>
                    </a:cubicBezTo>
                    <a:cubicBezTo>
                      <a:pt x="1330" y="786"/>
                      <a:pt x="1391" y="848"/>
                      <a:pt x="1401" y="890"/>
                    </a:cubicBezTo>
                    <a:cubicBezTo>
                      <a:pt x="1428" y="1002"/>
                      <a:pt x="1426" y="1152"/>
                      <a:pt x="1488" y="1131"/>
                    </a:cubicBezTo>
                    <a:cubicBezTo>
                      <a:pt x="1547" y="1113"/>
                      <a:pt x="1405" y="700"/>
                      <a:pt x="1314" y="592"/>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24"/>
              <p:cNvSpPr/>
              <p:nvPr/>
            </p:nvSpPr>
            <p:spPr>
              <a:xfrm>
                <a:off x="4234000" y="1313523"/>
                <a:ext cx="165921" cy="167619"/>
              </a:xfrm>
              <a:custGeom>
                <a:rect b="b" l="l" r="r" t="t"/>
                <a:pathLst>
                  <a:path extrusionOk="0" h="296" w="293">
                    <a:moveTo>
                      <a:pt x="163" y="17"/>
                    </a:moveTo>
                    <a:cubicBezTo>
                      <a:pt x="176" y="21"/>
                      <a:pt x="188" y="30"/>
                      <a:pt x="202" y="31"/>
                    </a:cubicBezTo>
                    <a:cubicBezTo>
                      <a:pt x="215" y="33"/>
                      <a:pt x="228" y="28"/>
                      <a:pt x="241" y="26"/>
                    </a:cubicBezTo>
                    <a:cubicBezTo>
                      <a:pt x="261" y="21"/>
                      <a:pt x="286" y="23"/>
                      <a:pt x="291" y="53"/>
                    </a:cubicBezTo>
                    <a:cubicBezTo>
                      <a:pt x="292" y="61"/>
                      <a:pt x="292" y="69"/>
                      <a:pt x="290" y="77"/>
                    </a:cubicBezTo>
                    <a:cubicBezTo>
                      <a:pt x="278" y="138"/>
                      <a:pt x="284" y="193"/>
                      <a:pt x="274" y="254"/>
                    </a:cubicBezTo>
                    <a:cubicBezTo>
                      <a:pt x="272" y="262"/>
                      <a:pt x="257" y="287"/>
                      <a:pt x="245" y="291"/>
                    </a:cubicBezTo>
                    <a:cubicBezTo>
                      <a:pt x="233" y="295"/>
                      <a:pt x="193" y="294"/>
                      <a:pt x="182" y="288"/>
                    </a:cubicBezTo>
                    <a:cubicBezTo>
                      <a:pt x="154" y="272"/>
                      <a:pt x="0" y="117"/>
                      <a:pt x="25" y="59"/>
                    </a:cubicBezTo>
                    <a:cubicBezTo>
                      <a:pt x="45" y="14"/>
                      <a:pt x="116" y="0"/>
                      <a:pt x="163" y="17"/>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24"/>
              <p:cNvSpPr/>
              <p:nvPr/>
            </p:nvSpPr>
            <p:spPr>
              <a:xfrm>
                <a:off x="4128105" y="1421683"/>
                <a:ext cx="63990" cy="91737"/>
              </a:xfrm>
              <a:custGeom>
                <a:rect b="b" l="l" r="r" t="t"/>
                <a:pathLst>
                  <a:path extrusionOk="0" h="162" w="113">
                    <a:moveTo>
                      <a:pt x="64" y="4"/>
                    </a:moveTo>
                    <a:cubicBezTo>
                      <a:pt x="68" y="2"/>
                      <a:pt x="74" y="0"/>
                      <a:pt x="78" y="2"/>
                    </a:cubicBezTo>
                    <a:cubicBezTo>
                      <a:pt x="85" y="6"/>
                      <a:pt x="86" y="16"/>
                      <a:pt x="86" y="24"/>
                    </a:cubicBezTo>
                    <a:cubicBezTo>
                      <a:pt x="86" y="56"/>
                      <a:pt x="92" y="88"/>
                      <a:pt x="105" y="118"/>
                    </a:cubicBezTo>
                    <a:cubicBezTo>
                      <a:pt x="108" y="126"/>
                      <a:pt x="112" y="137"/>
                      <a:pt x="106" y="143"/>
                    </a:cubicBezTo>
                    <a:cubicBezTo>
                      <a:pt x="102" y="147"/>
                      <a:pt x="99" y="147"/>
                      <a:pt x="55" y="157"/>
                    </a:cubicBezTo>
                    <a:cubicBezTo>
                      <a:pt x="44" y="159"/>
                      <a:pt x="32" y="161"/>
                      <a:pt x="21" y="156"/>
                    </a:cubicBezTo>
                    <a:cubicBezTo>
                      <a:pt x="0" y="145"/>
                      <a:pt x="2" y="112"/>
                      <a:pt x="9" y="93"/>
                    </a:cubicBezTo>
                    <a:cubicBezTo>
                      <a:pt x="13" y="81"/>
                      <a:pt x="21" y="71"/>
                      <a:pt x="28" y="61"/>
                    </a:cubicBezTo>
                    <a:cubicBezTo>
                      <a:pt x="59" y="9"/>
                      <a:pt x="58" y="9"/>
                      <a:pt x="64" y="4"/>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24"/>
              <p:cNvSpPr/>
              <p:nvPr/>
            </p:nvSpPr>
            <p:spPr>
              <a:xfrm>
                <a:off x="4517708" y="1303897"/>
                <a:ext cx="152896" cy="255959"/>
              </a:xfrm>
              <a:custGeom>
                <a:rect b="b" l="l" r="r" t="t"/>
                <a:pathLst>
                  <a:path extrusionOk="0" h="452" w="270">
                    <a:moveTo>
                      <a:pt x="15" y="203"/>
                    </a:moveTo>
                    <a:cubicBezTo>
                      <a:pt x="12" y="220"/>
                      <a:pt x="0" y="425"/>
                      <a:pt x="13" y="437"/>
                    </a:cubicBezTo>
                    <a:cubicBezTo>
                      <a:pt x="26" y="451"/>
                      <a:pt x="81" y="426"/>
                      <a:pt x="94" y="412"/>
                    </a:cubicBezTo>
                    <a:cubicBezTo>
                      <a:pt x="107" y="398"/>
                      <a:pt x="90" y="214"/>
                      <a:pt x="92" y="195"/>
                    </a:cubicBezTo>
                    <a:cubicBezTo>
                      <a:pt x="95" y="176"/>
                      <a:pt x="96" y="156"/>
                      <a:pt x="106" y="140"/>
                    </a:cubicBezTo>
                    <a:cubicBezTo>
                      <a:pt x="120" y="114"/>
                      <a:pt x="150" y="102"/>
                      <a:pt x="179" y="100"/>
                    </a:cubicBezTo>
                    <a:cubicBezTo>
                      <a:pt x="207" y="99"/>
                      <a:pt x="236" y="107"/>
                      <a:pt x="264" y="115"/>
                    </a:cubicBezTo>
                    <a:cubicBezTo>
                      <a:pt x="269" y="107"/>
                      <a:pt x="261" y="95"/>
                      <a:pt x="251" y="92"/>
                    </a:cubicBezTo>
                    <a:cubicBezTo>
                      <a:pt x="229" y="84"/>
                      <a:pt x="208" y="107"/>
                      <a:pt x="153" y="62"/>
                    </a:cubicBezTo>
                    <a:cubicBezTo>
                      <a:pt x="133" y="46"/>
                      <a:pt x="115" y="27"/>
                      <a:pt x="92" y="15"/>
                    </a:cubicBezTo>
                    <a:cubicBezTo>
                      <a:pt x="75" y="6"/>
                      <a:pt x="51" y="0"/>
                      <a:pt x="32" y="8"/>
                    </a:cubicBezTo>
                    <a:cubicBezTo>
                      <a:pt x="12" y="16"/>
                      <a:pt x="17" y="31"/>
                      <a:pt x="19" y="49"/>
                    </a:cubicBezTo>
                    <a:cubicBezTo>
                      <a:pt x="25" y="100"/>
                      <a:pt x="23" y="152"/>
                      <a:pt x="15" y="203"/>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24"/>
              <p:cNvSpPr/>
              <p:nvPr/>
            </p:nvSpPr>
            <p:spPr>
              <a:xfrm>
                <a:off x="4186999" y="1643099"/>
                <a:ext cx="242369" cy="65122"/>
              </a:xfrm>
              <a:custGeom>
                <a:rect b="b" l="l" r="r" t="t"/>
                <a:pathLst>
                  <a:path extrusionOk="0" h="115" w="428">
                    <a:moveTo>
                      <a:pt x="27" y="92"/>
                    </a:moveTo>
                    <a:cubicBezTo>
                      <a:pt x="37" y="97"/>
                      <a:pt x="47" y="90"/>
                      <a:pt x="57" y="85"/>
                    </a:cubicBezTo>
                    <a:cubicBezTo>
                      <a:pt x="106" y="55"/>
                      <a:pt x="165" y="48"/>
                      <a:pt x="222" y="54"/>
                    </a:cubicBezTo>
                    <a:cubicBezTo>
                      <a:pt x="278" y="61"/>
                      <a:pt x="332" y="81"/>
                      <a:pt x="384" y="104"/>
                    </a:cubicBezTo>
                    <a:cubicBezTo>
                      <a:pt x="395" y="109"/>
                      <a:pt x="409" y="114"/>
                      <a:pt x="419" y="106"/>
                    </a:cubicBezTo>
                    <a:cubicBezTo>
                      <a:pt x="427" y="98"/>
                      <a:pt x="426" y="83"/>
                      <a:pt x="418" y="75"/>
                    </a:cubicBezTo>
                    <a:cubicBezTo>
                      <a:pt x="410" y="66"/>
                      <a:pt x="398" y="63"/>
                      <a:pt x="387" y="60"/>
                    </a:cubicBezTo>
                    <a:cubicBezTo>
                      <a:pt x="298" y="36"/>
                      <a:pt x="207" y="17"/>
                      <a:pt x="116" y="6"/>
                    </a:cubicBezTo>
                    <a:cubicBezTo>
                      <a:pt x="94" y="3"/>
                      <a:pt x="57" y="0"/>
                      <a:pt x="39" y="17"/>
                    </a:cubicBezTo>
                    <a:cubicBezTo>
                      <a:pt x="25" y="30"/>
                      <a:pt x="0" y="80"/>
                      <a:pt x="27" y="9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4"/>
              <p:cNvSpPr/>
              <p:nvPr/>
            </p:nvSpPr>
            <p:spPr>
              <a:xfrm>
                <a:off x="4690990" y="1395634"/>
                <a:ext cx="45869" cy="283706"/>
              </a:xfrm>
              <a:custGeom>
                <a:rect b="b" l="l" r="r" t="t"/>
                <a:pathLst>
                  <a:path extrusionOk="0" h="501" w="81">
                    <a:moveTo>
                      <a:pt x="79" y="438"/>
                    </a:moveTo>
                    <a:cubicBezTo>
                      <a:pt x="80" y="459"/>
                      <a:pt x="78" y="484"/>
                      <a:pt x="59" y="492"/>
                    </a:cubicBezTo>
                    <a:cubicBezTo>
                      <a:pt x="42" y="500"/>
                      <a:pt x="22" y="487"/>
                      <a:pt x="15" y="471"/>
                    </a:cubicBezTo>
                    <a:cubicBezTo>
                      <a:pt x="7" y="455"/>
                      <a:pt x="9" y="436"/>
                      <a:pt x="11" y="418"/>
                    </a:cubicBezTo>
                    <a:cubicBezTo>
                      <a:pt x="17" y="368"/>
                      <a:pt x="24" y="319"/>
                      <a:pt x="32" y="270"/>
                    </a:cubicBezTo>
                    <a:cubicBezTo>
                      <a:pt x="39" y="229"/>
                      <a:pt x="39" y="190"/>
                      <a:pt x="39" y="149"/>
                    </a:cubicBezTo>
                    <a:cubicBezTo>
                      <a:pt x="39" y="104"/>
                      <a:pt x="0" y="16"/>
                      <a:pt x="14" y="7"/>
                    </a:cubicBezTo>
                    <a:cubicBezTo>
                      <a:pt x="25" y="0"/>
                      <a:pt x="66" y="96"/>
                      <a:pt x="67" y="108"/>
                    </a:cubicBezTo>
                    <a:cubicBezTo>
                      <a:pt x="72" y="183"/>
                      <a:pt x="70" y="210"/>
                      <a:pt x="72" y="241"/>
                    </a:cubicBezTo>
                    <a:cubicBezTo>
                      <a:pt x="74" y="307"/>
                      <a:pt x="77" y="373"/>
                      <a:pt x="79" y="438"/>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4"/>
              <p:cNvSpPr/>
              <p:nvPr/>
            </p:nvSpPr>
            <p:spPr>
              <a:xfrm>
                <a:off x="4834260" y="1238774"/>
                <a:ext cx="487569" cy="417915"/>
              </a:xfrm>
              <a:custGeom>
                <a:rect b="b" l="l" r="r" t="t"/>
                <a:pathLst>
                  <a:path extrusionOk="0" h="738" w="861">
                    <a:moveTo>
                      <a:pt x="195" y="138"/>
                    </a:moveTo>
                    <a:cubicBezTo>
                      <a:pt x="195" y="144"/>
                      <a:pt x="191" y="149"/>
                      <a:pt x="185" y="150"/>
                    </a:cubicBezTo>
                    <a:cubicBezTo>
                      <a:pt x="160" y="154"/>
                      <a:pt x="103" y="171"/>
                      <a:pt x="69" y="248"/>
                    </a:cubicBezTo>
                    <a:cubicBezTo>
                      <a:pt x="25" y="347"/>
                      <a:pt x="0" y="669"/>
                      <a:pt x="26" y="737"/>
                    </a:cubicBezTo>
                    <a:cubicBezTo>
                      <a:pt x="26" y="737"/>
                      <a:pt x="78" y="731"/>
                      <a:pt x="95" y="674"/>
                    </a:cubicBezTo>
                    <a:cubicBezTo>
                      <a:pt x="112" y="618"/>
                      <a:pt x="86" y="412"/>
                      <a:pt x="113" y="321"/>
                    </a:cubicBezTo>
                    <a:cubicBezTo>
                      <a:pt x="133" y="257"/>
                      <a:pt x="166" y="229"/>
                      <a:pt x="185" y="218"/>
                    </a:cubicBezTo>
                    <a:cubicBezTo>
                      <a:pt x="195" y="212"/>
                      <a:pt x="207" y="211"/>
                      <a:pt x="217" y="214"/>
                    </a:cubicBezTo>
                    <a:cubicBezTo>
                      <a:pt x="232" y="219"/>
                      <a:pt x="254" y="231"/>
                      <a:pt x="266" y="260"/>
                    </a:cubicBezTo>
                    <a:cubicBezTo>
                      <a:pt x="288" y="308"/>
                      <a:pt x="303" y="372"/>
                      <a:pt x="309" y="426"/>
                    </a:cubicBezTo>
                    <a:cubicBezTo>
                      <a:pt x="315" y="480"/>
                      <a:pt x="389" y="527"/>
                      <a:pt x="384" y="500"/>
                    </a:cubicBezTo>
                    <a:cubicBezTo>
                      <a:pt x="380" y="473"/>
                      <a:pt x="283" y="246"/>
                      <a:pt x="385" y="210"/>
                    </a:cubicBezTo>
                    <a:cubicBezTo>
                      <a:pt x="486" y="175"/>
                      <a:pt x="545" y="263"/>
                      <a:pt x="556" y="299"/>
                    </a:cubicBezTo>
                    <a:cubicBezTo>
                      <a:pt x="567" y="335"/>
                      <a:pt x="590" y="418"/>
                      <a:pt x="612" y="411"/>
                    </a:cubicBezTo>
                    <a:cubicBezTo>
                      <a:pt x="633" y="404"/>
                      <a:pt x="690" y="191"/>
                      <a:pt x="739" y="181"/>
                    </a:cubicBezTo>
                    <a:cubicBezTo>
                      <a:pt x="789" y="170"/>
                      <a:pt x="816" y="220"/>
                      <a:pt x="833" y="212"/>
                    </a:cubicBezTo>
                    <a:cubicBezTo>
                      <a:pt x="850" y="203"/>
                      <a:pt x="860" y="137"/>
                      <a:pt x="833" y="113"/>
                    </a:cubicBezTo>
                    <a:cubicBezTo>
                      <a:pt x="806" y="88"/>
                      <a:pt x="698" y="5"/>
                      <a:pt x="573" y="60"/>
                    </a:cubicBezTo>
                    <a:cubicBezTo>
                      <a:pt x="573" y="60"/>
                      <a:pt x="484" y="0"/>
                      <a:pt x="335" y="40"/>
                    </a:cubicBezTo>
                    <a:cubicBezTo>
                      <a:pt x="214" y="73"/>
                      <a:pt x="197" y="118"/>
                      <a:pt x="195" y="138"/>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4"/>
              <p:cNvSpPr/>
              <p:nvPr/>
            </p:nvSpPr>
            <p:spPr>
              <a:xfrm>
                <a:off x="5308805" y="1319753"/>
                <a:ext cx="155161" cy="173848"/>
              </a:xfrm>
              <a:custGeom>
                <a:rect b="b" l="l" r="r" t="t"/>
                <a:pathLst>
                  <a:path extrusionOk="0" h="307" w="274">
                    <a:moveTo>
                      <a:pt x="59" y="26"/>
                    </a:moveTo>
                    <a:cubicBezTo>
                      <a:pt x="59" y="26"/>
                      <a:pt x="85" y="0"/>
                      <a:pt x="125" y="36"/>
                    </a:cubicBezTo>
                    <a:cubicBezTo>
                      <a:pt x="165" y="72"/>
                      <a:pt x="273" y="199"/>
                      <a:pt x="263" y="242"/>
                    </a:cubicBezTo>
                    <a:cubicBezTo>
                      <a:pt x="254" y="286"/>
                      <a:pt x="239" y="306"/>
                      <a:pt x="223" y="301"/>
                    </a:cubicBezTo>
                    <a:cubicBezTo>
                      <a:pt x="207" y="295"/>
                      <a:pt x="194" y="207"/>
                      <a:pt x="154" y="179"/>
                    </a:cubicBezTo>
                    <a:cubicBezTo>
                      <a:pt x="114" y="152"/>
                      <a:pt x="0" y="64"/>
                      <a:pt x="59" y="26"/>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4"/>
              <p:cNvSpPr/>
              <p:nvPr/>
            </p:nvSpPr>
            <p:spPr>
              <a:xfrm>
                <a:off x="5217067" y="1555892"/>
                <a:ext cx="99099" cy="130811"/>
              </a:xfrm>
              <a:custGeom>
                <a:rect b="b" l="l" r="r" t="t"/>
                <a:pathLst>
                  <a:path extrusionOk="0" h="231" w="175">
                    <a:moveTo>
                      <a:pt x="153" y="163"/>
                    </a:moveTo>
                    <a:cubicBezTo>
                      <a:pt x="157" y="185"/>
                      <a:pt x="162" y="213"/>
                      <a:pt x="136" y="222"/>
                    </a:cubicBezTo>
                    <a:cubicBezTo>
                      <a:pt x="132" y="224"/>
                      <a:pt x="127" y="225"/>
                      <a:pt x="122" y="225"/>
                    </a:cubicBezTo>
                    <a:lnTo>
                      <a:pt x="21" y="230"/>
                    </a:lnTo>
                    <a:cubicBezTo>
                      <a:pt x="9" y="230"/>
                      <a:pt x="0" y="219"/>
                      <a:pt x="4" y="208"/>
                    </a:cubicBezTo>
                    <a:cubicBezTo>
                      <a:pt x="9" y="192"/>
                      <a:pt x="22" y="181"/>
                      <a:pt x="34" y="168"/>
                    </a:cubicBezTo>
                    <a:cubicBezTo>
                      <a:pt x="74" y="126"/>
                      <a:pt x="107" y="77"/>
                      <a:pt x="131" y="24"/>
                    </a:cubicBezTo>
                    <a:cubicBezTo>
                      <a:pt x="135" y="15"/>
                      <a:pt x="139" y="5"/>
                      <a:pt x="149" y="1"/>
                    </a:cubicBezTo>
                    <a:cubicBezTo>
                      <a:pt x="153" y="0"/>
                      <a:pt x="157" y="0"/>
                      <a:pt x="160" y="1"/>
                    </a:cubicBezTo>
                    <a:cubicBezTo>
                      <a:pt x="174" y="7"/>
                      <a:pt x="162" y="19"/>
                      <a:pt x="159" y="27"/>
                    </a:cubicBezTo>
                    <a:cubicBezTo>
                      <a:pt x="153" y="40"/>
                      <a:pt x="152" y="58"/>
                      <a:pt x="150" y="72"/>
                    </a:cubicBezTo>
                    <a:cubicBezTo>
                      <a:pt x="146" y="102"/>
                      <a:pt x="147" y="133"/>
                      <a:pt x="153" y="163"/>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4"/>
              <p:cNvSpPr/>
              <p:nvPr/>
            </p:nvSpPr>
            <p:spPr>
              <a:xfrm>
                <a:off x="5402242" y="1528710"/>
                <a:ext cx="184608" cy="149498"/>
              </a:xfrm>
              <a:custGeom>
                <a:rect b="b" l="l" r="r" t="t"/>
                <a:pathLst>
                  <a:path extrusionOk="0" h="264" w="326">
                    <a:moveTo>
                      <a:pt x="195" y="56"/>
                    </a:moveTo>
                    <a:cubicBezTo>
                      <a:pt x="207" y="55"/>
                      <a:pt x="218" y="60"/>
                      <a:pt x="226" y="69"/>
                    </a:cubicBezTo>
                    <a:cubicBezTo>
                      <a:pt x="255" y="101"/>
                      <a:pt x="322" y="177"/>
                      <a:pt x="323" y="215"/>
                    </a:cubicBezTo>
                    <a:cubicBezTo>
                      <a:pt x="325" y="263"/>
                      <a:pt x="167" y="89"/>
                      <a:pt x="111" y="128"/>
                    </a:cubicBezTo>
                    <a:cubicBezTo>
                      <a:pt x="56" y="166"/>
                      <a:pt x="108" y="202"/>
                      <a:pt x="84" y="225"/>
                    </a:cubicBezTo>
                    <a:cubicBezTo>
                      <a:pt x="61" y="248"/>
                      <a:pt x="33" y="239"/>
                      <a:pt x="28" y="219"/>
                    </a:cubicBezTo>
                    <a:cubicBezTo>
                      <a:pt x="24" y="199"/>
                      <a:pt x="0" y="62"/>
                      <a:pt x="13" y="30"/>
                    </a:cubicBezTo>
                    <a:cubicBezTo>
                      <a:pt x="26" y="0"/>
                      <a:pt x="113" y="64"/>
                      <a:pt x="195" y="56"/>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4"/>
              <p:cNvSpPr/>
              <p:nvPr/>
            </p:nvSpPr>
            <p:spPr>
              <a:xfrm>
                <a:off x="4517142" y="1606857"/>
                <a:ext cx="49833" cy="50399"/>
              </a:xfrm>
              <a:custGeom>
                <a:rect b="b" l="l" r="r" t="t"/>
                <a:pathLst>
                  <a:path extrusionOk="0" h="89" w="88">
                    <a:moveTo>
                      <a:pt x="63" y="61"/>
                    </a:moveTo>
                    <a:cubicBezTo>
                      <a:pt x="45" y="79"/>
                      <a:pt x="21" y="88"/>
                      <a:pt x="11" y="78"/>
                    </a:cubicBezTo>
                    <a:cubicBezTo>
                      <a:pt x="0" y="68"/>
                      <a:pt x="8" y="42"/>
                      <a:pt x="26" y="24"/>
                    </a:cubicBezTo>
                    <a:cubicBezTo>
                      <a:pt x="43" y="6"/>
                      <a:pt x="67" y="0"/>
                      <a:pt x="77" y="10"/>
                    </a:cubicBezTo>
                    <a:cubicBezTo>
                      <a:pt x="87" y="20"/>
                      <a:pt x="81" y="43"/>
                      <a:pt x="63" y="6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4"/>
              <p:cNvSpPr/>
              <p:nvPr/>
            </p:nvSpPr>
            <p:spPr>
              <a:xfrm>
                <a:off x="5014338" y="1606857"/>
                <a:ext cx="49833" cy="50399"/>
              </a:xfrm>
              <a:custGeom>
                <a:rect b="b" l="l" r="r" t="t"/>
                <a:pathLst>
                  <a:path extrusionOk="0" h="89" w="88">
                    <a:moveTo>
                      <a:pt x="24" y="61"/>
                    </a:moveTo>
                    <a:cubicBezTo>
                      <a:pt x="42" y="79"/>
                      <a:pt x="66" y="88"/>
                      <a:pt x="76" y="78"/>
                    </a:cubicBezTo>
                    <a:cubicBezTo>
                      <a:pt x="87" y="68"/>
                      <a:pt x="79" y="42"/>
                      <a:pt x="62" y="24"/>
                    </a:cubicBezTo>
                    <a:cubicBezTo>
                      <a:pt x="44" y="7"/>
                      <a:pt x="20" y="0"/>
                      <a:pt x="10" y="10"/>
                    </a:cubicBezTo>
                    <a:cubicBezTo>
                      <a:pt x="0" y="20"/>
                      <a:pt x="6" y="43"/>
                      <a:pt x="24" y="6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4"/>
              <p:cNvSpPr/>
              <p:nvPr/>
            </p:nvSpPr>
            <p:spPr>
              <a:xfrm>
                <a:off x="4759511" y="2383228"/>
                <a:ext cx="61725" cy="23217"/>
              </a:xfrm>
              <a:custGeom>
                <a:rect b="b" l="l" r="r" t="t"/>
                <a:pathLst>
                  <a:path extrusionOk="0" h="41" w="109">
                    <a:moveTo>
                      <a:pt x="108" y="5"/>
                    </a:moveTo>
                    <a:cubicBezTo>
                      <a:pt x="104" y="5"/>
                      <a:pt x="58" y="7"/>
                      <a:pt x="58" y="40"/>
                    </a:cubicBezTo>
                    <a:lnTo>
                      <a:pt x="49" y="40"/>
                    </a:lnTo>
                    <a:cubicBezTo>
                      <a:pt x="49" y="40"/>
                      <a:pt x="48" y="6"/>
                      <a:pt x="0" y="5"/>
                    </a:cubicBezTo>
                    <a:cubicBezTo>
                      <a:pt x="38" y="0"/>
                      <a:pt x="71" y="1"/>
                      <a:pt x="108" y="5"/>
                    </a:cubicBezTo>
                    <a:close/>
                  </a:path>
                </a:pathLst>
              </a:custGeom>
              <a:solidFill>
                <a:srgbClr val="9099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4"/>
              <p:cNvSpPr/>
              <p:nvPr/>
            </p:nvSpPr>
            <p:spPr>
              <a:xfrm>
                <a:off x="4748185" y="1895094"/>
                <a:ext cx="82111" cy="44736"/>
              </a:xfrm>
              <a:custGeom>
                <a:rect b="b" l="l" r="r" t="t"/>
                <a:pathLst>
                  <a:path extrusionOk="0" h="79" w="145">
                    <a:moveTo>
                      <a:pt x="144" y="39"/>
                    </a:moveTo>
                    <a:cubicBezTo>
                      <a:pt x="144" y="61"/>
                      <a:pt x="112" y="78"/>
                      <a:pt x="72" y="78"/>
                    </a:cubicBezTo>
                    <a:cubicBezTo>
                      <a:pt x="32" y="78"/>
                      <a:pt x="0" y="61"/>
                      <a:pt x="0" y="39"/>
                    </a:cubicBezTo>
                    <a:cubicBezTo>
                      <a:pt x="0" y="18"/>
                      <a:pt x="32" y="0"/>
                      <a:pt x="72" y="0"/>
                    </a:cubicBezTo>
                    <a:cubicBezTo>
                      <a:pt x="112" y="0"/>
                      <a:pt x="144" y="18"/>
                      <a:pt x="144" y="3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4"/>
              <p:cNvSpPr/>
              <p:nvPr/>
            </p:nvSpPr>
            <p:spPr>
              <a:xfrm>
                <a:off x="4695521" y="1948890"/>
                <a:ext cx="187440" cy="83243"/>
              </a:xfrm>
              <a:custGeom>
                <a:rect b="b" l="l" r="r" t="t"/>
                <a:pathLst>
                  <a:path extrusionOk="0" h="147" w="331">
                    <a:moveTo>
                      <a:pt x="330" y="146"/>
                    </a:moveTo>
                    <a:cubicBezTo>
                      <a:pt x="330" y="146"/>
                      <a:pt x="250" y="91"/>
                      <a:pt x="216" y="45"/>
                    </a:cubicBezTo>
                    <a:cubicBezTo>
                      <a:pt x="205" y="30"/>
                      <a:pt x="198" y="0"/>
                      <a:pt x="198" y="0"/>
                    </a:cubicBezTo>
                    <a:lnTo>
                      <a:pt x="132" y="0"/>
                    </a:lnTo>
                    <a:cubicBezTo>
                      <a:pt x="132" y="0"/>
                      <a:pt x="124" y="30"/>
                      <a:pt x="113" y="45"/>
                    </a:cubicBezTo>
                    <a:cubicBezTo>
                      <a:pt x="80" y="90"/>
                      <a:pt x="0" y="146"/>
                      <a:pt x="0" y="146"/>
                    </a:cubicBezTo>
                    <a:cubicBezTo>
                      <a:pt x="90" y="87"/>
                      <a:pt x="240" y="87"/>
                      <a:pt x="330" y="146"/>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4"/>
              <p:cNvSpPr/>
              <p:nvPr/>
            </p:nvSpPr>
            <p:spPr>
              <a:xfrm>
                <a:off x="4715907" y="2027603"/>
                <a:ext cx="53797" cy="54363"/>
              </a:xfrm>
              <a:custGeom>
                <a:rect b="b" l="l" r="r" t="t"/>
                <a:pathLst>
                  <a:path extrusionOk="0" h="96" w="95">
                    <a:moveTo>
                      <a:pt x="94" y="48"/>
                    </a:moveTo>
                    <a:cubicBezTo>
                      <a:pt x="94" y="56"/>
                      <a:pt x="92" y="63"/>
                      <a:pt x="88" y="71"/>
                    </a:cubicBezTo>
                    <a:cubicBezTo>
                      <a:pt x="84" y="78"/>
                      <a:pt x="79" y="85"/>
                      <a:pt x="71" y="89"/>
                    </a:cubicBezTo>
                    <a:cubicBezTo>
                      <a:pt x="64" y="93"/>
                      <a:pt x="55" y="95"/>
                      <a:pt x="47" y="95"/>
                    </a:cubicBezTo>
                    <a:cubicBezTo>
                      <a:pt x="39" y="95"/>
                      <a:pt x="30" y="93"/>
                      <a:pt x="23" y="89"/>
                    </a:cubicBezTo>
                    <a:cubicBezTo>
                      <a:pt x="16" y="85"/>
                      <a:pt x="10" y="78"/>
                      <a:pt x="6" y="71"/>
                    </a:cubicBezTo>
                    <a:cubicBezTo>
                      <a:pt x="2" y="63"/>
                      <a:pt x="0" y="56"/>
                      <a:pt x="0" y="48"/>
                    </a:cubicBezTo>
                    <a:cubicBezTo>
                      <a:pt x="0" y="39"/>
                      <a:pt x="2" y="31"/>
                      <a:pt x="6" y="24"/>
                    </a:cubicBezTo>
                    <a:cubicBezTo>
                      <a:pt x="10" y="17"/>
                      <a:pt x="16" y="11"/>
                      <a:pt x="23" y="7"/>
                    </a:cubicBezTo>
                    <a:cubicBezTo>
                      <a:pt x="30" y="3"/>
                      <a:pt x="39" y="0"/>
                      <a:pt x="47" y="0"/>
                    </a:cubicBezTo>
                    <a:cubicBezTo>
                      <a:pt x="55" y="0"/>
                      <a:pt x="64" y="3"/>
                      <a:pt x="71" y="7"/>
                    </a:cubicBezTo>
                    <a:cubicBezTo>
                      <a:pt x="79" y="11"/>
                      <a:pt x="84" y="17"/>
                      <a:pt x="88" y="24"/>
                    </a:cubicBezTo>
                    <a:cubicBezTo>
                      <a:pt x="92" y="31"/>
                      <a:pt x="94" y="39"/>
                      <a:pt x="94" y="48"/>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4"/>
              <p:cNvSpPr/>
              <p:nvPr/>
            </p:nvSpPr>
            <p:spPr>
              <a:xfrm>
                <a:off x="5104377" y="1914347"/>
                <a:ext cx="52664" cy="27748"/>
              </a:xfrm>
              <a:custGeom>
                <a:rect b="b" l="l" r="r" t="t"/>
                <a:pathLst>
                  <a:path extrusionOk="0" h="49" w="93">
                    <a:moveTo>
                      <a:pt x="92" y="24"/>
                    </a:moveTo>
                    <a:cubicBezTo>
                      <a:pt x="92" y="37"/>
                      <a:pt x="71" y="48"/>
                      <a:pt x="46" y="48"/>
                    </a:cubicBezTo>
                    <a:cubicBezTo>
                      <a:pt x="21" y="48"/>
                      <a:pt x="0" y="37"/>
                      <a:pt x="0" y="24"/>
                    </a:cubicBezTo>
                    <a:cubicBezTo>
                      <a:pt x="0" y="11"/>
                      <a:pt x="21" y="0"/>
                      <a:pt x="46" y="0"/>
                    </a:cubicBezTo>
                    <a:cubicBezTo>
                      <a:pt x="71" y="0"/>
                      <a:pt x="92" y="11"/>
                      <a:pt x="92" y="24"/>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4"/>
              <p:cNvSpPr/>
              <p:nvPr/>
            </p:nvSpPr>
            <p:spPr>
              <a:xfrm>
                <a:off x="5185922" y="1931902"/>
                <a:ext cx="63424" cy="43604"/>
              </a:xfrm>
              <a:custGeom>
                <a:rect b="b" l="l" r="r" t="t"/>
                <a:pathLst>
                  <a:path extrusionOk="0" h="77" w="112">
                    <a:moveTo>
                      <a:pt x="103" y="61"/>
                    </a:moveTo>
                    <a:cubicBezTo>
                      <a:pt x="97" y="75"/>
                      <a:pt x="70" y="76"/>
                      <a:pt x="43" y="63"/>
                    </a:cubicBezTo>
                    <a:cubicBezTo>
                      <a:pt x="16" y="50"/>
                      <a:pt x="0" y="28"/>
                      <a:pt x="7" y="14"/>
                    </a:cubicBezTo>
                    <a:cubicBezTo>
                      <a:pt x="14" y="1"/>
                      <a:pt x="41" y="0"/>
                      <a:pt x="68" y="13"/>
                    </a:cubicBezTo>
                    <a:cubicBezTo>
                      <a:pt x="94" y="26"/>
                      <a:pt x="111" y="47"/>
                      <a:pt x="103" y="6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4"/>
              <p:cNvSpPr/>
              <p:nvPr/>
            </p:nvSpPr>
            <p:spPr>
              <a:xfrm>
                <a:off x="5255575" y="2049122"/>
                <a:ext cx="61725" cy="102497"/>
              </a:xfrm>
              <a:custGeom>
                <a:rect b="b" l="l" r="r" t="t"/>
                <a:pathLst>
                  <a:path extrusionOk="0" h="181" w="109">
                    <a:moveTo>
                      <a:pt x="72" y="175"/>
                    </a:moveTo>
                    <a:cubicBezTo>
                      <a:pt x="47" y="180"/>
                      <a:pt x="20" y="146"/>
                      <a:pt x="10" y="99"/>
                    </a:cubicBezTo>
                    <a:cubicBezTo>
                      <a:pt x="0" y="52"/>
                      <a:pt x="12" y="10"/>
                      <a:pt x="37" y="5"/>
                    </a:cubicBezTo>
                    <a:cubicBezTo>
                      <a:pt x="61" y="0"/>
                      <a:pt x="89" y="34"/>
                      <a:pt x="99" y="80"/>
                    </a:cubicBezTo>
                    <a:cubicBezTo>
                      <a:pt x="108" y="128"/>
                      <a:pt x="96" y="170"/>
                      <a:pt x="72" y="17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4"/>
              <p:cNvSpPr/>
              <p:nvPr/>
            </p:nvSpPr>
            <p:spPr>
              <a:xfrm>
                <a:off x="5148547" y="2332829"/>
                <a:ext cx="45869" cy="65122"/>
              </a:xfrm>
              <a:custGeom>
                <a:rect b="b" l="l" r="r" t="t"/>
                <a:pathLst>
                  <a:path extrusionOk="0" h="115" w="81">
                    <a:moveTo>
                      <a:pt x="59" y="108"/>
                    </a:moveTo>
                    <a:cubicBezTo>
                      <a:pt x="43" y="114"/>
                      <a:pt x="21" y="96"/>
                      <a:pt x="10" y="68"/>
                    </a:cubicBezTo>
                    <a:cubicBezTo>
                      <a:pt x="0" y="40"/>
                      <a:pt x="5" y="12"/>
                      <a:pt x="21" y="6"/>
                    </a:cubicBezTo>
                    <a:cubicBezTo>
                      <a:pt x="37" y="0"/>
                      <a:pt x="59" y="18"/>
                      <a:pt x="70" y="46"/>
                    </a:cubicBezTo>
                    <a:cubicBezTo>
                      <a:pt x="80" y="74"/>
                      <a:pt x="75" y="102"/>
                      <a:pt x="59" y="108"/>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4"/>
              <p:cNvSpPr/>
              <p:nvPr/>
            </p:nvSpPr>
            <p:spPr>
              <a:xfrm>
                <a:off x="5124763" y="2310744"/>
                <a:ext cx="20386" cy="28880"/>
              </a:xfrm>
              <a:custGeom>
                <a:rect b="b" l="l" r="r" t="t"/>
                <a:pathLst>
                  <a:path extrusionOk="0" h="51" w="36">
                    <a:moveTo>
                      <a:pt x="26" y="47"/>
                    </a:moveTo>
                    <a:cubicBezTo>
                      <a:pt x="19" y="50"/>
                      <a:pt x="9" y="42"/>
                      <a:pt x="4" y="30"/>
                    </a:cubicBezTo>
                    <a:cubicBezTo>
                      <a:pt x="0" y="17"/>
                      <a:pt x="2" y="5"/>
                      <a:pt x="9" y="3"/>
                    </a:cubicBezTo>
                    <a:cubicBezTo>
                      <a:pt x="17" y="0"/>
                      <a:pt x="26" y="8"/>
                      <a:pt x="31" y="20"/>
                    </a:cubicBezTo>
                    <a:cubicBezTo>
                      <a:pt x="35" y="33"/>
                      <a:pt x="33" y="45"/>
                      <a:pt x="26" y="47"/>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4"/>
              <p:cNvSpPr/>
              <p:nvPr/>
            </p:nvSpPr>
            <p:spPr>
              <a:xfrm>
                <a:off x="4303653" y="1963047"/>
                <a:ext cx="85509" cy="120618"/>
              </a:xfrm>
              <a:custGeom>
                <a:rect b="b" l="l" r="r" t="t"/>
                <a:pathLst>
                  <a:path extrusionOk="0" h="213" w="151">
                    <a:moveTo>
                      <a:pt x="124" y="173"/>
                    </a:moveTo>
                    <a:cubicBezTo>
                      <a:pt x="99" y="212"/>
                      <a:pt x="16" y="173"/>
                      <a:pt x="16" y="173"/>
                    </a:cubicBezTo>
                    <a:lnTo>
                      <a:pt x="0" y="170"/>
                    </a:lnTo>
                    <a:lnTo>
                      <a:pt x="3" y="156"/>
                    </a:lnTo>
                    <a:lnTo>
                      <a:pt x="69" y="175"/>
                    </a:lnTo>
                    <a:cubicBezTo>
                      <a:pt x="104" y="185"/>
                      <a:pt x="134" y="148"/>
                      <a:pt x="117" y="116"/>
                    </a:cubicBezTo>
                    <a:lnTo>
                      <a:pt x="63" y="8"/>
                    </a:lnTo>
                    <a:lnTo>
                      <a:pt x="79" y="0"/>
                    </a:lnTo>
                    <a:lnTo>
                      <a:pt x="129" y="105"/>
                    </a:lnTo>
                    <a:cubicBezTo>
                      <a:pt x="129" y="105"/>
                      <a:pt x="150" y="135"/>
                      <a:pt x="124" y="173"/>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4"/>
              <p:cNvSpPr/>
              <p:nvPr/>
            </p:nvSpPr>
            <p:spPr>
              <a:xfrm>
                <a:off x="4382366" y="1929071"/>
                <a:ext cx="62857" cy="98533"/>
              </a:xfrm>
              <a:custGeom>
                <a:rect b="b" l="l" r="r" t="t"/>
                <a:pathLst>
                  <a:path extrusionOk="0" h="174" w="111">
                    <a:moveTo>
                      <a:pt x="97" y="169"/>
                    </a:moveTo>
                    <a:cubicBezTo>
                      <a:pt x="84" y="173"/>
                      <a:pt x="77" y="160"/>
                      <a:pt x="77" y="160"/>
                    </a:cubicBezTo>
                    <a:lnTo>
                      <a:pt x="0" y="31"/>
                    </a:lnTo>
                    <a:lnTo>
                      <a:pt x="20" y="21"/>
                    </a:lnTo>
                    <a:lnTo>
                      <a:pt x="85" y="151"/>
                    </a:lnTo>
                    <a:cubicBezTo>
                      <a:pt x="89" y="158"/>
                      <a:pt x="100" y="154"/>
                      <a:pt x="99" y="146"/>
                    </a:cubicBezTo>
                    <a:lnTo>
                      <a:pt x="78" y="1"/>
                    </a:lnTo>
                    <a:lnTo>
                      <a:pt x="89" y="0"/>
                    </a:lnTo>
                    <a:lnTo>
                      <a:pt x="108" y="140"/>
                    </a:lnTo>
                    <a:cubicBezTo>
                      <a:pt x="108" y="139"/>
                      <a:pt x="110" y="164"/>
                      <a:pt x="97" y="16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24"/>
              <p:cNvSpPr/>
              <p:nvPr/>
            </p:nvSpPr>
            <p:spPr>
              <a:xfrm>
                <a:off x="4425970" y="1914347"/>
                <a:ext cx="52664" cy="27748"/>
              </a:xfrm>
              <a:custGeom>
                <a:rect b="b" l="l" r="r" t="t"/>
                <a:pathLst>
                  <a:path extrusionOk="0" h="49" w="93">
                    <a:moveTo>
                      <a:pt x="92" y="24"/>
                    </a:moveTo>
                    <a:cubicBezTo>
                      <a:pt x="92" y="28"/>
                      <a:pt x="90" y="32"/>
                      <a:pt x="86" y="36"/>
                    </a:cubicBezTo>
                    <a:cubicBezTo>
                      <a:pt x="82" y="39"/>
                      <a:pt x="76" y="43"/>
                      <a:pt x="69" y="45"/>
                    </a:cubicBezTo>
                    <a:cubicBezTo>
                      <a:pt x="62" y="47"/>
                      <a:pt x="54" y="48"/>
                      <a:pt x="46" y="48"/>
                    </a:cubicBezTo>
                    <a:cubicBezTo>
                      <a:pt x="38" y="48"/>
                      <a:pt x="30" y="47"/>
                      <a:pt x="23" y="45"/>
                    </a:cubicBezTo>
                    <a:cubicBezTo>
                      <a:pt x="16" y="43"/>
                      <a:pt x="10" y="39"/>
                      <a:pt x="6" y="36"/>
                    </a:cubicBezTo>
                    <a:cubicBezTo>
                      <a:pt x="2" y="32"/>
                      <a:pt x="0" y="28"/>
                      <a:pt x="0" y="24"/>
                    </a:cubicBezTo>
                    <a:cubicBezTo>
                      <a:pt x="0" y="20"/>
                      <a:pt x="2" y="16"/>
                      <a:pt x="6" y="12"/>
                    </a:cubicBezTo>
                    <a:cubicBezTo>
                      <a:pt x="10" y="8"/>
                      <a:pt x="16" y="5"/>
                      <a:pt x="23" y="3"/>
                    </a:cubicBezTo>
                    <a:cubicBezTo>
                      <a:pt x="30" y="1"/>
                      <a:pt x="38" y="0"/>
                      <a:pt x="46" y="0"/>
                    </a:cubicBezTo>
                    <a:cubicBezTo>
                      <a:pt x="54" y="0"/>
                      <a:pt x="62" y="1"/>
                      <a:pt x="69" y="3"/>
                    </a:cubicBezTo>
                    <a:cubicBezTo>
                      <a:pt x="76" y="5"/>
                      <a:pt x="82" y="8"/>
                      <a:pt x="86" y="12"/>
                    </a:cubicBezTo>
                    <a:cubicBezTo>
                      <a:pt x="90" y="16"/>
                      <a:pt x="92" y="20"/>
                      <a:pt x="92" y="24"/>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24"/>
              <p:cNvSpPr/>
              <p:nvPr/>
            </p:nvSpPr>
            <p:spPr>
              <a:xfrm>
                <a:off x="4335365" y="1932468"/>
                <a:ext cx="62857" cy="43604"/>
              </a:xfrm>
              <a:custGeom>
                <a:rect b="b" l="l" r="r" t="t"/>
                <a:pathLst>
                  <a:path extrusionOk="0" h="77" w="111">
                    <a:moveTo>
                      <a:pt x="7" y="62"/>
                    </a:moveTo>
                    <a:cubicBezTo>
                      <a:pt x="14" y="76"/>
                      <a:pt x="41" y="76"/>
                      <a:pt x="68" y="64"/>
                    </a:cubicBezTo>
                    <a:cubicBezTo>
                      <a:pt x="94" y="51"/>
                      <a:pt x="110" y="29"/>
                      <a:pt x="103" y="15"/>
                    </a:cubicBezTo>
                    <a:cubicBezTo>
                      <a:pt x="97" y="1"/>
                      <a:pt x="70" y="0"/>
                      <a:pt x="43" y="13"/>
                    </a:cubicBezTo>
                    <a:cubicBezTo>
                      <a:pt x="16" y="26"/>
                      <a:pt x="0" y="48"/>
                      <a:pt x="7" y="6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4"/>
              <p:cNvSpPr/>
              <p:nvPr/>
            </p:nvSpPr>
            <p:spPr>
              <a:xfrm>
                <a:off x="4265146" y="2049122"/>
                <a:ext cx="61725" cy="102497"/>
              </a:xfrm>
              <a:custGeom>
                <a:rect b="b" l="l" r="r" t="t"/>
                <a:pathLst>
                  <a:path extrusionOk="0" h="181" w="109">
                    <a:moveTo>
                      <a:pt x="36" y="175"/>
                    </a:moveTo>
                    <a:cubicBezTo>
                      <a:pt x="61" y="180"/>
                      <a:pt x="89" y="146"/>
                      <a:pt x="98" y="99"/>
                    </a:cubicBezTo>
                    <a:cubicBezTo>
                      <a:pt x="108" y="52"/>
                      <a:pt x="96" y="10"/>
                      <a:pt x="72" y="5"/>
                    </a:cubicBezTo>
                    <a:cubicBezTo>
                      <a:pt x="47" y="0"/>
                      <a:pt x="19" y="34"/>
                      <a:pt x="10" y="80"/>
                    </a:cubicBezTo>
                    <a:cubicBezTo>
                      <a:pt x="0" y="128"/>
                      <a:pt x="12" y="170"/>
                      <a:pt x="36" y="17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4"/>
              <p:cNvSpPr/>
              <p:nvPr/>
            </p:nvSpPr>
            <p:spPr>
              <a:xfrm>
                <a:off x="4330834" y="1956252"/>
                <a:ext cx="199898" cy="265019"/>
              </a:xfrm>
              <a:custGeom>
                <a:rect b="b" l="l" r="r" t="t"/>
                <a:pathLst>
                  <a:path extrusionOk="0" h="468" w="353">
                    <a:moveTo>
                      <a:pt x="12" y="236"/>
                    </a:moveTo>
                    <a:cubicBezTo>
                      <a:pt x="12" y="236"/>
                      <a:pt x="97" y="255"/>
                      <a:pt x="114" y="215"/>
                    </a:cubicBezTo>
                    <a:cubicBezTo>
                      <a:pt x="131" y="175"/>
                      <a:pt x="74" y="46"/>
                      <a:pt x="74" y="46"/>
                    </a:cubicBezTo>
                    <a:lnTo>
                      <a:pt x="100" y="37"/>
                    </a:lnTo>
                    <a:cubicBezTo>
                      <a:pt x="100" y="37"/>
                      <a:pt x="168" y="179"/>
                      <a:pt x="199" y="160"/>
                    </a:cubicBezTo>
                    <a:cubicBezTo>
                      <a:pt x="230" y="140"/>
                      <a:pt x="204" y="2"/>
                      <a:pt x="204" y="2"/>
                    </a:cubicBezTo>
                    <a:lnTo>
                      <a:pt x="235" y="0"/>
                    </a:lnTo>
                    <a:cubicBezTo>
                      <a:pt x="235" y="0"/>
                      <a:pt x="259" y="164"/>
                      <a:pt x="295" y="258"/>
                    </a:cubicBezTo>
                    <a:cubicBezTo>
                      <a:pt x="330" y="353"/>
                      <a:pt x="352" y="385"/>
                      <a:pt x="311" y="426"/>
                    </a:cubicBezTo>
                    <a:cubicBezTo>
                      <a:pt x="271" y="467"/>
                      <a:pt x="179" y="357"/>
                      <a:pt x="89" y="321"/>
                    </a:cubicBezTo>
                    <a:cubicBezTo>
                      <a:pt x="0" y="285"/>
                      <a:pt x="0" y="285"/>
                      <a:pt x="0" y="285"/>
                    </a:cubicBezTo>
                    <a:lnTo>
                      <a:pt x="12" y="236"/>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24"/>
              <p:cNvSpPr/>
              <p:nvPr/>
            </p:nvSpPr>
            <p:spPr>
              <a:xfrm>
                <a:off x="4368209" y="2332263"/>
                <a:ext cx="45869" cy="65122"/>
              </a:xfrm>
              <a:custGeom>
                <a:rect b="b" l="l" r="r" t="t"/>
                <a:pathLst>
                  <a:path extrusionOk="0" h="115" w="81">
                    <a:moveTo>
                      <a:pt x="21" y="108"/>
                    </a:moveTo>
                    <a:cubicBezTo>
                      <a:pt x="37" y="114"/>
                      <a:pt x="59" y="96"/>
                      <a:pt x="69" y="68"/>
                    </a:cubicBezTo>
                    <a:cubicBezTo>
                      <a:pt x="80" y="40"/>
                      <a:pt x="75" y="12"/>
                      <a:pt x="59" y="7"/>
                    </a:cubicBezTo>
                    <a:cubicBezTo>
                      <a:pt x="42" y="0"/>
                      <a:pt x="20" y="18"/>
                      <a:pt x="10" y="47"/>
                    </a:cubicBezTo>
                    <a:cubicBezTo>
                      <a:pt x="0" y="74"/>
                      <a:pt x="4" y="102"/>
                      <a:pt x="21" y="108"/>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24"/>
              <p:cNvSpPr/>
              <p:nvPr/>
            </p:nvSpPr>
            <p:spPr>
              <a:xfrm>
                <a:off x="4419175" y="2311310"/>
                <a:ext cx="20952" cy="28314"/>
              </a:xfrm>
              <a:custGeom>
                <a:rect b="b" l="l" r="r" t="t"/>
                <a:pathLst>
                  <a:path extrusionOk="0" h="50" w="37">
                    <a:moveTo>
                      <a:pt x="9" y="47"/>
                    </a:moveTo>
                    <a:cubicBezTo>
                      <a:pt x="16" y="49"/>
                      <a:pt x="27" y="42"/>
                      <a:pt x="31" y="30"/>
                    </a:cubicBezTo>
                    <a:cubicBezTo>
                      <a:pt x="36" y="17"/>
                      <a:pt x="33" y="5"/>
                      <a:pt x="26" y="3"/>
                    </a:cubicBezTo>
                    <a:cubicBezTo>
                      <a:pt x="19" y="0"/>
                      <a:pt x="9" y="8"/>
                      <a:pt x="4" y="20"/>
                    </a:cubicBezTo>
                    <a:cubicBezTo>
                      <a:pt x="0" y="32"/>
                      <a:pt x="2" y="44"/>
                      <a:pt x="9" y="47"/>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6" name="Google Shape;556;p24"/>
              <p:cNvGrpSpPr/>
              <p:nvPr/>
            </p:nvGrpSpPr>
            <p:grpSpPr>
              <a:xfrm>
                <a:off x="4431067" y="2516870"/>
                <a:ext cx="703890" cy="150064"/>
                <a:chOff x="4431067" y="2516870"/>
                <a:chExt cx="703890" cy="150064"/>
              </a:xfrm>
            </p:grpSpPr>
            <p:sp>
              <p:nvSpPr>
                <p:cNvPr id="557" name="Google Shape;557;p24"/>
                <p:cNvSpPr/>
                <p:nvPr/>
              </p:nvSpPr>
              <p:spPr>
                <a:xfrm>
                  <a:off x="4960541" y="2516870"/>
                  <a:ext cx="172150" cy="76448"/>
                </a:xfrm>
                <a:custGeom>
                  <a:rect b="b" l="l" r="r" t="t"/>
                  <a:pathLst>
                    <a:path extrusionOk="0" h="135" w="304">
                      <a:moveTo>
                        <a:pt x="16" y="134"/>
                      </a:moveTo>
                      <a:lnTo>
                        <a:pt x="0" y="111"/>
                      </a:lnTo>
                      <a:cubicBezTo>
                        <a:pt x="5" y="108"/>
                        <a:pt x="122" y="29"/>
                        <a:pt x="299" y="0"/>
                      </a:cubicBezTo>
                      <a:lnTo>
                        <a:pt x="303" y="27"/>
                      </a:lnTo>
                      <a:cubicBezTo>
                        <a:pt x="133" y="55"/>
                        <a:pt x="17" y="133"/>
                        <a:pt x="16" y="134"/>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4"/>
                <p:cNvSpPr/>
                <p:nvPr/>
              </p:nvSpPr>
              <p:spPr>
                <a:xfrm>
                  <a:off x="4974132" y="2579161"/>
                  <a:ext cx="160824" cy="39073"/>
                </a:xfrm>
                <a:custGeom>
                  <a:rect b="b" l="l" r="r" t="t"/>
                  <a:pathLst>
                    <a:path extrusionOk="0" h="69" w="284">
                      <a:moveTo>
                        <a:pt x="10" y="68"/>
                      </a:moveTo>
                      <a:lnTo>
                        <a:pt x="0" y="43"/>
                      </a:lnTo>
                      <a:cubicBezTo>
                        <a:pt x="4" y="41"/>
                        <a:pt x="105" y="3"/>
                        <a:pt x="283" y="0"/>
                      </a:cubicBezTo>
                      <a:lnTo>
                        <a:pt x="283" y="27"/>
                      </a:lnTo>
                      <a:cubicBezTo>
                        <a:pt x="110" y="30"/>
                        <a:pt x="11" y="68"/>
                        <a:pt x="10" y="68"/>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24"/>
                <p:cNvSpPr/>
                <p:nvPr/>
              </p:nvSpPr>
              <p:spPr>
                <a:xfrm>
                  <a:off x="4926564" y="2538955"/>
                  <a:ext cx="58327" cy="77580"/>
                </a:xfrm>
                <a:custGeom>
                  <a:rect b="b" l="l" r="r" t="t"/>
                  <a:pathLst>
                    <a:path extrusionOk="0" h="137" w="103">
                      <a:moveTo>
                        <a:pt x="86" y="136"/>
                      </a:moveTo>
                      <a:lnTo>
                        <a:pt x="0" y="0"/>
                      </a:lnTo>
                      <a:lnTo>
                        <a:pt x="102" y="123"/>
                      </a:lnTo>
                      <a:lnTo>
                        <a:pt x="86" y="136"/>
                      </a:lnTo>
                      <a:close/>
                    </a:path>
                  </a:pathLst>
                </a:custGeom>
                <a:solidFill>
                  <a:schemeClr val="accent6"/>
                </a:solidFill>
                <a:ln>
                  <a:noFill/>
                </a:ln>
              </p:spPr>
            </p:sp>
            <p:sp>
              <p:nvSpPr>
                <p:cNvPr id="560" name="Google Shape;560;p24"/>
                <p:cNvSpPr/>
                <p:nvPr/>
              </p:nvSpPr>
              <p:spPr>
                <a:xfrm>
                  <a:off x="4907877" y="2574631"/>
                  <a:ext cx="75316" cy="43037"/>
                </a:xfrm>
                <a:custGeom>
                  <a:rect b="b" l="l" r="r" t="t"/>
                  <a:pathLst>
                    <a:path extrusionOk="0" h="76" w="133">
                      <a:moveTo>
                        <a:pt x="0" y="0"/>
                      </a:moveTo>
                      <a:lnTo>
                        <a:pt x="132" y="58"/>
                      </a:lnTo>
                      <a:lnTo>
                        <a:pt x="122" y="75"/>
                      </a:lnTo>
                      <a:lnTo>
                        <a:pt x="0" y="0"/>
                      </a:lnTo>
                      <a:close/>
                    </a:path>
                  </a:pathLst>
                </a:custGeom>
                <a:solidFill>
                  <a:schemeClr val="accent6"/>
                </a:solidFill>
                <a:ln>
                  <a:noFill/>
                </a:ln>
              </p:spPr>
            </p:sp>
            <p:sp>
              <p:nvSpPr>
                <p:cNvPr id="561" name="Google Shape;561;p24"/>
                <p:cNvSpPr/>
                <p:nvPr/>
              </p:nvSpPr>
              <p:spPr>
                <a:xfrm>
                  <a:off x="4902780" y="2606342"/>
                  <a:ext cx="77581" cy="12458"/>
                </a:xfrm>
                <a:custGeom>
                  <a:rect b="b" l="l" r="r" t="t"/>
                  <a:pathLst>
                    <a:path extrusionOk="0" h="22" w="137">
                      <a:moveTo>
                        <a:pt x="0" y="8"/>
                      </a:moveTo>
                      <a:lnTo>
                        <a:pt x="136" y="0"/>
                      </a:lnTo>
                      <a:lnTo>
                        <a:pt x="136" y="21"/>
                      </a:lnTo>
                      <a:lnTo>
                        <a:pt x="0" y="8"/>
                      </a:lnTo>
                      <a:close/>
                    </a:path>
                  </a:pathLst>
                </a:custGeom>
                <a:solidFill>
                  <a:schemeClr val="accent6"/>
                </a:solidFill>
                <a:ln>
                  <a:noFill/>
                </a:ln>
              </p:spPr>
            </p:sp>
            <p:sp>
              <p:nvSpPr>
                <p:cNvPr id="562" name="Google Shape;562;p24"/>
                <p:cNvSpPr/>
                <p:nvPr/>
              </p:nvSpPr>
              <p:spPr>
                <a:xfrm>
                  <a:off x="4913540" y="2607475"/>
                  <a:ext cx="70785" cy="59459"/>
                </a:xfrm>
                <a:custGeom>
                  <a:rect b="b" l="l" r="r" t="t"/>
                  <a:pathLst>
                    <a:path extrusionOk="0" h="105" w="125">
                      <a:moveTo>
                        <a:pt x="0" y="104"/>
                      </a:moveTo>
                      <a:lnTo>
                        <a:pt x="111" y="0"/>
                      </a:lnTo>
                      <a:lnTo>
                        <a:pt x="124" y="16"/>
                      </a:lnTo>
                      <a:lnTo>
                        <a:pt x="0" y="104"/>
                      </a:lnTo>
                      <a:close/>
                    </a:path>
                  </a:pathLst>
                </a:custGeom>
                <a:solidFill>
                  <a:schemeClr val="accent6"/>
                </a:solidFill>
                <a:ln>
                  <a:noFill/>
                </a:ln>
              </p:spPr>
            </p:sp>
            <p:sp>
              <p:nvSpPr>
                <p:cNvPr id="563" name="Google Shape;563;p24"/>
                <p:cNvSpPr/>
                <p:nvPr/>
              </p:nvSpPr>
              <p:spPr>
                <a:xfrm>
                  <a:off x="4433332" y="2516870"/>
                  <a:ext cx="172150" cy="76448"/>
                </a:xfrm>
                <a:custGeom>
                  <a:rect b="b" l="l" r="r" t="t"/>
                  <a:pathLst>
                    <a:path extrusionOk="0" h="135" w="304">
                      <a:moveTo>
                        <a:pt x="287" y="134"/>
                      </a:moveTo>
                      <a:lnTo>
                        <a:pt x="303" y="111"/>
                      </a:lnTo>
                      <a:cubicBezTo>
                        <a:pt x="298" y="108"/>
                        <a:pt x="181" y="29"/>
                        <a:pt x="4" y="0"/>
                      </a:cubicBezTo>
                      <a:lnTo>
                        <a:pt x="0" y="27"/>
                      </a:lnTo>
                      <a:cubicBezTo>
                        <a:pt x="170" y="55"/>
                        <a:pt x="286" y="133"/>
                        <a:pt x="287" y="134"/>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4"/>
                <p:cNvSpPr/>
                <p:nvPr/>
              </p:nvSpPr>
              <p:spPr>
                <a:xfrm>
                  <a:off x="4431067" y="2579161"/>
                  <a:ext cx="160824" cy="39073"/>
                </a:xfrm>
                <a:custGeom>
                  <a:rect b="b" l="l" r="r" t="t"/>
                  <a:pathLst>
                    <a:path extrusionOk="0" h="69" w="284">
                      <a:moveTo>
                        <a:pt x="273" y="68"/>
                      </a:moveTo>
                      <a:lnTo>
                        <a:pt x="283" y="43"/>
                      </a:lnTo>
                      <a:cubicBezTo>
                        <a:pt x="279" y="41"/>
                        <a:pt x="178" y="3"/>
                        <a:pt x="0" y="0"/>
                      </a:cubicBezTo>
                      <a:lnTo>
                        <a:pt x="0" y="27"/>
                      </a:lnTo>
                      <a:cubicBezTo>
                        <a:pt x="173" y="30"/>
                        <a:pt x="272" y="68"/>
                        <a:pt x="273" y="68"/>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4"/>
                <p:cNvSpPr/>
                <p:nvPr/>
              </p:nvSpPr>
              <p:spPr>
                <a:xfrm>
                  <a:off x="4581132" y="2538955"/>
                  <a:ext cx="58327" cy="77580"/>
                </a:xfrm>
                <a:custGeom>
                  <a:rect b="b" l="l" r="r" t="t"/>
                  <a:pathLst>
                    <a:path extrusionOk="0" h="137" w="103">
                      <a:moveTo>
                        <a:pt x="16" y="136"/>
                      </a:moveTo>
                      <a:lnTo>
                        <a:pt x="102" y="0"/>
                      </a:lnTo>
                      <a:lnTo>
                        <a:pt x="0" y="123"/>
                      </a:lnTo>
                      <a:lnTo>
                        <a:pt x="16" y="136"/>
                      </a:lnTo>
                      <a:close/>
                    </a:path>
                  </a:pathLst>
                </a:custGeom>
                <a:solidFill>
                  <a:schemeClr val="accent6"/>
                </a:solidFill>
                <a:ln>
                  <a:noFill/>
                </a:ln>
              </p:spPr>
            </p:sp>
            <p:sp>
              <p:nvSpPr>
                <p:cNvPr id="566" name="Google Shape;566;p24"/>
                <p:cNvSpPr/>
                <p:nvPr/>
              </p:nvSpPr>
              <p:spPr>
                <a:xfrm>
                  <a:off x="4582830" y="2574631"/>
                  <a:ext cx="75316" cy="43037"/>
                </a:xfrm>
                <a:custGeom>
                  <a:rect b="b" l="l" r="r" t="t"/>
                  <a:pathLst>
                    <a:path extrusionOk="0" h="76" w="133">
                      <a:moveTo>
                        <a:pt x="132" y="0"/>
                      </a:moveTo>
                      <a:lnTo>
                        <a:pt x="0" y="58"/>
                      </a:lnTo>
                      <a:lnTo>
                        <a:pt x="10" y="75"/>
                      </a:lnTo>
                      <a:lnTo>
                        <a:pt x="132" y="0"/>
                      </a:lnTo>
                      <a:close/>
                    </a:path>
                  </a:pathLst>
                </a:custGeom>
                <a:solidFill>
                  <a:schemeClr val="accent6"/>
                </a:solidFill>
                <a:ln>
                  <a:noFill/>
                </a:ln>
              </p:spPr>
            </p:sp>
            <p:sp>
              <p:nvSpPr>
                <p:cNvPr id="567" name="Google Shape;567;p24"/>
                <p:cNvSpPr/>
                <p:nvPr/>
              </p:nvSpPr>
              <p:spPr>
                <a:xfrm>
                  <a:off x="4585662" y="2606342"/>
                  <a:ext cx="77581" cy="12458"/>
                </a:xfrm>
                <a:custGeom>
                  <a:rect b="b" l="l" r="r" t="t"/>
                  <a:pathLst>
                    <a:path extrusionOk="0" h="22" w="137">
                      <a:moveTo>
                        <a:pt x="136" y="8"/>
                      </a:moveTo>
                      <a:lnTo>
                        <a:pt x="0" y="0"/>
                      </a:lnTo>
                      <a:lnTo>
                        <a:pt x="0" y="21"/>
                      </a:lnTo>
                      <a:lnTo>
                        <a:pt x="136" y="8"/>
                      </a:lnTo>
                      <a:close/>
                    </a:path>
                  </a:pathLst>
                </a:custGeom>
                <a:solidFill>
                  <a:schemeClr val="accent6"/>
                </a:solidFill>
                <a:ln>
                  <a:noFill/>
                </a:ln>
              </p:spPr>
            </p:sp>
            <p:sp>
              <p:nvSpPr>
                <p:cNvPr id="568" name="Google Shape;568;p24"/>
                <p:cNvSpPr/>
                <p:nvPr/>
              </p:nvSpPr>
              <p:spPr>
                <a:xfrm>
                  <a:off x="4581698" y="2607475"/>
                  <a:ext cx="70785" cy="59459"/>
                </a:xfrm>
                <a:custGeom>
                  <a:rect b="b" l="l" r="r" t="t"/>
                  <a:pathLst>
                    <a:path extrusionOk="0" h="105" w="125">
                      <a:moveTo>
                        <a:pt x="124" y="104"/>
                      </a:moveTo>
                      <a:lnTo>
                        <a:pt x="13" y="0"/>
                      </a:lnTo>
                      <a:lnTo>
                        <a:pt x="0" y="16"/>
                      </a:lnTo>
                      <a:lnTo>
                        <a:pt x="124" y="104"/>
                      </a:lnTo>
                      <a:close/>
                    </a:path>
                  </a:pathLst>
                </a:custGeom>
                <a:solidFill>
                  <a:schemeClr val="accent6"/>
                </a:solidFill>
                <a:ln>
                  <a:noFill/>
                </a:ln>
              </p:spPr>
            </p:sp>
          </p:grpSp>
          <p:grpSp>
            <p:nvGrpSpPr>
              <p:cNvPr id="569" name="Google Shape;569;p24"/>
              <p:cNvGrpSpPr/>
              <p:nvPr/>
            </p:nvGrpSpPr>
            <p:grpSpPr>
              <a:xfrm>
                <a:off x="4438428" y="2653344"/>
                <a:ext cx="689166" cy="270682"/>
                <a:chOff x="4438428" y="2653344"/>
                <a:chExt cx="689166" cy="270682"/>
              </a:xfrm>
            </p:grpSpPr>
            <p:sp>
              <p:nvSpPr>
                <p:cNvPr id="570" name="Google Shape;570;p24"/>
                <p:cNvSpPr/>
                <p:nvPr/>
              </p:nvSpPr>
              <p:spPr>
                <a:xfrm>
                  <a:off x="4937324" y="2653344"/>
                  <a:ext cx="190271" cy="256525"/>
                </a:xfrm>
                <a:custGeom>
                  <a:rect b="b" l="l" r="r" t="t"/>
                  <a:pathLst>
                    <a:path extrusionOk="0" h="453" w="336">
                      <a:moveTo>
                        <a:pt x="17" y="452"/>
                      </a:moveTo>
                      <a:lnTo>
                        <a:pt x="0" y="440"/>
                      </a:lnTo>
                      <a:cubicBezTo>
                        <a:pt x="45" y="377"/>
                        <a:pt x="96" y="170"/>
                        <a:pt x="113" y="94"/>
                      </a:cubicBezTo>
                      <a:lnTo>
                        <a:pt x="116" y="91"/>
                      </a:lnTo>
                      <a:cubicBezTo>
                        <a:pt x="214" y="28"/>
                        <a:pt x="326" y="1"/>
                        <a:pt x="331" y="0"/>
                      </a:cubicBezTo>
                      <a:lnTo>
                        <a:pt x="335" y="20"/>
                      </a:lnTo>
                      <a:cubicBezTo>
                        <a:pt x="334" y="20"/>
                        <a:pt x="225" y="46"/>
                        <a:pt x="130" y="106"/>
                      </a:cubicBezTo>
                      <a:cubicBezTo>
                        <a:pt x="123" y="142"/>
                        <a:pt x="68" y="378"/>
                        <a:pt x="17" y="452"/>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4"/>
                <p:cNvSpPr/>
                <p:nvPr/>
              </p:nvSpPr>
              <p:spPr>
                <a:xfrm>
                  <a:off x="4945818" y="2704309"/>
                  <a:ext cx="62291" cy="23784"/>
                </a:xfrm>
                <a:custGeom>
                  <a:rect b="b" l="l" r="r" t="t"/>
                  <a:pathLst>
                    <a:path extrusionOk="0" h="42" w="110">
                      <a:moveTo>
                        <a:pt x="0" y="41"/>
                      </a:moveTo>
                      <a:lnTo>
                        <a:pt x="104" y="0"/>
                      </a:lnTo>
                      <a:lnTo>
                        <a:pt x="109" y="20"/>
                      </a:lnTo>
                      <a:lnTo>
                        <a:pt x="0" y="41"/>
                      </a:lnTo>
                      <a:close/>
                    </a:path>
                  </a:pathLst>
                </a:custGeom>
                <a:solidFill>
                  <a:schemeClr val="accent6"/>
                </a:solidFill>
                <a:ln>
                  <a:noFill/>
                </a:ln>
              </p:spPr>
            </p:sp>
            <p:sp>
              <p:nvSpPr>
                <p:cNvPr id="572" name="Google Shape;572;p24"/>
                <p:cNvSpPr/>
                <p:nvPr/>
              </p:nvSpPr>
              <p:spPr>
                <a:xfrm>
                  <a:off x="4938456" y="2742816"/>
                  <a:ext cx="62291" cy="23784"/>
                </a:xfrm>
                <a:custGeom>
                  <a:rect b="b" l="l" r="r" t="t"/>
                  <a:pathLst>
                    <a:path extrusionOk="0" h="42" w="110">
                      <a:moveTo>
                        <a:pt x="0" y="41"/>
                      </a:moveTo>
                      <a:lnTo>
                        <a:pt x="103" y="0"/>
                      </a:lnTo>
                      <a:lnTo>
                        <a:pt x="109" y="19"/>
                      </a:lnTo>
                      <a:lnTo>
                        <a:pt x="0" y="41"/>
                      </a:lnTo>
                      <a:close/>
                    </a:path>
                  </a:pathLst>
                </a:custGeom>
                <a:solidFill>
                  <a:schemeClr val="accent6"/>
                </a:solidFill>
                <a:ln>
                  <a:noFill/>
                </a:ln>
              </p:spPr>
            </p:sp>
            <p:sp>
              <p:nvSpPr>
                <p:cNvPr id="573" name="Google Shape;573;p24"/>
                <p:cNvSpPr/>
                <p:nvPr/>
              </p:nvSpPr>
              <p:spPr>
                <a:xfrm>
                  <a:off x="4926564" y="2781323"/>
                  <a:ext cx="61725" cy="23217"/>
                </a:xfrm>
                <a:custGeom>
                  <a:rect b="b" l="l" r="r" t="t"/>
                  <a:pathLst>
                    <a:path extrusionOk="0" h="41" w="109">
                      <a:moveTo>
                        <a:pt x="0" y="40"/>
                      </a:moveTo>
                      <a:lnTo>
                        <a:pt x="103" y="0"/>
                      </a:lnTo>
                      <a:lnTo>
                        <a:pt x="108" y="19"/>
                      </a:lnTo>
                      <a:lnTo>
                        <a:pt x="0" y="40"/>
                      </a:lnTo>
                      <a:close/>
                    </a:path>
                  </a:pathLst>
                </a:custGeom>
                <a:solidFill>
                  <a:schemeClr val="accent6"/>
                </a:solidFill>
                <a:ln>
                  <a:noFill/>
                </a:ln>
              </p:spPr>
            </p:sp>
            <p:sp>
              <p:nvSpPr>
                <p:cNvPr id="574" name="Google Shape;574;p24"/>
                <p:cNvSpPr/>
                <p:nvPr/>
              </p:nvSpPr>
              <p:spPr>
                <a:xfrm>
                  <a:off x="4915805" y="2819830"/>
                  <a:ext cx="62291" cy="23217"/>
                </a:xfrm>
                <a:custGeom>
                  <a:rect b="b" l="l" r="r" t="t"/>
                  <a:pathLst>
                    <a:path extrusionOk="0" h="41" w="110">
                      <a:moveTo>
                        <a:pt x="0" y="40"/>
                      </a:moveTo>
                      <a:lnTo>
                        <a:pt x="104" y="0"/>
                      </a:lnTo>
                      <a:lnTo>
                        <a:pt x="109" y="19"/>
                      </a:lnTo>
                      <a:lnTo>
                        <a:pt x="0" y="40"/>
                      </a:lnTo>
                      <a:close/>
                    </a:path>
                  </a:pathLst>
                </a:custGeom>
                <a:solidFill>
                  <a:schemeClr val="accent6"/>
                </a:solidFill>
                <a:ln>
                  <a:noFill/>
                </a:ln>
              </p:spPr>
            </p:sp>
            <p:sp>
              <p:nvSpPr>
                <p:cNvPr id="575" name="Google Shape;575;p24"/>
                <p:cNvSpPr/>
                <p:nvPr/>
              </p:nvSpPr>
              <p:spPr>
                <a:xfrm>
                  <a:off x="4900515" y="2858337"/>
                  <a:ext cx="62291" cy="23217"/>
                </a:xfrm>
                <a:custGeom>
                  <a:rect b="b" l="l" r="r" t="t"/>
                  <a:pathLst>
                    <a:path extrusionOk="0" h="41" w="110">
                      <a:moveTo>
                        <a:pt x="0" y="40"/>
                      </a:moveTo>
                      <a:lnTo>
                        <a:pt x="103" y="0"/>
                      </a:lnTo>
                      <a:lnTo>
                        <a:pt x="109" y="19"/>
                      </a:lnTo>
                      <a:lnTo>
                        <a:pt x="0" y="40"/>
                      </a:lnTo>
                      <a:close/>
                    </a:path>
                  </a:pathLst>
                </a:custGeom>
                <a:solidFill>
                  <a:schemeClr val="accent6"/>
                </a:solidFill>
                <a:ln>
                  <a:noFill/>
                </a:ln>
              </p:spPr>
            </p:sp>
            <p:sp>
              <p:nvSpPr>
                <p:cNvPr id="576" name="Google Shape;576;p24"/>
                <p:cNvSpPr/>
                <p:nvPr/>
              </p:nvSpPr>
              <p:spPr>
                <a:xfrm>
                  <a:off x="4882394" y="2897977"/>
                  <a:ext cx="65689" cy="26049"/>
                </a:xfrm>
                <a:custGeom>
                  <a:rect b="b" l="l" r="r" t="t"/>
                  <a:pathLst>
                    <a:path extrusionOk="0" h="46" w="116">
                      <a:moveTo>
                        <a:pt x="0" y="45"/>
                      </a:moveTo>
                      <a:cubicBezTo>
                        <a:pt x="16" y="38"/>
                        <a:pt x="85" y="11"/>
                        <a:pt x="113" y="0"/>
                      </a:cubicBezTo>
                      <a:lnTo>
                        <a:pt x="115" y="20"/>
                      </a:lnTo>
                      <a:lnTo>
                        <a:pt x="109" y="23"/>
                      </a:lnTo>
                      <a:lnTo>
                        <a:pt x="0" y="45"/>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4"/>
                <p:cNvSpPr/>
                <p:nvPr/>
              </p:nvSpPr>
              <p:spPr>
                <a:xfrm>
                  <a:off x="4438428" y="2653344"/>
                  <a:ext cx="190271" cy="256525"/>
                </a:xfrm>
                <a:custGeom>
                  <a:rect b="b" l="l" r="r" t="t"/>
                  <a:pathLst>
                    <a:path extrusionOk="0" h="453" w="336">
                      <a:moveTo>
                        <a:pt x="318" y="452"/>
                      </a:moveTo>
                      <a:lnTo>
                        <a:pt x="335" y="440"/>
                      </a:lnTo>
                      <a:cubicBezTo>
                        <a:pt x="290" y="377"/>
                        <a:pt x="239" y="170"/>
                        <a:pt x="222" y="94"/>
                      </a:cubicBezTo>
                      <a:lnTo>
                        <a:pt x="219" y="91"/>
                      </a:lnTo>
                      <a:cubicBezTo>
                        <a:pt x="121" y="28"/>
                        <a:pt x="9" y="1"/>
                        <a:pt x="4" y="0"/>
                      </a:cubicBezTo>
                      <a:lnTo>
                        <a:pt x="0" y="20"/>
                      </a:lnTo>
                      <a:cubicBezTo>
                        <a:pt x="1" y="20"/>
                        <a:pt x="110" y="46"/>
                        <a:pt x="205" y="106"/>
                      </a:cubicBezTo>
                      <a:cubicBezTo>
                        <a:pt x="212" y="142"/>
                        <a:pt x="266" y="378"/>
                        <a:pt x="318" y="452"/>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4"/>
                <p:cNvSpPr/>
                <p:nvPr/>
              </p:nvSpPr>
              <p:spPr>
                <a:xfrm>
                  <a:off x="4557914" y="2704309"/>
                  <a:ext cx="62291" cy="23784"/>
                </a:xfrm>
                <a:custGeom>
                  <a:rect b="b" l="l" r="r" t="t"/>
                  <a:pathLst>
                    <a:path extrusionOk="0" h="42" w="110">
                      <a:moveTo>
                        <a:pt x="109" y="41"/>
                      </a:moveTo>
                      <a:lnTo>
                        <a:pt x="5" y="0"/>
                      </a:lnTo>
                      <a:lnTo>
                        <a:pt x="0" y="20"/>
                      </a:lnTo>
                      <a:lnTo>
                        <a:pt x="109" y="41"/>
                      </a:lnTo>
                      <a:close/>
                    </a:path>
                  </a:pathLst>
                </a:custGeom>
                <a:solidFill>
                  <a:schemeClr val="accent6"/>
                </a:solidFill>
                <a:ln>
                  <a:noFill/>
                </a:ln>
              </p:spPr>
            </p:sp>
            <p:sp>
              <p:nvSpPr>
                <p:cNvPr id="579" name="Google Shape;579;p24"/>
                <p:cNvSpPr/>
                <p:nvPr/>
              </p:nvSpPr>
              <p:spPr>
                <a:xfrm>
                  <a:off x="4565276" y="2742816"/>
                  <a:ext cx="62291" cy="23784"/>
                </a:xfrm>
                <a:custGeom>
                  <a:rect b="b" l="l" r="r" t="t"/>
                  <a:pathLst>
                    <a:path extrusionOk="0" h="42" w="110">
                      <a:moveTo>
                        <a:pt x="109" y="41"/>
                      </a:moveTo>
                      <a:lnTo>
                        <a:pt x="6" y="0"/>
                      </a:lnTo>
                      <a:lnTo>
                        <a:pt x="0" y="19"/>
                      </a:lnTo>
                      <a:lnTo>
                        <a:pt x="109" y="41"/>
                      </a:lnTo>
                      <a:close/>
                    </a:path>
                  </a:pathLst>
                </a:custGeom>
                <a:solidFill>
                  <a:schemeClr val="accent6"/>
                </a:solidFill>
                <a:ln>
                  <a:noFill/>
                </a:ln>
              </p:spPr>
            </p:sp>
            <p:sp>
              <p:nvSpPr>
                <p:cNvPr id="580" name="Google Shape;580;p24"/>
                <p:cNvSpPr/>
                <p:nvPr/>
              </p:nvSpPr>
              <p:spPr>
                <a:xfrm>
                  <a:off x="4577734" y="2781323"/>
                  <a:ext cx="61725" cy="23217"/>
                </a:xfrm>
                <a:custGeom>
                  <a:rect b="b" l="l" r="r" t="t"/>
                  <a:pathLst>
                    <a:path extrusionOk="0" h="41" w="109">
                      <a:moveTo>
                        <a:pt x="108" y="40"/>
                      </a:moveTo>
                      <a:lnTo>
                        <a:pt x="5" y="0"/>
                      </a:lnTo>
                      <a:lnTo>
                        <a:pt x="0" y="19"/>
                      </a:lnTo>
                      <a:lnTo>
                        <a:pt x="108" y="40"/>
                      </a:lnTo>
                      <a:close/>
                    </a:path>
                  </a:pathLst>
                </a:custGeom>
                <a:solidFill>
                  <a:schemeClr val="accent6"/>
                </a:solidFill>
                <a:ln>
                  <a:noFill/>
                </a:ln>
              </p:spPr>
            </p:sp>
            <p:sp>
              <p:nvSpPr>
                <p:cNvPr id="581" name="Google Shape;581;p24"/>
                <p:cNvSpPr/>
                <p:nvPr/>
              </p:nvSpPr>
              <p:spPr>
                <a:xfrm>
                  <a:off x="4587927" y="2819830"/>
                  <a:ext cx="62291" cy="23217"/>
                </a:xfrm>
                <a:custGeom>
                  <a:rect b="b" l="l" r="r" t="t"/>
                  <a:pathLst>
                    <a:path extrusionOk="0" h="41" w="110">
                      <a:moveTo>
                        <a:pt x="109" y="40"/>
                      </a:moveTo>
                      <a:lnTo>
                        <a:pt x="5" y="0"/>
                      </a:lnTo>
                      <a:lnTo>
                        <a:pt x="0" y="19"/>
                      </a:lnTo>
                      <a:lnTo>
                        <a:pt x="109" y="40"/>
                      </a:lnTo>
                      <a:close/>
                    </a:path>
                  </a:pathLst>
                </a:custGeom>
                <a:solidFill>
                  <a:schemeClr val="accent6"/>
                </a:solidFill>
                <a:ln>
                  <a:noFill/>
                </a:ln>
              </p:spPr>
            </p:sp>
            <p:sp>
              <p:nvSpPr>
                <p:cNvPr id="582" name="Google Shape;582;p24"/>
                <p:cNvSpPr/>
                <p:nvPr/>
              </p:nvSpPr>
              <p:spPr>
                <a:xfrm>
                  <a:off x="4603217" y="2858337"/>
                  <a:ext cx="62291" cy="23217"/>
                </a:xfrm>
                <a:custGeom>
                  <a:rect b="b" l="l" r="r" t="t"/>
                  <a:pathLst>
                    <a:path extrusionOk="0" h="41" w="110">
                      <a:moveTo>
                        <a:pt x="109" y="40"/>
                      </a:moveTo>
                      <a:lnTo>
                        <a:pt x="6" y="0"/>
                      </a:lnTo>
                      <a:lnTo>
                        <a:pt x="0" y="19"/>
                      </a:lnTo>
                      <a:lnTo>
                        <a:pt x="109" y="40"/>
                      </a:lnTo>
                      <a:close/>
                    </a:path>
                  </a:pathLst>
                </a:custGeom>
                <a:solidFill>
                  <a:schemeClr val="accent6"/>
                </a:solidFill>
                <a:ln>
                  <a:noFill/>
                </a:ln>
              </p:spPr>
            </p:sp>
            <p:sp>
              <p:nvSpPr>
                <p:cNvPr id="583" name="Google Shape;583;p24"/>
                <p:cNvSpPr/>
                <p:nvPr/>
              </p:nvSpPr>
              <p:spPr>
                <a:xfrm>
                  <a:off x="4618506" y="2897977"/>
                  <a:ext cx="65689" cy="26049"/>
                </a:xfrm>
                <a:custGeom>
                  <a:rect b="b" l="l" r="r" t="t"/>
                  <a:pathLst>
                    <a:path extrusionOk="0" h="46" w="116">
                      <a:moveTo>
                        <a:pt x="115" y="45"/>
                      </a:moveTo>
                      <a:cubicBezTo>
                        <a:pt x="99" y="38"/>
                        <a:pt x="29" y="11"/>
                        <a:pt x="2" y="0"/>
                      </a:cubicBezTo>
                      <a:lnTo>
                        <a:pt x="0" y="20"/>
                      </a:lnTo>
                      <a:lnTo>
                        <a:pt x="5" y="23"/>
                      </a:lnTo>
                      <a:lnTo>
                        <a:pt x="115" y="45"/>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sp>
        <p:nvSpPr>
          <p:cNvPr id="931" name="Google Shape;931;p3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Principal Component Analysis</a:t>
            </a:r>
            <a:endParaRPr/>
          </a:p>
        </p:txBody>
      </p:sp>
      <p:sp>
        <p:nvSpPr>
          <p:cNvPr id="932" name="Google Shape;932;p33"/>
          <p:cNvSpPr txBox="1"/>
          <p:nvPr>
            <p:ph idx="1" type="subTitle"/>
          </p:nvPr>
        </p:nvSpPr>
        <p:spPr>
          <a:xfrm>
            <a:off x="720594" y="2774226"/>
            <a:ext cx="2084700" cy="108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One single metric is not </a:t>
            </a:r>
            <a:r>
              <a:rPr lang="en"/>
              <a:t>comprehensive</a:t>
            </a:r>
            <a:r>
              <a:rPr lang="en"/>
              <a:t> enough</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Difficult interpretation using multiple metrics</a:t>
            </a:r>
            <a:endParaRPr/>
          </a:p>
        </p:txBody>
      </p:sp>
      <p:sp>
        <p:nvSpPr>
          <p:cNvPr id="933" name="Google Shape;933;p33"/>
          <p:cNvSpPr txBox="1"/>
          <p:nvPr>
            <p:ph idx="2" type="subTitle"/>
          </p:nvPr>
        </p:nvSpPr>
        <p:spPr>
          <a:xfrm>
            <a:off x="6338700" y="2774225"/>
            <a:ext cx="2084700" cy="162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Dimension Reduction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Provide interpretable metric for the whole tract in each participant</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Ease for correlation with functional/behavioural metrics</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
        <p:nvSpPr>
          <p:cNvPr id="934" name="Google Shape;934;p33"/>
          <p:cNvSpPr txBox="1"/>
          <p:nvPr>
            <p:ph idx="7" type="subTitle"/>
          </p:nvPr>
        </p:nvSpPr>
        <p:spPr>
          <a:xfrm>
            <a:off x="719994" y="1986375"/>
            <a:ext cx="2085900" cy="37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Challenge</a:t>
            </a:r>
            <a:endParaRPr/>
          </a:p>
        </p:txBody>
      </p:sp>
      <p:sp>
        <p:nvSpPr>
          <p:cNvPr id="935" name="Google Shape;935;p33"/>
          <p:cNvSpPr txBox="1"/>
          <p:nvPr>
            <p:ph idx="8" type="subTitle"/>
          </p:nvPr>
        </p:nvSpPr>
        <p:spPr>
          <a:xfrm>
            <a:off x="6338102" y="1986375"/>
            <a:ext cx="2085900" cy="37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Success</a:t>
            </a:r>
            <a:endParaRPr/>
          </a:p>
        </p:txBody>
      </p:sp>
      <p:sp>
        <p:nvSpPr>
          <p:cNvPr id="936" name="Google Shape;936;p33"/>
          <p:cNvSpPr txBox="1"/>
          <p:nvPr>
            <p:ph idx="7" type="subTitle"/>
          </p:nvPr>
        </p:nvSpPr>
        <p:spPr>
          <a:xfrm>
            <a:off x="3629619" y="2307425"/>
            <a:ext cx="2085900" cy="37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Component Loadings</a:t>
            </a:r>
            <a:endParaRPr/>
          </a:p>
        </p:txBody>
      </p:sp>
      <p:sp>
        <p:nvSpPr>
          <p:cNvPr id="937" name="Google Shape;937;p33"/>
          <p:cNvSpPr txBox="1"/>
          <p:nvPr>
            <p:ph idx="1" type="subTitle"/>
          </p:nvPr>
        </p:nvSpPr>
        <p:spPr>
          <a:xfrm>
            <a:off x="3630219" y="2774226"/>
            <a:ext cx="2084700" cy="108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Identifies the most </a:t>
            </a:r>
            <a:r>
              <a:rPr lang="en"/>
              <a:t>apparent</a:t>
            </a:r>
            <a:r>
              <a:rPr lang="en"/>
              <a:t> “trend” in data</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tract-specific</a:t>
            </a:r>
            <a:endParaRPr/>
          </a:p>
        </p:txBody>
      </p:sp>
      <p:sp>
        <p:nvSpPr>
          <p:cNvPr id="938" name="Google Shape;938;p33"/>
          <p:cNvSpPr/>
          <p:nvPr/>
        </p:nvSpPr>
        <p:spPr>
          <a:xfrm rot="2701458">
            <a:off x="2691951" y="1280124"/>
            <a:ext cx="1000415" cy="947806"/>
          </a:xfrm>
          <a:prstGeom prst="bentArrow">
            <a:avLst>
              <a:gd fmla="val 23058"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939" name="Google Shape;939;p33"/>
          <p:cNvSpPr/>
          <p:nvPr/>
        </p:nvSpPr>
        <p:spPr>
          <a:xfrm rot="2701458">
            <a:off x="5644126" y="1280124"/>
            <a:ext cx="1000415" cy="947806"/>
          </a:xfrm>
          <a:prstGeom prst="bentArrow">
            <a:avLst>
              <a:gd fmla="val 23058"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940" name="Google Shape;940;p33"/>
          <p:cNvSpPr txBox="1"/>
          <p:nvPr>
            <p:ph idx="7" type="subTitle"/>
          </p:nvPr>
        </p:nvSpPr>
        <p:spPr>
          <a:xfrm>
            <a:off x="2059819" y="1840625"/>
            <a:ext cx="2085900" cy="37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chemeClr val="dk2"/>
                </a:solidFill>
              </a:rPr>
              <a:t>PCA</a:t>
            </a:r>
            <a:endParaRPr>
              <a:solidFill>
                <a:schemeClr val="dk2"/>
              </a:solidFill>
            </a:endParaRPr>
          </a:p>
        </p:txBody>
      </p:sp>
      <p:sp>
        <p:nvSpPr>
          <p:cNvPr id="941" name="Google Shape;941;p33"/>
          <p:cNvSpPr txBox="1"/>
          <p:nvPr>
            <p:ph idx="7" type="subTitle"/>
          </p:nvPr>
        </p:nvSpPr>
        <p:spPr>
          <a:xfrm>
            <a:off x="4973519" y="2065875"/>
            <a:ext cx="2085900" cy="37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chemeClr val="dk2"/>
                </a:solidFill>
              </a:rPr>
              <a:t>Per </a:t>
            </a:r>
            <a:endParaRPr>
              <a:solidFill>
                <a:schemeClr val="dk2"/>
              </a:solidFill>
            </a:endParaRPr>
          </a:p>
          <a:p>
            <a:pPr indent="0" lvl="0" marL="0" rtl="0" algn="ctr">
              <a:spcBef>
                <a:spcPts val="0"/>
              </a:spcBef>
              <a:spcAft>
                <a:spcPts val="0"/>
              </a:spcAft>
              <a:buNone/>
            </a:pPr>
            <a:r>
              <a:rPr lang="en">
                <a:solidFill>
                  <a:schemeClr val="dk2"/>
                </a:solidFill>
              </a:rPr>
              <a:t>subject</a:t>
            </a:r>
            <a:endParaRPr>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8"/>
                                        </p:tgtEl>
                                        <p:attrNameLst>
                                          <p:attrName>style.visibility</p:attrName>
                                        </p:attrNameLst>
                                      </p:cBhvr>
                                      <p:to>
                                        <p:strVal val="visible"/>
                                      </p:to>
                                    </p:set>
                                    <p:animEffect filter="fade" transition="in">
                                      <p:cBhvr>
                                        <p:cTn dur="1000"/>
                                        <p:tgtEl>
                                          <p:spTgt spid="938"/>
                                        </p:tgtEl>
                                      </p:cBhvr>
                                    </p:animEffect>
                                  </p:childTnLst>
                                </p:cTn>
                              </p:par>
                              <p:par>
                                <p:cTn fill="hold" nodeType="withEffect" presetClass="entr" presetID="10" presetSubtype="0">
                                  <p:stCondLst>
                                    <p:cond delay="0"/>
                                  </p:stCondLst>
                                  <p:childTnLst>
                                    <p:set>
                                      <p:cBhvr>
                                        <p:cTn dur="1" fill="hold">
                                          <p:stCondLst>
                                            <p:cond delay="0"/>
                                          </p:stCondLst>
                                        </p:cTn>
                                        <p:tgtEl>
                                          <p:spTgt spid="940"/>
                                        </p:tgtEl>
                                        <p:attrNameLst>
                                          <p:attrName>style.visibility</p:attrName>
                                        </p:attrNameLst>
                                      </p:cBhvr>
                                      <p:to>
                                        <p:strVal val="visible"/>
                                      </p:to>
                                    </p:set>
                                    <p:animEffect filter="fade" transition="in">
                                      <p:cBhvr>
                                        <p:cTn dur="1000"/>
                                        <p:tgtEl>
                                          <p:spTgt spid="94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936"/>
                                        </p:tgtEl>
                                        <p:attrNameLst>
                                          <p:attrName>style.visibility</p:attrName>
                                        </p:attrNameLst>
                                      </p:cBhvr>
                                      <p:to>
                                        <p:strVal val="visible"/>
                                      </p:to>
                                    </p:set>
                                    <p:animEffect filter="fade" transition="in">
                                      <p:cBhvr>
                                        <p:cTn dur="1000"/>
                                        <p:tgtEl>
                                          <p:spTgt spid="936"/>
                                        </p:tgtEl>
                                      </p:cBhvr>
                                    </p:animEffect>
                                  </p:childTnLst>
                                </p:cTn>
                              </p:par>
                              <p:par>
                                <p:cTn fill="hold" nodeType="withEffect" presetClass="entr" presetID="10" presetSubtype="0">
                                  <p:stCondLst>
                                    <p:cond delay="0"/>
                                  </p:stCondLst>
                                  <p:childTnLst>
                                    <p:set>
                                      <p:cBhvr>
                                        <p:cTn dur="1" fill="hold">
                                          <p:stCondLst>
                                            <p:cond delay="0"/>
                                          </p:stCondLst>
                                        </p:cTn>
                                        <p:tgtEl>
                                          <p:spTgt spid="937"/>
                                        </p:tgtEl>
                                        <p:attrNameLst>
                                          <p:attrName>style.visibility</p:attrName>
                                        </p:attrNameLst>
                                      </p:cBhvr>
                                      <p:to>
                                        <p:strVal val="visible"/>
                                      </p:to>
                                    </p:set>
                                    <p:animEffect filter="fade" transition="in">
                                      <p:cBhvr>
                                        <p:cTn dur="1000"/>
                                        <p:tgtEl>
                                          <p:spTgt spid="9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9"/>
                                        </p:tgtEl>
                                        <p:attrNameLst>
                                          <p:attrName>style.visibility</p:attrName>
                                        </p:attrNameLst>
                                      </p:cBhvr>
                                      <p:to>
                                        <p:strVal val="visible"/>
                                      </p:to>
                                    </p:set>
                                    <p:animEffect filter="fade" transition="in">
                                      <p:cBhvr>
                                        <p:cTn dur="1000"/>
                                        <p:tgtEl>
                                          <p:spTgt spid="939"/>
                                        </p:tgtEl>
                                      </p:cBhvr>
                                    </p:animEffect>
                                  </p:childTnLst>
                                </p:cTn>
                              </p:par>
                              <p:par>
                                <p:cTn fill="hold" nodeType="withEffect" presetClass="entr" presetID="10" presetSubtype="0">
                                  <p:stCondLst>
                                    <p:cond delay="0"/>
                                  </p:stCondLst>
                                  <p:childTnLst>
                                    <p:set>
                                      <p:cBhvr>
                                        <p:cTn dur="1" fill="hold">
                                          <p:stCondLst>
                                            <p:cond delay="0"/>
                                          </p:stCondLst>
                                        </p:cTn>
                                        <p:tgtEl>
                                          <p:spTgt spid="941"/>
                                        </p:tgtEl>
                                        <p:attrNameLst>
                                          <p:attrName>style.visibility</p:attrName>
                                        </p:attrNameLst>
                                      </p:cBhvr>
                                      <p:to>
                                        <p:strVal val="visible"/>
                                      </p:to>
                                    </p:set>
                                    <p:animEffect filter="fade" transition="in">
                                      <p:cBhvr>
                                        <p:cTn dur="1000"/>
                                        <p:tgtEl>
                                          <p:spTgt spid="94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933"/>
                                        </p:tgtEl>
                                        <p:attrNameLst>
                                          <p:attrName>style.visibility</p:attrName>
                                        </p:attrNameLst>
                                      </p:cBhvr>
                                      <p:to>
                                        <p:strVal val="visible"/>
                                      </p:to>
                                    </p:set>
                                    <p:animEffect filter="fade" transition="in">
                                      <p:cBhvr>
                                        <p:cTn dur="1000"/>
                                        <p:tgtEl>
                                          <p:spTgt spid="933"/>
                                        </p:tgtEl>
                                      </p:cBhvr>
                                    </p:animEffect>
                                  </p:childTnLst>
                                </p:cTn>
                              </p:par>
                              <p:par>
                                <p:cTn fill="hold" nodeType="withEffect" presetClass="entr" presetID="10" presetSubtype="0">
                                  <p:stCondLst>
                                    <p:cond delay="0"/>
                                  </p:stCondLst>
                                  <p:childTnLst>
                                    <p:set>
                                      <p:cBhvr>
                                        <p:cTn dur="1" fill="hold">
                                          <p:stCondLst>
                                            <p:cond delay="0"/>
                                          </p:stCondLst>
                                        </p:cTn>
                                        <p:tgtEl>
                                          <p:spTgt spid="935"/>
                                        </p:tgtEl>
                                        <p:attrNameLst>
                                          <p:attrName>style.visibility</p:attrName>
                                        </p:attrNameLst>
                                      </p:cBhvr>
                                      <p:to>
                                        <p:strVal val="visible"/>
                                      </p:to>
                                    </p:set>
                                    <p:animEffect filter="fade" transition="in">
                                      <p:cBhvr>
                                        <p:cTn dur="1000"/>
                                        <p:tgtEl>
                                          <p:spTgt spid="9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sp>
        <p:nvSpPr>
          <p:cNvPr id="946" name="Google Shape;946;p3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Outcomes from PCA </a:t>
            </a:r>
            <a:endParaRPr/>
          </a:p>
        </p:txBody>
      </p:sp>
      <p:pic>
        <p:nvPicPr>
          <p:cNvPr id="947" name="Google Shape;947;p34"/>
          <p:cNvPicPr preferRelativeResize="0"/>
          <p:nvPr/>
        </p:nvPicPr>
        <p:blipFill>
          <a:blip r:embed="rId3">
            <a:alphaModFix/>
          </a:blip>
          <a:stretch>
            <a:fillRect/>
          </a:stretch>
        </p:blipFill>
        <p:spPr>
          <a:xfrm>
            <a:off x="1539675" y="1017725"/>
            <a:ext cx="6064639" cy="3820976"/>
          </a:xfrm>
          <a:prstGeom prst="rect">
            <a:avLst/>
          </a:prstGeom>
          <a:noFill/>
          <a:ln>
            <a:noFill/>
          </a:ln>
        </p:spPr>
      </p:pic>
      <p:sp>
        <p:nvSpPr>
          <p:cNvPr id="948" name="Google Shape;948;p34"/>
          <p:cNvSpPr txBox="1"/>
          <p:nvPr/>
        </p:nvSpPr>
        <p:spPr>
          <a:xfrm>
            <a:off x="5416725" y="3925500"/>
            <a:ext cx="3829200" cy="9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Karla"/>
                <a:ea typeface="Karla"/>
                <a:cs typeface="Karla"/>
                <a:sym typeface="Karla"/>
              </a:rPr>
              <a:t>ODI - Orientation Dispersion Index</a:t>
            </a:r>
            <a:endParaRPr sz="1200">
              <a:solidFill>
                <a:schemeClr val="dk1"/>
              </a:solidFill>
              <a:latin typeface="Karla"/>
              <a:ea typeface="Karla"/>
              <a:cs typeface="Karla"/>
              <a:sym typeface="Karla"/>
            </a:endParaRPr>
          </a:p>
          <a:p>
            <a:pPr indent="0" lvl="0" marL="0" rtl="0" algn="l">
              <a:spcBef>
                <a:spcPts val="0"/>
              </a:spcBef>
              <a:spcAft>
                <a:spcPts val="0"/>
              </a:spcAft>
              <a:buNone/>
            </a:pPr>
            <a:r>
              <a:rPr lang="en" sz="1200">
                <a:solidFill>
                  <a:schemeClr val="dk1"/>
                </a:solidFill>
                <a:latin typeface="Karla"/>
                <a:ea typeface="Karla"/>
                <a:cs typeface="Karla"/>
                <a:sym typeface="Karla"/>
              </a:rPr>
              <a:t>NDI - Neurite Density Index </a:t>
            </a:r>
            <a:endParaRPr sz="1200">
              <a:solidFill>
                <a:schemeClr val="dk1"/>
              </a:solidFill>
              <a:latin typeface="Karla"/>
              <a:ea typeface="Karla"/>
              <a:cs typeface="Karla"/>
              <a:sym typeface="Karla"/>
            </a:endParaRPr>
          </a:p>
        </p:txBody>
      </p:sp>
      <p:sp>
        <p:nvSpPr>
          <p:cNvPr id="949" name="Google Shape;949;p34"/>
          <p:cNvSpPr txBox="1"/>
          <p:nvPr/>
        </p:nvSpPr>
        <p:spPr>
          <a:xfrm>
            <a:off x="6232225" y="4530075"/>
            <a:ext cx="3829200" cy="9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Karla"/>
                <a:ea typeface="Karla"/>
                <a:cs typeface="Karla"/>
                <a:sym typeface="Karla"/>
              </a:rPr>
              <a:t>(Read et al., 2023)</a:t>
            </a:r>
            <a:endParaRPr sz="1200">
              <a:solidFill>
                <a:schemeClr val="dk1"/>
              </a:solidFill>
              <a:latin typeface="Karla"/>
              <a:ea typeface="Karla"/>
              <a:cs typeface="Karla"/>
              <a:sym typeface="Karl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sp>
        <p:nvSpPr>
          <p:cNvPr id="954" name="Google Shape;954;p3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Analyses with PCA components</a:t>
            </a:r>
            <a:endParaRPr/>
          </a:p>
        </p:txBody>
      </p:sp>
      <p:pic>
        <p:nvPicPr>
          <p:cNvPr id="955" name="Google Shape;955;p35"/>
          <p:cNvPicPr preferRelativeResize="0"/>
          <p:nvPr/>
        </p:nvPicPr>
        <p:blipFill>
          <a:blip r:embed="rId3">
            <a:alphaModFix/>
          </a:blip>
          <a:stretch>
            <a:fillRect/>
          </a:stretch>
        </p:blipFill>
        <p:spPr>
          <a:xfrm>
            <a:off x="719987" y="1074700"/>
            <a:ext cx="5207620" cy="3820976"/>
          </a:xfrm>
          <a:prstGeom prst="rect">
            <a:avLst/>
          </a:prstGeom>
          <a:noFill/>
          <a:ln>
            <a:noFill/>
          </a:ln>
        </p:spPr>
      </p:pic>
      <p:sp>
        <p:nvSpPr>
          <p:cNvPr id="956" name="Google Shape;956;p35"/>
          <p:cNvSpPr txBox="1"/>
          <p:nvPr/>
        </p:nvSpPr>
        <p:spPr>
          <a:xfrm>
            <a:off x="6061350" y="2115150"/>
            <a:ext cx="2867100" cy="91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chemeClr val="dk1"/>
                </a:solidFill>
                <a:latin typeface="Karla"/>
                <a:ea typeface="Karla"/>
                <a:cs typeface="Karla"/>
                <a:sym typeface="Karla"/>
              </a:rPr>
              <a:t>“Aha! Fornix complexity is positively correlated with Sequence Memory Performance!”</a:t>
            </a:r>
            <a:endParaRPr b="1" sz="1500">
              <a:solidFill>
                <a:schemeClr val="dk1"/>
              </a:solidFill>
              <a:latin typeface="Karla"/>
              <a:ea typeface="Karla"/>
              <a:cs typeface="Karla"/>
              <a:sym typeface="Karla"/>
            </a:endParaRPr>
          </a:p>
        </p:txBody>
      </p:sp>
      <p:sp>
        <p:nvSpPr>
          <p:cNvPr id="957" name="Google Shape;957;p35"/>
          <p:cNvSpPr txBox="1"/>
          <p:nvPr/>
        </p:nvSpPr>
        <p:spPr>
          <a:xfrm>
            <a:off x="5894700" y="4606275"/>
            <a:ext cx="3829200" cy="9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Karla"/>
                <a:ea typeface="Karla"/>
                <a:cs typeface="Karla"/>
                <a:sym typeface="Karla"/>
              </a:rPr>
              <a:t>(Read et al., 2023)</a:t>
            </a:r>
            <a:endParaRPr sz="1200">
              <a:solidFill>
                <a:schemeClr val="dk1"/>
              </a:solidFill>
              <a:latin typeface="Karla"/>
              <a:ea typeface="Karla"/>
              <a:cs typeface="Karla"/>
              <a:sym typeface="Karl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1" name="Shape 961"/>
        <p:cNvGrpSpPr/>
        <p:nvPr/>
      </p:nvGrpSpPr>
      <p:grpSpPr>
        <a:xfrm>
          <a:off x="0" y="0"/>
          <a:ext cx="0" cy="0"/>
          <a:chOff x="0" y="0"/>
          <a:chExt cx="0" cy="0"/>
        </a:xfrm>
      </p:grpSpPr>
      <p:pic>
        <p:nvPicPr>
          <p:cNvPr id="962" name="Google Shape;962;p36"/>
          <p:cNvPicPr preferRelativeResize="0"/>
          <p:nvPr>
            <p:ph idx="3" type="pic"/>
          </p:nvPr>
        </p:nvPicPr>
        <p:blipFill rotWithShape="1">
          <a:blip r:embed="rId3">
            <a:alphaModFix/>
          </a:blip>
          <a:srcRect b="16696" l="0" r="0" t="16703"/>
          <a:stretch/>
        </p:blipFill>
        <p:spPr>
          <a:xfrm>
            <a:off x="970943" y="791375"/>
            <a:ext cx="3413400" cy="3410700"/>
          </a:xfrm>
          <a:prstGeom prst="ellipse">
            <a:avLst/>
          </a:prstGeom>
        </p:spPr>
      </p:pic>
      <p:sp>
        <p:nvSpPr>
          <p:cNvPr id="963" name="Google Shape;963;p36"/>
          <p:cNvSpPr txBox="1"/>
          <p:nvPr>
            <p:ph type="title"/>
          </p:nvPr>
        </p:nvSpPr>
        <p:spPr>
          <a:xfrm>
            <a:off x="4830325" y="1965175"/>
            <a:ext cx="4223100" cy="84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Implication</a:t>
            </a:r>
            <a:endParaRPr/>
          </a:p>
        </p:txBody>
      </p:sp>
      <p:sp>
        <p:nvSpPr>
          <p:cNvPr id="964" name="Google Shape;964;p36"/>
          <p:cNvSpPr txBox="1"/>
          <p:nvPr>
            <p:ph idx="2" type="title"/>
          </p:nvPr>
        </p:nvSpPr>
        <p:spPr>
          <a:xfrm>
            <a:off x="5379150" y="1038100"/>
            <a:ext cx="17982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03</a:t>
            </a:r>
            <a:endParaRPr/>
          </a:p>
        </p:txBody>
      </p:sp>
      <p:pic>
        <p:nvPicPr>
          <p:cNvPr id="965" name="Google Shape;965;p36"/>
          <p:cNvPicPr preferRelativeResize="0"/>
          <p:nvPr/>
        </p:nvPicPr>
        <p:blipFill>
          <a:blip r:embed="rId4">
            <a:alphaModFix/>
          </a:blip>
          <a:stretch>
            <a:fillRect/>
          </a:stretch>
        </p:blipFill>
        <p:spPr>
          <a:xfrm>
            <a:off x="970950" y="791375"/>
            <a:ext cx="3600900" cy="3410700"/>
          </a:xfrm>
          <a:prstGeom prst="ellipse">
            <a:avLst/>
          </a:prstGeom>
          <a:noFill/>
          <a:ln>
            <a:noFill/>
          </a:ln>
        </p:spPr>
      </p:pic>
      <p:grpSp>
        <p:nvGrpSpPr>
          <p:cNvPr id="966" name="Google Shape;966;p36"/>
          <p:cNvGrpSpPr/>
          <p:nvPr/>
        </p:nvGrpSpPr>
        <p:grpSpPr>
          <a:xfrm>
            <a:off x="3143716" y="2735713"/>
            <a:ext cx="1798200" cy="1798200"/>
            <a:chOff x="3143716" y="2705888"/>
            <a:chExt cx="1798200" cy="1798200"/>
          </a:xfrm>
        </p:grpSpPr>
        <p:sp>
          <p:nvSpPr>
            <p:cNvPr id="967" name="Google Shape;967;p36"/>
            <p:cNvSpPr/>
            <p:nvPr/>
          </p:nvSpPr>
          <p:spPr>
            <a:xfrm>
              <a:off x="3143716" y="2705888"/>
              <a:ext cx="1798200" cy="17982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nvGrpSpPr>
            <p:cNvPr id="968" name="Google Shape;968;p36"/>
            <p:cNvGrpSpPr/>
            <p:nvPr/>
          </p:nvGrpSpPr>
          <p:grpSpPr>
            <a:xfrm>
              <a:off x="3442906" y="2925705"/>
              <a:ext cx="1199849" cy="1358588"/>
              <a:chOff x="635278" y="1020469"/>
              <a:chExt cx="2161501" cy="2447465"/>
            </a:xfrm>
          </p:grpSpPr>
          <p:sp>
            <p:nvSpPr>
              <p:cNvPr id="969" name="Google Shape;969;p36"/>
              <p:cNvSpPr/>
              <p:nvPr/>
            </p:nvSpPr>
            <p:spPr>
              <a:xfrm>
                <a:off x="1708384" y="2967909"/>
                <a:ext cx="987597" cy="500025"/>
              </a:xfrm>
              <a:custGeom>
                <a:rect b="b" l="l" r="r" t="t"/>
                <a:pathLst>
                  <a:path extrusionOk="0" h="883" w="1744">
                    <a:moveTo>
                      <a:pt x="1730" y="40"/>
                    </a:moveTo>
                    <a:cubicBezTo>
                      <a:pt x="1717" y="79"/>
                      <a:pt x="1506" y="487"/>
                      <a:pt x="1388" y="579"/>
                    </a:cubicBezTo>
                    <a:cubicBezTo>
                      <a:pt x="1388" y="579"/>
                      <a:pt x="1329" y="619"/>
                      <a:pt x="1289" y="625"/>
                    </a:cubicBezTo>
                    <a:cubicBezTo>
                      <a:pt x="1289" y="625"/>
                      <a:pt x="1243" y="718"/>
                      <a:pt x="1145" y="757"/>
                    </a:cubicBezTo>
                    <a:cubicBezTo>
                      <a:pt x="1046" y="796"/>
                      <a:pt x="691" y="882"/>
                      <a:pt x="658" y="803"/>
                    </a:cubicBezTo>
                    <a:cubicBezTo>
                      <a:pt x="658" y="803"/>
                      <a:pt x="612" y="868"/>
                      <a:pt x="421" y="822"/>
                    </a:cubicBezTo>
                    <a:cubicBezTo>
                      <a:pt x="230" y="776"/>
                      <a:pt x="40" y="592"/>
                      <a:pt x="0" y="388"/>
                    </a:cubicBezTo>
                    <a:lnTo>
                      <a:pt x="0" y="48"/>
                    </a:lnTo>
                    <a:cubicBezTo>
                      <a:pt x="67" y="27"/>
                      <a:pt x="100" y="83"/>
                      <a:pt x="252" y="134"/>
                    </a:cubicBezTo>
                    <a:cubicBezTo>
                      <a:pt x="351" y="168"/>
                      <a:pt x="391" y="207"/>
                      <a:pt x="407" y="231"/>
                    </a:cubicBezTo>
                    <a:cubicBezTo>
                      <a:pt x="412" y="239"/>
                      <a:pt x="423" y="241"/>
                      <a:pt x="431" y="235"/>
                    </a:cubicBezTo>
                    <a:cubicBezTo>
                      <a:pt x="486" y="194"/>
                      <a:pt x="657" y="165"/>
                      <a:pt x="718" y="147"/>
                    </a:cubicBezTo>
                    <a:cubicBezTo>
                      <a:pt x="756" y="135"/>
                      <a:pt x="775" y="137"/>
                      <a:pt x="785" y="140"/>
                    </a:cubicBezTo>
                    <a:cubicBezTo>
                      <a:pt x="789" y="142"/>
                      <a:pt x="795" y="140"/>
                      <a:pt x="798" y="136"/>
                    </a:cubicBezTo>
                    <a:cubicBezTo>
                      <a:pt x="815" y="107"/>
                      <a:pt x="878" y="85"/>
                      <a:pt x="971" y="76"/>
                    </a:cubicBezTo>
                    <a:cubicBezTo>
                      <a:pt x="1075" y="65"/>
                      <a:pt x="1085" y="124"/>
                      <a:pt x="1312" y="133"/>
                    </a:cubicBezTo>
                    <a:cubicBezTo>
                      <a:pt x="1538" y="142"/>
                      <a:pt x="1711" y="7"/>
                      <a:pt x="1711" y="7"/>
                    </a:cubicBezTo>
                    <a:cubicBezTo>
                      <a:pt x="1711" y="7"/>
                      <a:pt x="1743" y="0"/>
                      <a:pt x="1730" y="4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36"/>
              <p:cNvSpPr/>
              <p:nvPr/>
            </p:nvSpPr>
            <p:spPr>
              <a:xfrm>
                <a:off x="1708384" y="2967909"/>
                <a:ext cx="987597" cy="499459"/>
              </a:xfrm>
              <a:custGeom>
                <a:rect b="b" l="l" r="r" t="t"/>
                <a:pathLst>
                  <a:path extrusionOk="0" h="882" w="1744">
                    <a:moveTo>
                      <a:pt x="1711" y="7"/>
                    </a:moveTo>
                    <a:cubicBezTo>
                      <a:pt x="1711" y="7"/>
                      <a:pt x="1539" y="142"/>
                      <a:pt x="1312" y="132"/>
                    </a:cubicBezTo>
                    <a:cubicBezTo>
                      <a:pt x="1086" y="123"/>
                      <a:pt x="1075" y="64"/>
                      <a:pt x="971" y="75"/>
                    </a:cubicBezTo>
                    <a:cubicBezTo>
                      <a:pt x="878" y="84"/>
                      <a:pt x="815" y="107"/>
                      <a:pt x="798" y="135"/>
                    </a:cubicBezTo>
                    <a:cubicBezTo>
                      <a:pt x="795" y="140"/>
                      <a:pt x="790" y="141"/>
                      <a:pt x="785" y="140"/>
                    </a:cubicBezTo>
                    <a:cubicBezTo>
                      <a:pt x="775" y="136"/>
                      <a:pt x="756" y="135"/>
                      <a:pt x="718" y="146"/>
                    </a:cubicBezTo>
                    <a:cubicBezTo>
                      <a:pt x="657" y="164"/>
                      <a:pt x="486" y="194"/>
                      <a:pt x="431" y="234"/>
                    </a:cubicBezTo>
                    <a:cubicBezTo>
                      <a:pt x="423" y="240"/>
                      <a:pt x="412" y="238"/>
                      <a:pt x="407" y="230"/>
                    </a:cubicBezTo>
                    <a:cubicBezTo>
                      <a:pt x="391" y="206"/>
                      <a:pt x="351" y="167"/>
                      <a:pt x="252" y="133"/>
                    </a:cubicBezTo>
                    <a:cubicBezTo>
                      <a:pt x="100" y="82"/>
                      <a:pt x="67" y="27"/>
                      <a:pt x="0" y="47"/>
                    </a:cubicBezTo>
                    <a:lnTo>
                      <a:pt x="0" y="388"/>
                    </a:lnTo>
                    <a:cubicBezTo>
                      <a:pt x="40" y="592"/>
                      <a:pt x="230" y="776"/>
                      <a:pt x="421" y="821"/>
                    </a:cubicBezTo>
                    <a:cubicBezTo>
                      <a:pt x="612" y="868"/>
                      <a:pt x="658" y="802"/>
                      <a:pt x="658" y="802"/>
                    </a:cubicBezTo>
                    <a:cubicBezTo>
                      <a:pt x="691" y="881"/>
                      <a:pt x="1046" y="795"/>
                      <a:pt x="1145" y="756"/>
                    </a:cubicBezTo>
                    <a:cubicBezTo>
                      <a:pt x="1243" y="716"/>
                      <a:pt x="1289" y="624"/>
                      <a:pt x="1289" y="624"/>
                    </a:cubicBezTo>
                    <a:cubicBezTo>
                      <a:pt x="1329" y="618"/>
                      <a:pt x="1388" y="578"/>
                      <a:pt x="1388" y="578"/>
                    </a:cubicBezTo>
                    <a:cubicBezTo>
                      <a:pt x="1506" y="486"/>
                      <a:pt x="1717" y="78"/>
                      <a:pt x="1730" y="39"/>
                    </a:cubicBezTo>
                    <a:cubicBezTo>
                      <a:pt x="1743" y="0"/>
                      <a:pt x="1711" y="7"/>
                      <a:pt x="1711" y="7"/>
                    </a:cubicBezTo>
                    <a:moveTo>
                      <a:pt x="1664" y="94"/>
                    </a:moveTo>
                    <a:cubicBezTo>
                      <a:pt x="1652" y="132"/>
                      <a:pt x="1489" y="406"/>
                      <a:pt x="1350" y="528"/>
                    </a:cubicBezTo>
                    <a:cubicBezTo>
                      <a:pt x="1309" y="563"/>
                      <a:pt x="1260" y="562"/>
                      <a:pt x="1232" y="568"/>
                    </a:cubicBezTo>
                    <a:cubicBezTo>
                      <a:pt x="1221" y="570"/>
                      <a:pt x="1213" y="577"/>
                      <a:pt x="1207" y="586"/>
                    </a:cubicBezTo>
                    <a:cubicBezTo>
                      <a:pt x="1195" y="607"/>
                      <a:pt x="1177" y="651"/>
                      <a:pt x="1137" y="681"/>
                    </a:cubicBezTo>
                    <a:cubicBezTo>
                      <a:pt x="1088" y="718"/>
                      <a:pt x="934" y="753"/>
                      <a:pt x="821" y="769"/>
                    </a:cubicBezTo>
                    <a:cubicBezTo>
                      <a:pt x="737" y="781"/>
                      <a:pt x="679" y="760"/>
                      <a:pt x="657" y="750"/>
                    </a:cubicBezTo>
                    <a:cubicBezTo>
                      <a:pt x="650" y="746"/>
                      <a:pt x="642" y="746"/>
                      <a:pt x="636" y="750"/>
                    </a:cubicBezTo>
                    <a:cubicBezTo>
                      <a:pt x="572" y="780"/>
                      <a:pt x="431" y="762"/>
                      <a:pt x="431" y="762"/>
                    </a:cubicBezTo>
                    <a:cubicBezTo>
                      <a:pt x="197" y="733"/>
                      <a:pt x="73" y="499"/>
                      <a:pt x="39" y="406"/>
                    </a:cubicBezTo>
                    <a:cubicBezTo>
                      <a:pt x="12" y="331"/>
                      <a:pt x="29" y="163"/>
                      <a:pt x="36" y="101"/>
                    </a:cubicBezTo>
                    <a:cubicBezTo>
                      <a:pt x="38" y="89"/>
                      <a:pt x="50" y="82"/>
                      <a:pt x="61" y="86"/>
                    </a:cubicBezTo>
                    <a:cubicBezTo>
                      <a:pt x="102" y="103"/>
                      <a:pt x="188" y="139"/>
                      <a:pt x="243" y="159"/>
                    </a:cubicBezTo>
                    <a:cubicBezTo>
                      <a:pt x="292" y="177"/>
                      <a:pt x="338" y="213"/>
                      <a:pt x="362" y="234"/>
                    </a:cubicBezTo>
                    <a:cubicBezTo>
                      <a:pt x="372" y="243"/>
                      <a:pt x="375" y="258"/>
                      <a:pt x="368" y="270"/>
                    </a:cubicBezTo>
                    <a:cubicBezTo>
                      <a:pt x="304" y="374"/>
                      <a:pt x="328" y="484"/>
                      <a:pt x="328" y="484"/>
                    </a:cubicBezTo>
                    <a:cubicBezTo>
                      <a:pt x="306" y="516"/>
                      <a:pt x="294" y="598"/>
                      <a:pt x="308" y="607"/>
                    </a:cubicBezTo>
                    <a:cubicBezTo>
                      <a:pt x="322" y="616"/>
                      <a:pt x="355" y="547"/>
                      <a:pt x="355" y="547"/>
                    </a:cubicBezTo>
                    <a:cubicBezTo>
                      <a:pt x="355" y="547"/>
                      <a:pt x="379" y="579"/>
                      <a:pt x="427" y="597"/>
                    </a:cubicBezTo>
                    <a:cubicBezTo>
                      <a:pt x="474" y="615"/>
                      <a:pt x="535" y="593"/>
                      <a:pt x="489" y="584"/>
                    </a:cubicBezTo>
                    <a:cubicBezTo>
                      <a:pt x="444" y="575"/>
                      <a:pt x="388" y="527"/>
                      <a:pt x="380" y="458"/>
                    </a:cubicBezTo>
                    <a:cubicBezTo>
                      <a:pt x="373" y="389"/>
                      <a:pt x="410" y="295"/>
                      <a:pt x="453" y="262"/>
                    </a:cubicBezTo>
                    <a:cubicBezTo>
                      <a:pt x="496" y="229"/>
                      <a:pt x="754" y="183"/>
                      <a:pt x="781" y="189"/>
                    </a:cubicBezTo>
                    <a:cubicBezTo>
                      <a:pt x="807" y="196"/>
                      <a:pt x="843" y="268"/>
                      <a:pt x="866" y="251"/>
                    </a:cubicBezTo>
                    <a:cubicBezTo>
                      <a:pt x="889" y="234"/>
                      <a:pt x="822" y="170"/>
                      <a:pt x="844" y="156"/>
                    </a:cubicBezTo>
                    <a:cubicBezTo>
                      <a:pt x="866" y="142"/>
                      <a:pt x="953" y="123"/>
                      <a:pt x="1002" y="116"/>
                    </a:cubicBezTo>
                    <a:cubicBezTo>
                      <a:pt x="1033" y="111"/>
                      <a:pt x="1146" y="142"/>
                      <a:pt x="1257" y="159"/>
                    </a:cubicBezTo>
                    <a:cubicBezTo>
                      <a:pt x="1262" y="160"/>
                      <a:pt x="1266" y="166"/>
                      <a:pt x="1264" y="172"/>
                    </a:cubicBezTo>
                    <a:cubicBezTo>
                      <a:pt x="1239" y="234"/>
                      <a:pt x="1174" y="288"/>
                      <a:pt x="1136" y="313"/>
                    </a:cubicBezTo>
                    <a:cubicBezTo>
                      <a:pt x="1095" y="339"/>
                      <a:pt x="951" y="442"/>
                      <a:pt x="902" y="467"/>
                    </a:cubicBezTo>
                    <a:cubicBezTo>
                      <a:pt x="853" y="492"/>
                      <a:pt x="737" y="525"/>
                      <a:pt x="701" y="538"/>
                    </a:cubicBezTo>
                    <a:cubicBezTo>
                      <a:pt x="665" y="551"/>
                      <a:pt x="667" y="565"/>
                      <a:pt x="667" y="565"/>
                    </a:cubicBezTo>
                    <a:cubicBezTo>
                      <a:pt x="693" y="601"/>
                      <a:pt x="879" y="511"/>
                      <a:pt x="876" y="529"/>
                    </a:cubicBezTo>
                    <a:cubicBezTo>
                      <a:pt x="873" y="546"/>
                      <a:pt x="885" y="602"/>
                      <a:pt x="897" y="597"/>
                    </a:cubicBezTo>
                    <a:cubicBezTo>
                      <a:pt x="908" y="593"/>
                      <a:pt x="907" y="533"/>
                      <a:pt x="922" y="514"/>
                    </a:cubicBezTo>
                    <a:cubicBezTo>
                      <a:pt x="937" y="494"/>
                      <a:pt x="1103" y="397"/>
                      <a:pt x="1169" y="358"/>
                    </a:cubicBezTo>
                    <a:cubicBezTo>
                      <a:pt x="1235" y="319"/>
                      <a:pt x="1305" y="234"/>
                      <a:pt x="1319" y="205"/>
                    </a:cubicBezTo>
                    <a:cubicBezTo>
                      <a:pt x="1332" y="176"/>
                      <a:pt x="1361" y="168"/>
                      <a:pt x="1361" y="168"/>
                    </a:cubicBezTo>
                    <a:cubicBezTo>
                      <a:pt x="1360" y="168"/>
                      <a:pt x="1397" y="170"/>
                      <a:pt x="1432" y="163"/>
                    </a:cubicBezTo>
                    <a:cubicBezTo>
                      <a:pt x="1564" y="136"/>
                      <a:pt x="1675" y="57"/>
                      <a:pt x="1664" y="9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36"/>
              <p:cNvSpPr/>
              <p:nvPr/>
            </p:nvSpPr>
            <p:spPr>
              <a:xfrm>
                <a:off x="1744060" y="3034730"/>
                <a:ext cx="851689" cy="344298"/>
              </a:xfrm>
              <a:custGeom>
                <a:rect b="b" l="l" r="r" t="t"/>
                <a:pathLst>
                  <a:path extrusionOk="0" h="608" w="1504">
                    <a:moveTo>
                      <a:pt x="614" y="585"/>
                    </a:moveTo>
                    <a:cubicBezTo>
                      <a:pt x="597" y="577"/>
                      <a:pt x="577" y="577"/>
                      <a:pt x="559" y="585"/>
                    </a:cubicBezTo>
                    <a:cubicBezTo>
                      <a:pt x="518" y="605"/>
                      <a:pt x="413" y="601"/>
                      <a:pt x="367" y="596"/>
                    </a:cubicBezTo>
                    <a:cubicBezTo>
                      <a:pt x="278" y="585"/>
                      <a:pt x="196" y="536"/>
                      <a:pt x="127" y="450"/>
                    </a:cubicBezTo>
                    <a:cubicBezTo>
                      <a:pt x="64" y="373"/>
                      <a:pt x="29" y="287"/>
                      <a:pt x="17" y="253"/>
                    </a:cubicBezTo>
                    <a:cubicBezTo>
                      <a:pt x="0" y="209"/>
                      <a:pt x="2" y="116"/>
                      <a:pt x="9" y="27"/>
                    </a:cubicBezTo>
                    <a:cubicBezTo>
                      <a:pt x="10" y="11"/>
                      <a:pt x="27" y="0"/>
                      <a:pt x="42" y="7"/>
                    </a:cubicBezTo>
                    <a:cubicBezTo>
                      <a:pt x="84" y="24"/>
                      <a:pt x="133" y="43"/>
                      <a:pt x="169" y="56"/>
                    </a:cubicBezTo>
                    <a:cubicBezTo>
                      <a:pt x="196" y="66"/>
                      <a:pt x="222" y="83"/>
                      <a:pt x="243" y="98"/>
                    </a:cubicBezTo>
                    <a:cubicBezTo>
                      <a:pt x="258" y="109"/>
                      <a:pt x="263" y="128"/>
                      <a:pt x="255" y="145"/>
                    </a:cubicBezTo>
                    <a:cubicBezTo>
                      <a:pt x="224" y="214"/>
                      <a:pt x="222" y="280"/>
                      <a:pt x="225" y="319"/>
                    </a:cubicBezTo>
                    <a:cubicBezTo>
                      <a:pt x="226" y="330"/>
                      <a:pt x="224" y="341"/>
                      <a:pt x="220" y="351"/>
                    </a:cubicBezTo>
                    <a:cubicBezTo>
                      <a:pt x="205" y="390"/>
                      <a:pt x="199" y="440"/>
                      <a:pt x="204" y="466"/>
                    </a:cubicBezTo>
                    <a:cubicBezTo>
                      <a:pt x="210" y="494"/>
                      <a:pt x="230" y="508"/>
                      <a:pt x="251" y="508"/>
                    </a:cubicBezTo>
                    <a:cubicBezTo>
                      <a:pt x="258" y="508"/>
                      <a:pt x="271" y="508"/>
                      <a:pt x="289" y="490"/>
                    </a:cubicBezTo>
                    <a:cubicBezTo>
                      <a:pt x="299" y="479"/>
                      <a:pt x="315" y="477"/>
                      <a:pt x="329" y="484"/>
                    </a:cubicBezTo>
                    <a:cubicBezTo>
                      <a:pt x="337" y="487"/>
                      <a:pt x="344" y="491"/>
                      <a:pt x="353" y="494"/>
                    </a:cubicBezTo>
                    <a:cubicBezTo>
                      <a:pt x="400" y="512"/>
                      <a:pt x="480" y="507"/>
                      <a:pt x="485" y="457"/>
                    </a:cubicBezTo>
                    <a:cubicBezTo>
                      <a:pt x="485" y="447"/>
                      <a:pt x="485" y="415"/>
                      <a:pt x="437" y="406"/>
                    </a:cubicBezTo>
                    <a:cubicBezTo>
                      <a:pt x="410" y="400"/>
                      <a:pt x="366" y="367"/>
                      <a:pt x="360" y="314"/>
                    </a:cubicBezTo>
                    <a:cubicBezTo>
                      <a:pt x="353" y="258"/>
                      <a:pt x="386" y="177"/>
                      <a:pt x="417" y="155"/>
                    </a:cubicBezTo>
                    <a:cubicBezTo>
                      <a:pt x="442" y="136"/>
                      <a:pt x="611" y="99"/>
                      <a:pt x="688" y="90"/>
                    </a:cubicBezTo>
                    <a:cubicBezTo>
                      <a:pt x="703" y="88"/>
                      <a:pt x="718" y="94"/>
                      <a:pt x="727" y="106"/>
                    </a:cubicBezTo>
                    <a:cubicBezTo>
                      <a:pt x="746" y="127"/>
                      <a:pt x="768" y="154"/>
                      <a:pt x="799" y="154"/>
                    </a:cubicBezTo>
                    <a:cubicBezTo>
                      <a:pt x="810" y="154"/>
                      <a:pt x="820" y="150"/>
                      <a:pt x="830" y="144"/>
                    </a:cubicBezTo>
                    <a:cubicBezTo>
                      <a:pt x="859" y="122"/>
                      <a:pt x="852" y="90"/>
                      <a:pt x="840" y="64"/>
                    </a:cubicBezTo>
                    <a:cubicBezTo>
                      <a:pt x="835" y="52"/>
                      <a:pt x="842" y="37"/>
                      <a:pt x="855" y="34"/>
                    </a:cubicBezTo>
                    <a:cubicBezTo>
                      <a:pt x="970" y="6"/>
                      <a:pt x="976" y="20"/>
                      <a:pt x="1128" y="48"/>
                    </a:cubicBezTo>
                    <a:cubicBezTo>
                      <a:pt x="1138" y="50"/>
                      <a:pt x="1142" y="62"/>
                      <a:pt x="1135" y="69"/>
                    </a:cubicBezTo>
                    <a:cubicBezTo>
                      <a:pt x="1111" y="98"/>
                      <a:pt x="1080" y="124"/>
                      <a:pt x="1054" y="140"/>
                    </a:cubicBezTo>
                    <a:cubicBezTo>
                      <a:pt x="1012" y="167"/>
                      <a:pt x="870" y="269"/>
                      <a:pt x="824" y="293"/>
                    </a:cubicBezTo>
                    <a:cubicBezTo>
                      <a:pt x="779" y="316"/>
                      <a:pt x="664" y="348"/>
                      <a:pt x="627" y="361"/>
                    </a:cubicBezTo>
                    <a:cubicBezTo>
                      <a:pt x="565" y="384"/>
                      <a:pt x="566" y="421"/>
                      <a:pt x="568" y="432"/>
                    </a:cubicBezTo>
                    <a:cubicBezTo>
                      <a:pt x="572" y="461"/>
                      <a:pt x="598" y="474"/>
                      <a:pt x="632" y="474"/>
                    </a:cubicBezTo>
                    <a:cubicBezTo>
                      <a:pt x="670" y="474"/>
                      <a:pt x="726" y="455"/>
                      <a:pt x="768" y="441"/>
                    </a:cubicBezTo>
                    <a:cubicBezTo>
                      <a:pt x="775" y="439"/>
                      <a:pt x="783" y="443"/>
                      <a:pt x="785" y="450"/>
                    </a:cubicBezTo>
                    <a:cubicBezTo>
                      <a:pt x="789" y="462"/>
                      <a:pt x="794" y="474"/>
                      <a:pt x="801" y="482"/>
                    </a:cubicBezTo>
                    <a:cubicBezTo>
                      <a:pt x="815" y="498"/>
                      <a:pt x="836" y="502"/>
                      <a:pt x="853" y="494"/>
                    </a:cubicBezTo>
                    <a:cubicBezTo>
                      <a:pt x="879" y="483"/>
                      <a:pt x="883" y="457"/>
                      <a:pt x="887" y="430"/>
                    </a:cubicBezTo>
                    <a:cubicBezTo>
                      <a:pt x="889" y="421"/>
                      <a:pt x="891" y="405"/>
                      <a:pt x="894" y="399"/>
                    </a:cubicBezTo>
                    <a:cubicBezTo>
                      <a:pt x="907" y="388"/>
                      <a:pt x="959" y="353"/>
                      <a:pt x="1130" y="253"/>
                    </a:cubicBezTo>
                    <a:cubicBezTo>
                      <a:pt x="1203" y="210"/>
                      <a:pt x="1279" y="118"/>
                      <a:pt x="1295" y="83"/>
                    </a:cubicBezTo>
                    <a:cubicBezTo>
                      <a:pt x="1299" y="76"/>
                      <a:pt x="1305" y="71"/>
                      <a:pt x="1309" y="69"/>
                    </a:cubicBezTo>
                    <a:cubicBezTo>
                      <a:pt x="1353" y="69"/>
                      <a:pt x="1397" y="64"/>
                      <a:pt x="1478" y="34"/>
                    </a:cubicBezTo>
                    <a:cubicBezTo>
                      <a:pt x="1492" y="29"/>
                      <a:pt x="1503" y="44"/>
                      <a:pt x="1495" y="56"/>
                    </a:cubicBezTo>
                    <a:cubicBezTo>
                      <a:pt x="1390" y="217"/>
                      <a:pt x="1307" y="374"/>
                      <a:pt x="1168" y="401"/>
                    </a:cubicBezTo>
                    <a:cubicBezTo>
                      <a:pt x="1147" y="406"/>
                      <a:pt x="1128" y="419"/>
                      <a:pt x="1117" y="438"/>
                    </a:cubicBezTo>
                    <a:cubicBezTo>
                      <a:pt x="1047" y="562"/>
                      <a:pt x="1082" y="551"/>
                      <a:pt x="756" y="600"/>
                    </a:cubicBezTo>
                    <a:cubicBezTo>
                      <a:pt x="710" y="607"/>
                      <a:pt x="656" y="605"/>
                      <a:pt x="614" y="585"/>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36"/>
              <p:cNvSpPr/>
              <p:nvPr/>
            </p:nvSpPr>
            <p:spPr>
              <a:xfrm>
                <a:off x="893503" y="2961680"/>
                <a:ext cx="815447" cy="494929"/>
              </a:xfrm>
              <a:custGeom>
                <a:rect b="b" l="l" r="r" t="t"/>
                <a:pathLst>
                  <a:path extrusionOk="0" h="874" w="1440">
                    <a:moveTo>
                      <a:pt x="1439" y="399"/>
                    </a:moveTo>
                    <a:cubicBezTo>
                      <a:pt x="1393" y="754"/>
                      <a:pt x="1071" y="808"/>
                      <a:pt x="913" y="840"/>
                    </a:cubicBezTo>
                    <a:cubicBezTo>
                      <a:pt x="755" y="873"/>
                      <a:pt x="735" y="826"/>
                      <a:pt x="735" y="826"/>
                    </a:cubicBezTo>
                    <a:cubicBezTo>
                      <a:pt x="676" y="866"/>
                      <a:pt x="420" y="833"/>
                      <a:pt x="196" y="682"/>
                    </a:cubicBezTo>
                    <a:cubicBezTo>
                      <a:pt x="77" y="601"/>
                      <a:pt x="31" y="543"/>
                      <a:pt x="13" y="506"/>
                    </a:cubicBezTo>
                    <a:cubicBezTo>
                      <a:pt x="0" y="478"/>
                      <a:pt x="4" y="462"/>
                      <a:pt x="5" y="458"/>
                    </a:cubicBezTo>
                    <a:lnTo>
                      <a:pt x="5" y="458"/>
                    </a:lnTo>
                    <a:cubicBezTo>
                      <a:pt x="5" y="458"/>
                      <a:pt x="157" y="234"/>
                      <a:pt x="466" y="241"/>
                    </a:cubicBezTo>
                    <a:cubicBezTo>
                      <a:pt x="708" y="246"/>
                      <a:pt x="825" y="93"/>
                      <a:pt x="864" y="27"/>
                    </a:cubicBezTo>
                    <a:cubicBezTo>
                      <a:pt x="872" y="13"/>
                      <a:pt x="888" y="7"/>
                      <a:pt x="903" y="10"/>
                    </a:cubicBezTo>
                    <a:cubicBezTo>
                      <a:pt x="912" y="12"/>
                      <a:pt x="924" y="13"/>
                      <a:pt x="939" y="11"/>
                    </a:cubicBezTo>
                    <a:cubicBezTo>
                      <a:pt x="1006" y="1"/>
                      <a:pt x="1043" y="16"/>
                      <a:pt x="1093" y="3"/>
                    </a:cubicBezTo>
                    <a:cubicBezTo>
                      <a:pt x="1104" y="0"/>
                      <a:pt x="1115" y="1"/>
                      <a:pt x="1125" y="6"/>
                    </a:cubicBezTo>
                    <a:cubicBezTo>
                      <a:pt x="1141" y="15"/>
                      <a:pt x="1169" y="26"/>
                      <a:pt x="1209" y="30"/>
                    </a:cubicBezTo>
                    <a:cubicBezTo>
                      <a:pt x="1273" y="36"/>
                      <a:pt x="1320" y="70"/>
                      <a:pt x="1373" y="63"/>
                    </a:cubicBezTo>
                    <a:cubicBezTo>
                      <a:pt x="1402" y="60"/>
                      <a:pt x="1424" y="70"/>
                      <a:pt x="1439" y="57"/>
                    </a:cubicBezTo>
                    <a:cubicBezTo>
                      <a:pt x="1439" y="171"/>
                      <a:pt x="1439" y="96"/>
                      <a:pt x="1439" y="39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36"/>
              <p:cNvSpPr/>
              <p:nvPr/>
            </p:nvSpPr>
            <p:spPr>
              <a:xfrm>
                <a:off x="727016" y="1061808"/>
                <a:ext cx="981934" cy="1527823"/>
              </a:xfrm>
              <a:custGeom>
                <a:rect b="b" l="l" r="r" t="t"/>
                <a:pathLst>
                  <a:path extrusionOk="0" h="2698" w="1734">
                    <a:moveTo>
                      <a:pt x="1733" y="2697"/>
                    </a:moveTo>
                    <a:cubicBezTo>
                      <a:pt x="1705" y="2569"/>
                      <a:pt x="1635" y="2531"/>
                      <a:pt x="1556" y="2505"/>
                    </a:cubicBezTo>
                    <a:cubicBezTo>
                      <a:pt x="1477" y="2479"/>
                      <a:pt x="1279" y="2400"/>
                      <a:pt x="1227" y="2347"/>
                    </a:cubicBezTo>
                    <a:cubicBezTo>
                      <a:pt x="1174" y="2294"/>
                      <a:pt x="1101" y="2235"/>
                      <a:pt x="970" y="2190"/>
                    </a:cubicBezTo>
                    <a:cubicBezTo>
                      <a:pt x="838" y="2144"/>
                      <a:pt x="773" y="2125"/>
                      <a:pt x="668" y="1980"/>
                    </a:cubicBezTo>
                    <a:cubicBezTo>
                      <a:pt x="563" y="1835"/>
                      <a:pt x="464" y="1776"/>
                      <a:pt x="273" y="1645"/>
                    </a:cubicBezTo>
                    <a:cubicBezTo>
                      <a:pt x="83" y="1513"/>
                      <a:pt x="17" y="1309"/>
                      <a:pt x="17" y="1309"/>
                    </a:cubicBezTo>
                    <a:cubicBezTo>
                      <a:pt x="15" y="1303"/>
                      <a:pt x="13" y="1296"/>
                      <a:pt x="12" y="1290"/>
                    </a:cubicBezTo>
                    <a:lnTo>
                      <a:pt x="12" y="1289"/>
                    </a:lnTo>
                    <a:cubicBezTo>
                      <a:pt x="0" y="1218"/>
                      <a:pt x="42" y="1074"/>
                      <a:pt x="76" y="1013"/>
                    </a:cubicBezTo>
                    <a:cubicBezTo>
                      <a:pt x="109" y="954"/>
                      <a:pt x="148" y="961"/>
                      <a:pt x="148" y="961"/>
                    </a:cubicBezTo>
                    <a:cubicBezTo>
                      <a:pt x="148" y="961"/>
                      <a:pt x="115" y="914"/>
                      <a:pt x="194" y="717"/>
                    </a:cubicBezTo>
                    <a:cubicBezTo>
                      <a:pt x="272" y="519"/>
                      <a:pt x="342" y="518"/>
                      <a:pt x="342" y="518"/>
                    </a:cubicBezTo>
                    <a:cubicBezTo>
                      <a:pt x="325" y="471"/>
                      <a:pt x="352" y="420"/>
                      <a:pt x="382" y="380"/>
                    </a:cubicBezTo>
                    <a:cubicBezTo>
                      <a:pt x="463" y="269"/>
                      <a:pt x="570" y="177"/>
                      <a:pt x="691" y="111"/>
                    </a:cubicBezTo>
                    <a:lnTo>
                      <a:pt x="691" y="111"/>
                    </a:lnTo>
                    <a:cubicBezTo>
                      <a:pt x="722" y="94"/>
                      <a:pt x="754" y="79"/>
                      <a:pt x="786" y="66"/>
                    </a:cubicBezTo>
                    <a:cubicBezTo>
                      <a:pt x="843" y="43"/>
                      <a:pt x="914" y="38"/>
                      <a:pt x="972" y="58"/>
                    </a:cubicBezTo>
                    <a:cubicBezTo>
                      <a:pt x="979" y="34"/>
                      <a:pt x="1000" y="16"/>
                      <a:pt x="1024" y="8"/>
                    </a:cubicBezTo>
                    <a:cubicBezTo>
                      <a:pt x="1047" y="0"/>
                      <a:pt x="1073" y="0"/>
                      <a:pt x="1098" y="0"/>
                    </a:cubicBezTo>
                    <a:cubicBezTo>
                      <a:pt x="1210" y="4"/>
                      <a:pt x="1322" y="25"/>
                      <a:pt x="1428" y="63"/>
                    </a:cubicBezTo>
                    <a:cubicBezTo>
                      <a:pt x="1457" y="73"/>
                      <a:pt x="1486" y="85"/>
                      <a:pt x="1510" y="104"/>
                    </a:cubicBezTo>
                    <a:cubicBezTo>
                      <a:pt x="1533" y="124"/>
                      <a:pt x="1553" y="151"/>
                      <a:pt x="1553" y="181"/>
                    </a:cubicBezTo>
                    <a:cubicBezTo>
                      <a:pt x="1625" y="177"/>
                      <a:pt x="1674" y="288"/>
                      <a:pt x="1702" y="382"/>
                    </a:cubicBezTo>
                    <a:cubicBezTo>
                      <a:pt x="1723" y="451"/>
                      <a:pt x="1732" y="512"/>
                      <a:pt x="1732" y="512"/>
                    </a:cubicBezTo>
                    <a:cubicBezTo>
                      <a:pt x="1732" y="512"/>
                      <a:pt x="1732" y="2218"/>
                      <a:pt x="1733" y="269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36"/>
              <p:cNvSpPr/>
              <p:nvPr/>
            </p:nvSpPr>
            <p:spPr>
              <a:xfrm>
                <a:off x="635278" y="1802503"/>
                <a:ext cx="1073672" cy="1438351"/>
              </a:xfrm>
              <a:custGeom>
                <a:rect b="b" l="l" r="r" t="t"/>
                <a:pathLst>
                  <a:path extrusionOk="0" h="2540" w="1896">
                    <a:moveTo>
                      <a:pt x="1895" y="2105"/>
                    </a:moveTo>
                    <a:cubicBezTo>
                      <a:pt x="1879" y="2111"/>
                      <a:pt x="1858" y="2107"/>
                      <a:pt x="1829" y="2111"/>
                    </a:cubicBezTo>
                    <a:cubicBezTo>
                      <a:pt x="1776" y="2117"/>
                      <a:pt x="1727" y="2083"/>
                      <a:pt x="1665" y="2078"/>
                    </a:cubicBezTo>
                    <a:cubicBezTo>
                      <a:pt x="1626" y="2074"/>
                      <a:pt x="1599" y="2063"/>
                      <a:pt x="1583" y="2055"/>
                    </a:cubicBezTo>
                    <a:cubicBezTo>
                      <a:pt x="1571" y="2049"/>
                      <a:pt x="1558" y="2048"/>
                      <a:pt x="1546" y="2053"/>
                    </a:cubicBezTo>
                    <a:cubicBezTo>
                      <a:pt x="1495" y="2073"/>
                      <a:pt x="1509" y="2042"/>
                      <a:pt x="1395" y="2058"/>
                    </a:cubicBezTo>
                    <a:cubicBezTo>
                      <a:pt x="1380" y="2060"/>
                      <a:pt x="1368" y="2059"/>
                      <a:pt x="1359" y="2058"/>
                    </a:cubicBezTo>
                    <a:cubicBezTo>
                      <a:pt x="1344" y="2054"/>
                      <a:pt x="1328" y="2061"/>
                      <a:pt x="1320" y="2075"/>
                    </a:cubicBezTo>
                    <a:cubicBezTo>
                      <a:pt x="1281" y="2141"/>
                      <a:pt x="1164" y="2293"/>
                      <a:pt x="922" y="2288"/>
                    </a:cubicBezTo>
                    <a:cubicBezTo>
                      <a:pt x="613" y="2282"/>
                      <a:pt x="461" y="2505"/>
                      <a:pt x="461" y="2505"/>
                    </a:cubicBezTo>
                    <a:cubicBezTo>
                      <a:pt x="461" y="2505"/>
                      <a:pt x="402" y="2539"/>
                      <a:pt x="297" y="2387"/>
                    </a:cubicBezTo>
                    <a:cubicBezTo>
                      <a:pt x="191" y="2236"/>
                      <a:pt x="250" y="2143"/>
                      <a:pt x="250" y="2143"/>
                    </a:cubicBezTo>
                    <a:cubicBezTo>
                      <a:pt x="250" y="2143"/>
                      <a:pt x="191" y="2125"/>
                      <a:pt x="152" y="1999"/>
                    </a:cubicBezTo>
                    <a:cubicBezTo>
                      <a:pt x="112" y="1874"/>
                      <a:pt x="145" y="1841"/>
                      <a:pt x="145" y="1841"/>
                    </a:cubicBezTo>
                    <a:cubicBezTo>
                      <a:pt x="60" y="1827"/>
                      <a:pt x="47" y="1466"/>
                      <a:pt x="34" y="1387"/>
                    </a:cubicBezTo>
                    <a:cubicBezTo>
                      <a:pt x="20" y="1308"/>
                      <a:pt x="60" y="1242"/>
                      <a:pt x="60" y="1242"/>
                    </a:cubicBezTo>
                    <a:cubicBezTo>
                      <a:pt x="20" y="1203"/>
                      <a:pt x="34" y="999"/>
                      <a:pt x="34" y="855"/>
                    </a:cubicBezTo>
                    <a:cubicBezTo>
                      <a:pt x="34" y="710"/>
                      <a:pt x="93" y="724"/>
                      <a:pt x="93" y="724"/>
                    </a:cubicBezTo>
                    <a:cubicBezTo>
                      <a:pt x="0" y="612"/>
                      <a:pt x="106" y="165"/>
                      <a:pt x="125" y="86"/>
                    </a:cubicBezTo>
                    <a:cubicBezTo>
                      <a:pt x="127" y="81"/>
                      <a:pt x="128" y="76"/>
                      <a:pt x="129" y="72"/>
                    </a:cubicBezTo>
                    <a:cubicBezTo>
                      <a:pt x="149" y="6"/>
                      <a:pt x="178" y="0"/>
                      <a:pt x="178" y="0"/>
                    </a:cubicBezTo>
                    <a:cubicBezTo>
                      <a:pt x="178" y="0"/>
                      <a:pt x="244" y="204"/>
                      <a:pt x="435" y="336"/>
                    </a:cubicBezTo>
                    <a:cubicBezTo>
                      <a:pt x="625" y="467"/>
                      <a:pt x="724" y="526"/>
                      <a:pt x="829" y="671"/>
                    </a:cubicBezTo>
                    <a:cubicBezTo>
                      <a:pt x="934" y="816"/>
                      <a:pt x="1000" y="836"/>
                      <a:pt x="1132" y="881"/>
                    </a:cubicBezTo>
                    <a:cubicBezTo>
                      <a:pt x="1263" y="926"/>
                      <a:pt x="1336" y="985"/>
                      <a:pt x="1388" y="1038"/>
                    </a:cubicBezTo>
                    <a:cubicBezTo>
                      <a:pt x="1441" y="1091"/>
                      <a:pt x="1638" y="1170"/>
                      <a:pt x="1717" y="1196"/>
                    </a:cubicBezTo>
                    <a:cubicBezTo>
                      <a:pt x="1772" y="1214"/>
                      <a:pt x="1823" y="1239"/>
                      <a:pt x="1858" y="1295"/>
                    </a:cubicBezTo>
                    <a:cubicBezTo>
                      <a:pt x="1873" y="1320"/>
                      <a:pt x="1886" y="1350"/>
                      <a:pt x="1894" y="1388"/>
                    </a:cubicBezTo>
                    <a:cubicBezTo>
                      <a:pt x="1895" y="1610"/>
                      <a:pt x="1895" y="2105"/>
                      <a:pt x="1895" y="210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36"/>
              <p:cNvSpPr/>
              <p:nvPr/>
            </p:nvSpPr>
            <p:spPr>
              <a:xfrm>
                <a:off x="1702721" y="1020469"/>
                <a:ext cx="1019309" cy="1569162"/>
              </a:xfrm>
              <a:custGeom>
                <a:rect b="b" l="l" r="r" t="t"/>
                <a:pathLst>
                  <a:path extrusionOk="0" h="2771" w="1800">
                    <a:moveTo>
                      <a:pt x="1760" y="1415"/>
                    </a:moveTo>
                    <a:cubicBezTo>
                      <a:pt x="1648" y="1443"/>
                      <a:pt x="1555" y="1573"/>
                      <a:pt x="1516" y="1652"/>
                    </a:cubicBezTo>
                    <a:cubicBezTo>
                      <a:pt x="1476" y="1731"/>
                      <a:pt x="1470" y="1731"/>
                      <a:pt x="1404" y="1764"/>
                    </a:cubicBezTo>
                    <a:cubicBezTo>
                      <a:pt x="1339" y="1797"/>
                      <a:pt x="1312" y="1882"/>
                      <a:pt x="1312" y="1882"/>
                    </a:cubicBezTo>
                    <a:cubicBezTo>
                      <a:pt x="1187" y="2126"/>
                      <a:pt x="1029" y="2171"/>
                      <a:pt x="839" y="2224"/>
                    </a:cubicBezTo>
                    <a:cubicBezTo>
                      <a:pt x="648" y="2276"/>
                      <a:pt x="562" y="2381"/>
                      <a:pt x="470" y="2480"/>
                    </a:cubicBezTo>
                    <a:cubicBezTo>
                      <a:pt x="378" y="2578"/>
                      <a:pt x="214" y="2598"/>
                      <a:pt x="115" y="2637"/>
                    </a:cubicBezTo>
                    <a:cubicBezTo>
                      <a:pt x="31" y="2671"/>
                      <a:pt x="13" y="2751"/>
                      <a:pt x="9" y="2770"/>
                    </a:cubicBezTo>
                    <a:lnTo>
                      <a:pt x="8" y="585"/>
                    </a:lnTo>
                    <a:cubicBezTo>
                      <a:pt x="8" y="585"/>
                      <a:pt x="0" y="479"/>
                      <a:pt x="59" y="363"/>
                    </a:cubicBezTo>
                    <a:cubicBezTo>
                      <a:pt x="90" y="301"/>
                      <a:pt x="138" y="244"/>
                      <a:pt x="201" y="199"/>
                    </a:cubicBezTo>
                    <a:cubicBezTo>
                      <a:pt x="379" y="70"/>
                      <a:pt x="511" y="60"/>
                      <a:pt x="583" y="81"/>
                    </a:cubicBezTo>
                    <a:lnTo>
                      <a:pt x="583" y="81"/>
                    </a:lnTo>
                    <a:cubicBezTo>
                      <a:pt x="595" y="84"/>
                      <a:pt x="606" y="89"/>
                      <a:pt x="615" y="94"/>
                    </a:cubicBezTo>
                    <a:cubicBezTo>
                      <a:pt x="615" y="94"/>
                      <a:pt x="619" y="87"/>
                      <a:pt x="629" y="80"/>
                    </a:cubicBezTo>
                    <a:lnTo>
                      <a:pt x="629" y="80"/>
                    </a:lnTo>
                    <a:cubicBezTo>
                      <a:pt x="755" y="0"/>
                      <a:pt x="1207" y="183"/>
                      <a:pt x="1207" y="311"/>
                    </a:cubicBezTo>
                    <a:cubicBezTo>
                      <a:pt x="1207" y="311"/>
                      <a:pt x="1266" y="278"/>
                      <a:pt x="1358" y="436"/>
                    </a:cubicBezTo>
                    <a:cubicBezTo>
                      <a:pt x="1450" y="594"/>
                      <a:pt x="1424" y="600"/>
                      <a:pt x="1424" y="600"/>
                    </a:cubicBezTo>
                    <a:cubicBezTo>
                      <a:pt x="1424" y="600"/>
                      <a:pt x="1470" y="606"/>
                      <a:pt x="1529" y="705"/>
                    </a:cubicBezTo>
                    <a:cubicBezTo>
                      <a:pt x="1588" y="803"/>
                      <a:pt x="1680" y="962"/>
                      <a:pt x="1641" y="1027"/>
                    </a:cubicBezTo>
                    <a:cubicBezTo>
                      <a:pt x="1641" y="1027"/>
                      <a:pt x="1674" y="1014"/>
                      <a:pt x="1700" y="1067"/>
                    </a:cubicBezTo>
                    <a:cubicBezTo>
                      <a:pt x="1727" y="1119"/>
                      <a:pt x="1799" y="1362"/>
                      <a:pt x="1760" y="141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36"/>
              <p:cNvSpPr/>
              <p:nvPr/>
            </p:nvSpPr>
            <p:spPr>
              <a:xfrm>
                <a:off x="1708384" y="1819491"/>
                <a:ext cx="1088395" cy="1284889"/>
              </a:xfrm>
              <a:custGeom>
                <a:rect b="b" l="l" r="r" t="t"/>
                <a:pathLst>
                  <a:path extrusionOk="0" h="2269" w="1922">
                    <a:moveTo>
                      <a:pt x="1842" y="1581"/>
                    </a:moveTo>
                    <a:cubicBezTo>
                      <a:pt x="1842" y="1581"/>
                      <a:pt x="1875" y="1621"/>
                      <a:pt x="1842" y="1733"/>
                    </a:cubicBezTo>
                    <a:cubicBezTo>
                      <a:pt x="1809" y="1844"/>
                      <a:pt x="1802" y="1923"/>
                      <a:pt x="1711" y="2035"/>
                    </a:cubicBezTo>
                    <a:cubicBezTo>
                      <a:pt x="1711" y="2035"/>
                      <a:pt x="1539" y="2170"/>
                      <a:pt x="1312" y="2161"/>
                    </a:cubicBezTo>
                    <a:cubicBezTo>
                      <a:pt x="1086" y="2151"/>
                      <a:pt x="1075" y="2092"/>
                      <a:pt x="971" y="2103"/>
                    </a:cubicBezTo>
                    <a:cubicBezTo>
                      <a:pt x="878" y="2113"/>
                      <a:pt x="815" y="2135"/>
                      <a:pt x="798" y="2164"/>
                    </a:cubicBezTo>
                    <a:cubicBezTo>
                      <a:pt x="795" y="2168"/>
                      <a:pt x="790" y="2170"/>
                      <a:pt x="785" y="2168"/>
                    </a:cubicBezTo>
                    <a:cubicBezTo>
                      <a:pt x="775" y="2165"/>
                      <a:pt x="756" y="2163"/>
                      <a:pt x="718" y="2174"/>
                    </a:cubicBezTo>
                    <a:cubicBezTo>
                      <a:pt x="657" y="2192"/>
                      <a:pt x="486" y="2222"/>
                      <a:pt x="431" y="2262"/>
                    </a:cubicBezTo>
                    <a:cubicBezTo>
                      <a:pt x="423" y="2268"/>
                      <a:pt x="412" y="2266"/>
                      <a:pt x="407" y="2258"/>
                    </a:cubicBezTo>
                    <a:cubicBezTo>
                      <a:pt x="391" y="2235"/>
                      <a:pt x="351" y="2195"/>
                      <a:pt x="252" y="2162"/>
                    </a:cubicBezTo>
                    <a:cubicBezTo>
                      <a:pt x="100" y="2111"/>
                      <a:pt x="67" y="2055"/>
                      <a:pt x="0" y="2075"/>
                    </a:cubicBezTo>
                    <a:lnTo>
                      <a:pt x="0" y="1359"/>
                    </a:lnTo>
                    <a:cubicBezTo>
                      <a:pt x="3" y="1339"/>
                      <a:pt x="21" y="1260"/>
                      <a:pt x="105" y="1226"/>
                    </a:cubicBezTo>
                    <a:cubicBezTo>
                      <a:pt x="204" y="1186"/>
                      <a:pt x="368" y="1167"/>
                      <a:pt x="461" y="1068"/>
                    </a:cubicBezTo>
                    <a:cubicBezTo>
                      <a:pt x="553" y="969"/>
                      <a:pt x="638" y="864"/>
                      <a:pt x="829" y="812"/>
                    </a:cubicBezTo>
                    <a:cubicBezTo>
                      <a:pt x="1020" y="760"/>
                      <a:pt x="1178" y="714"/>
                      <a:pt x="1302" y="470"/>
                    </a:cubicBezTo>
                    <a:cubicBezTo>
                      <a:pt x="1302" y="470"/>
                      <a:pt x="1329" y="385"/>
                      <a:pt x="1395" y="352"/>
                    </a:cubicBezTo>
                    <a:cubicBezTo>
                      <a:pt x="1460" y="319"/>
                      <a:pt x="1466" y="319"/>
                      <a:pt x="1506" y="240"/>
                    </a:cubicBezTo>
                    <a:cubicBezTo>
                      <a:pt x="1545" y="161"/>
                      <a:pt x="1638" y="32"/>
                      <a:pt x="1750" y="3"/>
                    </a:cubicBezTo>
                    <a:cubicBezTo>
                      <a:pt x="1762" y="0"/>
                      <a:pt x="1782" y="3"/>
                      <a:pt x="1800" y="48"/>
                    </a:cubicBezTo>
                    <a:cubicBezTo>
                      <a:pt x="1801" y="51"/>
                      <a:pt x="1802" y="53"/>
                      <a:pt x="1803" y="56"/>
                    </a:cubicBezTo>
                    <a:cubicBezTo>
                      <a:pt x="1822" y="121"/>
                      <a:pt x="1842" y="253"/>
                      <a:pt x="1809" y="299"/>
                    </a:cubicBezTo>
                    <a:cubicBezTo>
                      <a:pt x="1809" y="299"/>
                      <a:pt x="1855" y="292"/>
                      <a:pt x="1868" y="404"/>
                    </a:cubicBezTo>
                    <a:cubicBezTo>
                      <a:pt x="1880" y="516"/>
                      <a:pt x="1921" y="726"/>
                      <a:pt x="1855" y="786"/>
                    </a:cubicBezTo>
                    <a:cubicBezTo>
                      <a:pt x="1855" y="786"/>
                      <a:pt x="1901" y="785"/>
                      <a:pt x="1901" y="955"/>
                    </a:cubicBezTo>
                    <a:cubicBezTo>
                      <a:pt x="1901" y="1126"/>
                      <a:pt x="1895" y="1172"/>
                      <a:pt x="1862" y="1192"/>
                    </a:cubicBezTo>
                    <a:cubicBezTo>
                      <a:pt x="1862" y="1192"/>
                      <a:pt x="1908" y="1199"/>
                      <a:pt x="1901" y="1285"/>
                    </a:cubicBezTo>
                    <a:cubicBezTo>
                      <a:pt x="1895" y="1371"/>
                      <a:pt x="1888" y="1548"/>
                      <a:pt x="1842" y="158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36"/>
              <p:cNvSpPr/>
              <p:nvPr/>
            </p:nvSpPr>
            <p:spPr>
              <a:xfrm>
                <a:off x="1707818" y="1819491"/>
                <a:ext cx="1088395" cy="1285456"/>
              </a:xfrm>
              <a:custGeom>
                <a:rect b="b" l="l" r="r" t="t"/>
                <a:pathLst>
                  <a:path extrusionOk="0" h="2270" w="1922">
                    <a:moveTo>
                      <a:pt x="1902" y="1285"/>
                    </a:moveTo>
                    <a:cubicBezTo>
                      <a:pt x="1909" y="1199"/>
                      <a:pt x="1862" y="1193"/>
                      <a:pt x="1862" y="1193"/>
                    </a:cubicBezTo>
                    <a:cubicBezTo>
                      <a:pt x="1895" y="1173"/>
                      <a:pt x="1902" y="1127"/>
                      <a:pt x="1902" y="956"/>
                    </a:cubicBezTo>
                    <a:cubicBezTo>
                      <a:pt x="1902" y="786"/>
                      <a:pt x="1856" y="786"/>
                      <a:pt x="1856" y="786"/>
                    </a:cubicBezTo>
                    <a:cubicBezTo>
                      <a:pt x="1921" y="727"/>
                      <a:pt x="1882" y="516"/>
                      <a:pt x="1869" y="405"/>
                    </a:cubicBezTo>
                    <a:cubicBezTo>
                      <a:pt x="1856" y="293"/>
                      <a:pt x="1810" y="300"/>
                      <a:pt x="1810" y="300"/>
                    </a:cubicBezTo>
                    <a:cubicBezTo>
                      <a:pt x="1843" y="253"/>
                      <a:pt x="1823" y="122"/>
                      <a:pt x="1803" y="56"/>
                    </a:cubicBezTo>
                    <a:cubicBezTo>
                      <a:pt x="1803" y="54"/>
                      <a:pt x="1802" y="51"/>
                      <a:pt x="1801" y="49"/>
                    </a:cubicBezTo>
                    <a:cubicBezTo>
                      <a:pt x="1783" y="3"/>
                      <a:pt x="1763" y="0"/>
                      <a:pt x="1751" y="4"/>
                    </a:cubicBezTo>
                    <a:cubicBezTo>
                      <a:pt x="1639" y="32"/>
                      <a:pt x="1546" y="162"/>
                      <a:pt x="1507" y="241"/>
                    </a:cubicBezTo>
                    <a:cubicBezTo>
                      <a:pt x="1467" y="319"/>
                      <a:pt x="1461" y="319"/>
                      <a:pt x="1395" y="352"/>
                    </a:cubicBezTo>
                    <a:cubicBezTo>
                      <a:pt x="1330" y="385"/>
                      <a:pt x="1303" y="471"/>
                      <a:pt x="1303" y="471"/>
                    </a:cubicBezTo>
                    <a:cubicBezTo>
                      <a:pt x="1178" y="714"/>
                      <a:pt x="1020" y="760"/>
                      <a:pt x="830" y="813"/>
                    </a:cubicBezTo>
                    <a:cubicBezTo>
                      <a:pt x="639" y="864"/>
                      <a:pt x="553" y="970"/>
                      <a:pt x="461" y="1068"/>
                    </a:cubicBezTo>
                    <a:cubicBezTo>
                      <a:pt x="369" y="1167"/>
                      <a:pt x="205" y="1187"/>
                      <a:pt x="106" y="1226"/>
                    </a:cubicBezTo>
                    <a:cubicBezTo>
                      <a:pt x="22" y="1260"/>
                      <a:pt x="4" y="1339"/>
                      <a:pt x="0" y="1359"/>
                    </a:cubicBezTo>
                    <a:lnTo>
                      <a:pt x="1" y="2076"/>
                    </a:lnTo>
                    <a:cubicBezTo>
                      <a:pt x="68" y="2055"/>
                      <a:pt x="100" y="2111"/>
                      <a:pt x="252" y="2162"/>
                    </a:cubicBezTo>
                    <a:cubicBezTo>
                      <a:pt x="352" y="2196"/>
                      <a:pt x="391" y="2235"/>
                      <a:pt x="407" y="2259"/>
                    </a:cubicBezTo>
                    <a:cubicBezTo>
                      <a:pt x="413" y="2267"/>
                      <a:pt x="424" y="2269"/>
                      <a:pt x="432" y="2263"/>
                    </a:cubicBezTo>
                    <a:cubicBezTo>
                      <a:pt x="487" y="2222"/>
                      <a:pt x="657" y="2193"/>
                      <a:pt x="718" y="2175"/>
                    </a:cubicBezTo>
                    <a:cubicBezTo>
                      <a:pt x="757" y="2163"/>
                      <a:pt x="776" y="2165"/>
                      <a:pt x="785" y="2168"/>
                    </a:cubicBezTo>
                    <a:cubicBezTo>
                      <a:pt x="790" y="2170"/>
                      <a:pt x="795" y="2168"/>
                      <a:pt x="798" y="2164"/>
                    </a:cubicBezTo>
                    <a:cubicBezTo>
                      <a:pt x="815" y="2135"/>
                      <a:pt x="879" y="2113"/>
                      <a:pt x="971" y="2104"/>
                    </a:cubicBezTo>
                    <a:cubicBezTo>
                      <a:pt x="1075" y="2093"/>
                      <a:pt x="1086" y="2152"/>
                      <a:pt x="1313" y="2161"/>
                    </a:cubicBezTo>
                    <a:cubicBezTo>
                      <a:pt x="1539" y="2170"/>
                      <a:pt x="1711" y="2035"/>
                      <a:pt x="1711" y="2035"/>
                    </a:cubicBezTo>
                    <a:cubicBezTo>
                      <a:pt x="1803" y="1924"/>
                      <a:pt x="1810" y="1845"/>
                      <a:pt x="1842" y="1733"/>
                    </a:cubicBezTo>
                    <a:cubicBezTo>
                      <a:pt x="1875" y="1621"/>
                      <a:pt x="1842" y="1582"/>
                      <a:pt x="1842" y="1582"/>
                    </a:cubicBezTo>
                    <a:cubicBezTo>
                      <a:pt x="1889" y="1548"/>
                      <a:pt x="1896" y="1371"/>
                      <a:pt x="1902" y="1285"/>
                    </a:cubicBezTo>
                    <a:moveTo>
                      <a:pt x="952" y="1982"/>
                    </a:moveTo>
                    <a:cubicBezTo>
                      <a:pt x="931" y="2065"/>
                      <a:pt x="803" y="2115"/>
                      <a:pt x="683" y="2141"/>
                    </a:cubicBezTo>
                    <a:cubicBezTo>
                      <a:pt x="594" y="2161"/>
                      <a:pt x="493" y="2185"/>
                      <a:pt x="447" y="2196"/>
                    </a:cubicBezTo>
                    <a:cubicBezTo>
                      <a:pt x="432" y="2200"/>
                      <a:pt x="416" y="2196"/>
                      <a:pt x="404" y="2186"/>
                    </a:cubicBezTo>
                    <a:cubicBezTo>
                      <a:pt x="329" y="2126"/>
                      <a:pt x="103" y="2065"/>
                      <a:pt x="42" y="2019"/>
                    </a:cubicBezTo>
                    <a:cubicBezTo>
                      <a:pt x="14" y="1998"/>
                      <a:pt x="26" y="1908"/>
                      <a:pt x="26" y="1908"/>
                    </a:cubicBezTo>
                    <a:cubicBezTo>
                      <a:pt x="26" y="1908"/>
                      <a:pt x="34" y="1866"/>
                      <a:pt x="62" y="1884"/>
                    </a:cubicBezTo>
                    <a:cubicBezTo>
                      <a:pt x="91" y="1901"/>
                      <a:pt x="156" y="1908"/>
                      <a:pt x="234" y="1915"/>
                    </a:cubicBezTo>
                    <a:cubicBezTo>
                      <a:pt x="311" y="1923"/>
                      <a:pt x="321" y="1887"/>
                      <a:pt x="321" y="1887"/>
                    </a:cubicBezTo>
                    <a:cubicBezTo>
                      <a:pt x="295" y="1858"/>
                      <a:pt x="223" y="1870"/>
                      <a:pt x="143" y="1856"/>
                    </a:cubicBezTo>
                    <a:cubicBezTo>
                      <a:pt x="64" y="1843"/>
                      <a:pt x="35" y="1794"/>
                      <a:pt x="26" y="1770"/>
                    </a:cubicBezTo>
                    <a:cubicBezTo>
                      <a:pt x="17" y="1746"/>
                      <a:pt x="13" y="1411"/>
                      <a:pt x="52" y="1319"/>
                    </a:cubicBezTo>
                    <a:cubicBezTo>
                      <a:pt x="90" y="1228"/>
                      <a:pt x="273" y="1210"/>
                      <a:pt x="330" y="1193"/>
                    </a:cubicBezTo>
                    <a:cubicBezTo>
                      <a:pt x="386" y="1177"/>
                      <a:pt x="460" y="1133"/>
                      <a:pt x="523" y="1046"/>
                    </a:cubicBezTo>
                    <a:cubicBezTo>
                      <a:pt x="586" y="960"/>
                      <a:pt x="738" y="872"/>
                      <a:pt x="738" y="872"/>
                    </a:cubicBezTo>
                    <a:cubicBezTo>
                      <a:pt x="809" y="827"/>
                      <a:pt x="986" y="798"/>
                      <a:pt x="1120" y="730"/>
                    </a:cubicBezTo>
                    <a:cubicBezTo>
                      <a:pt x="1253" y="663"/>
                      <a:pt x="1309" y="520"/>
                      <a:pt x="1333" y="473"/>
                    </a:cubicBezTo>
                    <a:cubicBezTo>
                      <a:pt x="1356" y="426"/>
                      <a:pt x="1378" y="394"/>
                      <a:pt x="1449" y="359"/>
                    </a:cubicBezTo>
                    <a:cubicBezTo>
                      <a:pt x="1520" y="324"/>
                      <a:pt x="1559" y="214"/>
                      <a:pt x="1590" y="162"/>
                    </a:cubicBezTo>
                    <a:cubicBezTo>
                      <a:pt x="1620" y="110"/>
                      <a:pt x="1743" y="14"/>
                      <a:pt x="1772" y="44"/>
                    </a:cubicBezTo>
                    <a:cubicBezTo>
                      <a:pt x="1801" y="74"/>
                      <a:pt x="1809" y="254"/>
                      <a:pt x="1787" y="288"/>
                    </a:cubicBezTo>
                    <a:cubicBezTo>
                      <a:pt x="1765" y="322"/>
                      <a:pt x="1709" y="344"/>
                      <a:pt x="1681" y="349"/>
                    </a:cubicBezTo>
                    <a:cubicBezTo>
                      <a:pt x="1653" y="353"/>
                      <a:pt x="1651" y="367"/>
                      <a:pt x="1651" y="367"/>
                    </a:cubicBezTo>
                    <a:cubicBezTo>
                      <a:pt x="1719" y="399"/>
                      <a:pt x="1804" y="349"/>
                      <a:pt x="1804" y="349"/>
                    </a:cubicBezTo>
                    <a:cubicBezTo>
                      <a:pt x="1812" y="354"/>
                      <a:pt x="1828" y="372"/>
                      <a:pt x="1851" y="482"/>
                    </a:cubicBezTo>
                    <a:cubicBezTo>
                      <a:pt x="1874" y="592"/>
                      <a:pt x="1860" y="742"/>
                      <a:pt x="1839" y="766"/>
                    </a:cubicBezTo>
                    <a:cubicBezTo>
                      <a:pt x="1818" y="790"/>
                      <a:pt x="1680" y="811"/>
                      <a:pt x="1595" y="832"/>
                    </a:cubicBezTo>
                    <a:cubicBezTo>
                      <a:pt x="1509" y="853"/>
                      <a:pt x="1436" y="934"/>
                      <a:pt x="1354" y="955"/>
                    </a:cubicBezTo>
                    <a:cubicBezTo>
                      <a:pt x="1272" y="976"/>
                      <a:pt x="1138" y="973"/>
                      <a:pt x="1042" y="1014"/>
                    </a:cubicBezTo>
                    <a:cubicBezTo>
                      <a:pt x="946" y="1056"/>
                      <a:pt x="895" y="1222"/>
                      <a:pt x="895" y="1222"/>
                    </a:cubicBezTo>
                    <a:cubicBezTo>
                      <a:pt x="877" y="1218"/>
                      <a:pt x="836" y="1222"/>
                      <a:pt x="836" y="1222"/>
                    </a:cubicBezTo>
                    <a:cubicBezTo>
                      <a:pt x="776" y="1223"/>
                      <a:pt x="585" y="1349"/>
                      <a:pt x="540" y="1396"/>
                    </a:cubicBezTo>
                    <a:cubicBezTo>
                      <a:pt x="495" y="1443"/>
                      <a:pt x="381" y="1499"/>
                      <a:pt x="344" y="1513"/>
                    </a:cubicBezTo>
                    <a:cubicBezTo>
                      <a:pt x="307" y="1527"/>
                      <a:pt x="236" y="1552"/>
                      <a:pt x="264" y="1563"/>
                    </a:cubicBezTo>
                    <a:cubicBezTo>
                      <a:pt x="292" y="1573"/>
                      <a:pt x="419" y="1558"/>
                      <a:pt x="529" y="1475"/>
                    </a:cubicBezTo>
                    <a:cubicBezTo>
                      <a:pt x="638" y="1392"/>
                      <a:pt x="744" y="1348"/>
                      <a:pt x="803" y="1314"/>
                    </a:cubicBezTo>
                    <a:cubicBezTo>
                      <a:pt x="862" y="1281"/>
                      <a:pt x="896" y="1307"/>
                      <a:pt x="896" y="1307"/>
                    </a:cubicBezTo>
                    <a:cubicBezTo>
                      <a:pt x="894" y="1385"/>
                      <a:pt x="956" y="1525"/>
                      <a:pt x="953" y="1563"/>
                    </a:cubicBezTo>
                    <a:cubicBezTo>
                      <a:pt x="949" y="1601"/>
                      <a:pt x="960" y="1697"/>
                      <a:pt x="960" y="1697"/>
                    </a:cubicBezTo>
                    <a:cubicBezTo>
                      <a:pt x="929" y="1686"/>
                      <a:pt x="813" y="1694"/>
                      <a:pt x="813" y="1694"/>
                    </a:cubicBezTo>
                    <a:lnTo>
                      <a:pt x="786" y="1638"/>
                    </a:lnTo>
                    <a:cubicBezTo>
                      <a:pt x="752" y="1567"/>
                      <a:pt x="717" y="1575"/>
                      <a:pt x="717" y="1575"/>
                    </a:cubicBezTo>
                    <a:cubicBezTo>
                      <a:pt x="700" y="1617"/>
                      <a:pt x="756" y="1698"/>
                      <a:pt x="748" y="1741"/>
                    </a:cubicBezTo>
                    <a:cubicBezTo>
                      <a:pt x="739" y="1784"/>
                      <a:pt x="655" y="1836"/>
                      <a:pt x="620" y="1877"/>
                    </a:cubicBezTo>
                    <a:cubicBezTo>
                      <a:pt x="584" y="1918"/>
                      <a:pt x="597" y="1924"/>
                      <a:pt x="597" y="1924"/>
                    </a:cubicBezTo>
                    <a:cubicBezTo>
                      <a:pt x="716" y="1902"/>
                      <a:pt x="806" y="1774"/>
                      <a:pt x="825" y="1763"/>
                    </a:cubicBezTo>
                    <a:cubicBezTo>
                      <a:pt x="843" y="1752"/>
                      <a:pt x="965" y="1765"/>
                      <a:pt x="981" y="1782"/>
                    </a:cubicBezTo>
                    <a:cubicBezTo>
                      <a:pt x="995" y="1799"/>
                      <a:pt x="972" y="1899"/>
                      <a:pt x="952" y="1982"/>
                    </a:cubicBezTo>
                    <a:moveTo>
                      <a:pt x="990" y="1447"/>
                    </a:moveTo>
                    <a:cubicBezTo>
                      <a:pt x="978" y="1427"/>
                      <a:pt x="937" y="1347"/>
                      <a:pt x="952" y="1278"/>
                    </a:cubicBezTo>
                    <a:cubicBezTo>
                      <a:pt x="966" y="1210"/>
                      <a:pt x="1010" y="1084"/>
                      <a:pt x="1075" y="1058"/>
                    </a:cubicBezTo>
                    <a:cubicBezTo>
                      <a:pt x="1141" y="1032"/>
                      <a:pt x="1261" y="1015"/>
                      <a:pt x="1314" y="1017"/>
                    </a:cubicBezTo>
                    <a:cubicBezTo>
                      <a:pt x="1367" y="1018"/>
                      <a:pt x="1480" y="993"/>
                      <a:pt x="1537" y="943"/>
                    </a:cubicBezTo>
                    <a:cubicBezTo>
                      <a:pt x="1606" y="882"/>
                      <a:pt x="1682" y="867"/>
                      <a:pt x="1734" y="859"/>
                    </a:cubicBezTo>
                    <a:cubicBezTo>
                      <a:pt x="1785" y="852"/>
                      <a:pt x="1850" y="828"/>
                      <a:pt x="1850" y="828"/>
                    </a:cubicBezTo>
                    <a:cubicBezTo>
                      <a:pt x="1850" y="828"/>
                      <a:pt x="1902" y="982"/>
                      <a:pt x="1856" y="1155"/>
                    </a:cubicBezTo>
                    <a:cubicBezTo>
                      <a:pt x="1856" y="1155"/>
                      <a:pt x="1712" y="1160"/>
                      <a:pt x="1670" y="1229"/>
                    </a:cubicBezTo>
                    <a:cubicBezTo>
                      <a:pt x="1628" y="1298"/>
                      <a:pt x="1466" y="1342"/>
                      <a:pt x="1426" y="1354"/>
                    </a:cubicBezTo>
                    <a:cubicBezTo>
                      <a:pt x="1386" y="1366"/>
                      <a:pt x="1195" y="1339"/>
                      <a:pt x="1108" y="1376"/>
                    </a:cubicBezTo>
                    <a:cubicBezTo>
                      <a:pt x="1021" y="1412"/>
                      <a:pt x="1001" y="1466"/>
                      <a:pt x="990" y="1447"/>
                    </a:cubicBezTo>
                    <a:moveTo>
                      <a:pt x="1708" y="1975"/>
                    </a:moveTo>
                    <a:cubicBezTo>
                      <a:pt x="1708" y="1975"/>
                      <a:pt x="1589" y="2089"/>
                      <a:pt x="1426" y="2086"/>
                    </a:cubicBezTo>
                    <a:cubicBezTo>
                      <a:pt x="1263" y="2084"/>
                      <a:pt x="1018" y="2080"/>
                      <a:pt x="1017" y="2051"/>
                    </a:cubicBezTo>
                    <a:cubicBezTo>
                      <a:pt x="1016" y="2023"/>
                      <a:pt x="1067" y="1877"/>
                      <a:pt x="1056" y="1792"/>
                    </a:cubicBezTo>
                    <a:cubicBezTo>
                      <a:pt x="1056" y="1792"/>
                      <a:pt x="1052" y="1775"/>
                      <a:pt x="1118" y="1780"/>
                    </a:cubicBezTo>
                    <a:cubicBezTo>
                      <a:pt x="1185" y="1785"/>
                      <a:pt x="1579" y="1849"/>
                      <a:pt x="1698" y="1770"/>
                    </a:cubicBezTo>
                    <a:cubicBezTo>
                      <a:pt x="1816" y="1691"/>
                      <a:pt x="1820" y="1641"/>
                      <a:pt x="1829" y="1647"/>
                    </a:cubicBezTo>
                    <a:cubicBezTo>
                      <a:pt x="1840" y="1652"/>
                      <a:pt x="1803" y="1877"/>
                      <a:pt x="1708" y="1975"/>
                    </a:cubicBezTo>
                    <a:moveTo>
                      <a:pt x="1831" y="1550"/>
                    </a:moveTo>
                    <a:cubicBezTo>
                      <a:pt x="1811" y="1604"/>
                      <a:pt x="1698" y="1690"/>
                      <a:pt x="1657" y="1713"/>
                    </a:cubicBezTo>
                    <a:cubicBezTo>
                      <a:pt x="1615" y="1737"/>
                      <a:pt x="1536" y="1743"/>
                      <a:pt x="1515" y="1741"/>
                    </a:cubicBezTo>
                    <a:cubicBezTo>
                      <a:pt x="1493" y="1738"/>
                      <a:pt x="1530" y="1638"/>
                      <a:pt x="1550" y="1569"/>
                    </a:cubicBezTo>
                    <a:cubicBezTo>
                      <a:pt x="1570" y="1500"/>
                      <a:pt x="1549" y="1461"/>
                      <a:pt x="1537" y="1510"/>
                    </a:cubicBezTo>
                    <a:cubicBezTo>
                      <a:pt x="1524" y="1559"/>
                      <a:pt x="1464" y="1709"/>
                      <a:pt x="1435" y="1733"/>
                    </a:cubicBezTo>
                    <a:cubicBezTo>
                      <a:pt x="1406" y="1757"/>
                      <a:pt x="1266" y="1728"/>
                      <a:pt x="1189" y="1709"/>
                    </a:cubicBezTo>
                    <a:cubicBezTo>
                      <a:pt x="1112" y="1690"/>
                      <a:pt x="1043" y="1698"/>
                      <a:pt x="1043" y="1698"/>
                    </a:cubicBezTo>
                    <a:cubicBezTo>
                      <a:pt x="1043" y="1698"/>
                      <a:pt x="1021" y="1581"/>
                      <a:pt x="1024" y="1550"/>
                    </a:cubicBezTo>
                    <a:cubicBezTo>
                      <a:pt x="1027" y="1519"/>
                      <a:pt x="1061" y="1477"/>
                      <a:pt x="1154" y="1447"/>
                    </a:cubicBezTo>
                    <a:cubicBezTo>
                      <a:pt x="1246" y="1416"/>
                      <a:pt x="1405" y="1428"/>
                      <a:pt x="1471" y="1414"/>
                    </a:cubicBezTo>
                    <a:cubicBezTo>
                      <a:pt x="1536" y="1400"/>
                      <a:pt x="1660" y="1339"/>
                      <a:pt x="1693" y="1311"/>
                    </a:cubicBezTo>
                    <a:cubicBezTo>
                      <a:pt x="1726" y="1283"/>
                      <a:pt x="1827" y="1200"/>
                      <a:pt x="1863" y="1239"/>
                    </a:cubicBezTo>
                    <a:cubicBezTo>
                      <a:pt x="1899" y="1279"/>
                      <a:pt x="1851" y="1496"/>
                      <a:pt x="1831" y="155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36"/>
              <p:cNvSpPr/>
              <p:nvPr/>
            </p:nvSpPr>
            <p:spPr>
              <a:xfrm>
                <a:off x="1590597" y="2980933"/>
                <a:ext cx="10759" cy="2831"/>
              </a:xfrm>
              <a:custGeom>
                <a:rect b="b" l="l" r="r" t="t"/>
                <a:pathLst>
                  <a:path extrusionOk="0" h="5" w="19">
                    <a:moveTo>
                      <a:pt x="0" y="0"/>
                    </a:moveTo>
                    <a:cubicBezTo>
                      <a:pt x="6" y="1"/>
                      <a:pt x="12" y="3"/>
                      <a:pt x="18" y="4"/>
                    </a:cubicBezTo>
                    <a:cubicBezTo>
                      <a:pt x="12" y="3"/>
                      <a:pt x="6" y="1"/>
                      <a:pt x="0" y="0"/>
                    </a:cubicBezTo>
                    <a:close/>
                  </a:path>
                </a:pathLst>
              </a:custGeom>
              <a:solidFill>
                <a:srgbClr val="58AD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36"/>
              <p:cNvSpPr/>
              <p:nvPr/>
            </p:nvSpPr>
            <p:spPr>
              <a:xfrm>
                <a:off x="737209" y="1914060"/>
                <a:ext cx="947957" cy="1096318"/>
              </a:xfrm>
              <a:custGeom>
                <a:rect b="b" l="l" r="r" t="t"/>
                <a:pathLst>
                  <a:path extrusionOk="0" h="1936" w="1674">
                    <a:moveTo>
                      <a:pt x="803" y="1913"/>
                    </a:moveTo>
                    <a:cubicBezTo>
                      <a:pt x="749" y="1855"/>
                      <a:pt x="758" y="1766"/>
                      <a:pt x="761" y="1707"/>
                    </a:cubicBezTo>
                    <a:cubicBezTo>
                      <a:pt x="762" y="1691"/>
                      <a:pt x="766" y="1675"/>
                      <a:pt x="773" y="1660"/>
                    </a:cubicBezTo>
                    <a:cubicBezTo>
                      <a:pt x="817" y="1574"/>
                      <a:pt x="849" y="1467"/>
                      <a:pt x="861" y="1360"/>
                    </a:cubicBezTo>
                    <a:cubicBezTo>
                      <a:pt x="864" y="1335"/>
                      <a:pt x="896" y="1327"/>
                      <a:pt x="910" y="1349"/>
                    </a:cubicBezTo>
                    <a:cubicBezTo>
                      <a:pt x="931" y="1382"/>
                      <a:pt x="947" y="1419"/>
                      <a:pt x="955" y="1469"/>
                    </a:cubicBezTo>
                    <a:cubicBezTo>
                      <a:pt x="960" y="1495"/>
                      <a:pt x="967" y="1521"/>
                      <a:pt x="976" y="1546"/>
                    </a:cubicBezTo>
                    <a:cubicBezTo>
                      <a:pt x="1004" y="1618"/>
                      <a:pt x="1058" y="1765"/>
                      <a:pt x="1047" y="1782"/>
                    </a:cubicBezTo>
                    <a:cubicBezTo>
                      <a:pt x="989" y="1876"/>
                      <a:pt x="823" y="1935"/>
                      <a:pt x="803" y="1913"/>
                    </a:cubicBezTo>
                    <a:moveTo>
                      <a:pt x="1481" y="1745"/>
                    </a:moveTo>
                    <a:cubicBezTo>
                      <a:pt x="1484" y="1652"/>
                      <a:pt x="1475" y="1591"/>
                      <a:pt x="1461" y="1523"/>
                    </a:cubicBezTo>
                    <a:cubicBezTo>
                      <a:pt x="1455" y="1492"/>
                      <a:pt x="1454" y="1430"/>
                      <a:pt x="1462" y="1389"/>
                    </a:cubicBezTo>
                    <a:cubicBezTo>
                      <a:pt x="1464" y="1376"/>
                      <a:pt x="1478" y="1370"/>
                      <a:pt x="1489" y="1376"/>
                    </a:cubicBezTo>
                    <a:cubicBezTo>
                      <a:pt x="1566" y="1422"/>
                      <a:pt x="1592" y="1334"/>
                      <a:pt x="1576" y="1278"/>
                    </a:cubicBezTo>
                    <a:cubicBezTo>
                      <a:pt x="1556" y="1209"/>
                      <a:pt x="1524" y="1172"/>
                      <a:pt x="1500" y="1155"/>
                    </a:cubicBezTo>
                    <a:cubicBezTo>
                      <a:pt x="1359" y="1058"/>
                      <a:pt x="1284" y="1080"/>
                      <a:pt x="1161" y="1005"/>
                    </a:cubicBezTo>
                    <a:cubicBezTo>
                      <a:pt x="1101" y="968"/>
                      <a:pt x="1062" y="944"/>
                      <a:pt x="992" y="944"/>
                    </a:cubicBezTo>
                    <a:cubicBezTo>
                      <a:pt x="932" y="944"/>
                      <a:pt x="872" y="965"/>
                      <a:pt x="852" y="956"/>
                    </a:cubicBezTo>
                    <a:cubicBezTo>
                      <a:pt x="731" y="897"/>
                      <a:pt x="479" y="768"/>
                      <a:pt x="375" y="687"/>
                    </a:cubicBezTo>
                    <a:cubicBezTo>
                      <a:pt x="272" y="606"/>
                      <a:pt x="215" y="472"/>
                      <a:pt x="46" y="428"/>
                    </a:cubicBezTo>
                    <a:cubicBezTo>
                      <a:pt x="31" y="424"/>
                      <a:pt x="19" y="413"/>
                      <a:pt x="16" y="398"/>
                    </a:cubicBezTo>
                    <a:cubicBezTo>
                      <a:pt x="0" y="341"/>
                      <a:pt x="0" y="143"/>
                      <a:pt x="20" y="15"/>
                    </a:cubicBezTo>
                    <a:cubicBezTo>
                      <a:pt x="22" y="4"/>
                      <a:pt x="37" y="0"/>
                      <a:pt x="44" y="9"/>
                    </a:cubicBezTo>
                    <a:cubicBezTo>
                      <a:pt x="189" y="200"/>
                      <a:pt x="477" y="334"/>
                      <a:pt x="597" y="499"/>
                    </a:cubicBezTo>
                    <a:cubicBezTo>
                      <a:pt x="712" y="657"/>
                      <a:pt x="793" y="686"/>
                      <a:pt x="928" y="732"/>
                    </a:cubicBezTo>
                    <a:cubicBezTo>
                      <a:pt x="1024" y="765"/>
                      <a:pt x="1093" y="805"/>
                      <a:pt x="1163" y="874"/>
                    </a:cubicBezTo>
                    <a:cubicBezTo>
                      <a:pt x="1270" y="981"/>
                      <a:pt x="1546" y="1046"/>
                      <a:pt x="1597" y="1088"/>
                    </a:cubicBezTo>
                    <a:cubicBezTo>
                      <a:pt x="1607" y="1096"/>
                      <a:pt x="1613" y="1110"/>
                      <a:pt x="1614" y="1123"/>
                    </a:cubicBezTo>
                    <a:cubicBezTo>
                      <a:pt x="1619" y="1268"/>
                      <a:pt x="1673" y="1651"/>
                      <a:pt x="1595" y="1774"/>
                    </a:cubicBezTo>
                    <a:cubicBezTo>
                      <a:pt x="1578" y="1799"/>
                      <a:pt x="1479" y="1793"/>
                      <a:pt x="1481" y="1745"/>
                    </a:cubicBezTo>
                    <a:moveTo>
                      <a:pt x="1195" y="1725"/>
                    </a:moveTo>
                    <a:cubicBezTo>
                      <a:pt x="1145" y="1635"/>
                      <a:pt x="1142" y="1552"/>
                      <a:pt x="1128" y="1475"/>
                    </a:cubicBezTo>
                    <a:cubicBezTo>
                      <a:pt x="1114" y="1389"/>
                      <a:pt x="1100" y="1308"/>
                      <a:pt x="1041" y="1233"/>
                    </a:cubicBezTo>
                    <a:cubicBezTo>
                      <a:pt x="990" y="1168"/>
                      <a:pt x="916" y="1169"/>
                      <a:pt x="853" y="1169"/>
                    </a:cubicBezTo>
                    <a:cubicBezTo>
                      <a:pt x="834" y="1169"/>
                      <a:pt x="823" y="1121"/>
                      <a:pt x="846" y="1117"/>
                    </a:cubicBezTo>
                    <a:cubicBezTo>
                      <a:pt x="936" y="1100"/>
                      <a:pt x="994" y="1116"/>
                      <a:pt x="1071" y="1161"/>
                    </a:cubicBezTo>
                    <a:cubicBezTo>
                      <a:pt x="1108" y="1183"/>
                      <a:pt x="1149" y="1208"/>
                      <a:pt x="1206" y="1230"/>
                    </a:cubicBezTo>
                    <a:cubicBezTo>
                      <a:pt x="1267" y="1253"/>
                      <a:pt x="1294" y="1305"/>
                      <a:pt x="1287" y="1388"/>
                    </a:cubicBezTo>
                    <a:cubicBezTo>
                      <a:pt x="1283" y="1438"/>
                      <a:pt x="1282" y="1499"/>
                      <a:pt x="1284" y="1524"/>
                    </a:cubicBezTo>
                    <a:cubicBezTo>
                      <a:pt x="1291" y="1592"/>
                      <a:pt x="1314" y="1649"/>
                      <a:pt x="1302" y="1714"/>
                    </a:cubicBezTo>
                    <a:cubicBezTo>
                      <a:pt x="1297" y="1737"/>
                      <a:pt x="1211" y="1755"/>
                      <a:pt x="1195" y="1725"/>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36"/>
              <p:cNvSpPr/>
              <p:nvPr/>
            </p:nvSpPr>
            <p:spPr>
              <a:xfrm>
                <a:off x="712292" y="2267986"/>
                <a:ext cx="365252" cy="833564"/>
              </a:xfrm>
              <a:custGeom>
                <a:rect b="b" l="l" r="r" t="t"/>
                <a:pathLst>
                  <a:path extrusionOk="0" h="1472" w="645">
                    <a:moveTo>
                      <a:pt x="270" y="1440"/>
                    </a:moveTo>
                    <a:cubicBezTo>
                      <a:pt x="257" y="1413"/>
                      <a:pt x="272" y="1386"/>
                      <a:pt x="296" y="1379"/>
                    </a:cubicBezTo>
                    <a:cubicBezTo>
                      <a:pt x="336" y="1367"/>
                      <a:pt x="378" y="1351"/>
                      <a:pt x="410" y="1336"/>
                    </a:cubicBezTo>
                    <a:cubicBezTo>
                      <a:pt x="450" y="1318"/>
                      <a:pt x="539" y="1251"/>
                      <a:pt x="526" y="1193"/>
                    </a:cubicBezTo>
                    <a:cubicBezTo>
                      <a:pt x="523" y="1176"/>
                      <a:pt x="507" y="1147"/>
                      <a:pt x="448" y="1147"/>
                    </a:cubicBezTo>
                    <a:cubicBezTo>
                      <a:pt x="429" y="1147"/>
                      <a:pt x="397" y="1156"/>
                      <a:pt x="354" y="1174"/>
                    </a:cubicBezTo>
                    <a:cubicBezTo>
                      <a:pt x="311" y="1193"/>
                      <a:pt x="261" y="1213"/>
                      <a:pt x="220" y="1218"/>
                    </a:cubicBezTo>
                    <a:cubicBezTo>
                      <a:pt x="215" y="1219"/>
                      <a:pt x="209" y="1216"/>
                      <a:pt x="205" y="1213"/>
                    </a:cubicBezTo>
                    <a:cubicBezTo>
                      <a:pt x="170" y="1185"/>
                      <a:pt x="150" y="1139"/>
                      <a:pt x="139" y="1102"/>
                    </a:cubicBezTo>
                    <a:cubicBezTo>
                      <a:pt x="133" y="1081"/>
                      <a:pt x="142" y="1060"/>
                      <a:pt x="161" y="1050"/>
                    </a:cubicBezTo>
                    <a:cubicBezTo>
                      <a:pt x="189" y="1034"/>
                      <a:pt x="220" y="1017"/>
                      <a:pt x="247" y="998"/>
                    </a:cubicBezTo>
                    <a:cubicBezTo>
                      <a:pt x="261" y="989"/>
                      <a:pt x="276" y="983"/>
                      <a:pt x="292" y="981"/>
                    </a:cubicBezTo>
                    <a:cubicBezTo>
                      <a:pt x="365" y="969"/>
                      <a:pt x="421" y="946"/>
                      <a:pt x="461" y="924"/>
                    </a:cubicBezTo>
                    <a:cubicBezTo>
                      <a:pt x="478" y="915"/>
                      <a:pt x="499" y="915"/>
                      <a:pt x="516" y="926"/>
                    </a:cubicBezTo>
                    <a:cubicBezTo>
                      <a:pt x="548" y="946"/>
                      <a:pt x="600" y="980"/>
                      <a:pt x="613" y="994"/>
                    </a:cubicBezTo>
                    <a:cubicBezTo>
                      <a:pt x="627" y="1011"/>
                      <a:pt x="633" y="1034"/>
                      <a:pt x="630" y="1056"/>
                    </a:cubicBezTo>
                    <a:cubicBezTo>
                      <a:pt x="622" y="1119"/>
                      <a:pt x="624" y="1189"/>
                      <a:pt x="639" y="1263"/>
                    </a:cubicBezTo>
                    <a:cubicBezTo>
                      <a:pt x="644" y="1290"/>
                      <a:pt x="627" y="1317"/>
                      <a:pt x="600" y="1324"/>
                    </a:cubicBezTo>
                    <a:cubicBezTo>
                      <a:pt x="485" y="1353"/>
                      <a:pt x="416" y="1403"/>
                      <a:pt x="373" y="1434"/>
                    </a:cubicBezTo>
                    <a:cubicBezTo>
                      <a:pt x="367" y="1438"/>
                      <a:pt x="348" y="1449"/>
                      <a:pt x="330" y="1460"/>
                    </a:cubicBezTo>
                    <a:cubicBezTo>
                      <a:pt x="308" y="1471"/>
                      <a:pt x="280" y="1462"/>
                      <a:pt x="270" y="1440"/>
                    </a:cubicBezTo>
                    <a:moveTo>
                      <a:pt x="69" y="827"/>
                    </a:moveTo>
                    <a:cubicBezTo>
                      <a:pt x="45" y="808"/>
                      <a:pt x="0" y="591"/>
                      <a:pt x="32" y="540"/>
                    </a:cubicBezTo>
                    <a:cubicBezTo>
                      <a:pt x="45" y="519"/>
                      <a:pt x="105" y="541"/>
                      <a:pt x="119" y="541"/>
                    </a:cubicBezTo>
                    <a:cubicBezTo>
                      <a:pt x="147" y="540"/>
                      <a:pt x="185" y="517"/>
                      <a:pt x="199" y="537"/>
                    </a:cubicBezTo>
                    <a:cubicBezTo>
                      <a:pt x="222" y="569"/>
                      <a:pt x="229" y="613"/>
                      <a:pt x="253" y="650"/>
                    </a:cubicBezTo>
                    <a:cubicBezTo>
                      <a:pt x="295" y="713"/>
                      <a:pt x="340" y="769"/>
                      <a:pt x="344" y="788"/>
                    </a:cubicBezTo>
                    <a:cubicBezTo>
                      <a:pt x="336" y="833"/>
                      <a:pt x="235" y="800"/>
                      <a:pt x="203" y="804"/>
                    </a:cubicBezTo>
                    <a:cubicBezTo>
                      <a:pt x="164" y="811"/>
                      <a:pt x="88" y="839"/>
                      <a:pt x="69" y="827"/>
                    </a:cubicBezTo>
                    <a:moveTo>
                      <a:pt x="162" y="377"/>
                    </a:moveTo>
                    <a:cubicBezTo>
                      <a:pt x="161" y="387"/>
                      <a:pt x="150" y="394"/>
                      <a:pt x="141" y="390"/>
                    </a:cubicBezTo>
                    <a:cubicBezTo>
                      <a:pt x="105" y="375"/>
                      <a:pt x="75" y="361"/>
                      <a:pt x="68" y="355"/>
                    </a:cubicBezTo>
                    <a:cubicBezTo>
                      <a:pt x="26" y="318"/>
                      <a:pt x="6" y="11"/>
                      <a:pt x="49" y="0"/>
                    </a:cubicBezTo>
                    <a:cubicBezTo>
                      <a:pt x="114" y="0"/>
                      <a:pt x="198" y="74"/>
                      <a:pt x="202" y="105"/>
                    </a:cubicBezTo>
                    <a:cubicBezTo>
                      <a:pt x="210" y="156"/>
                      <a:pt x="170" y="270"/>
                      <a:pt x="162" y="377"/>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36"/>
              <p:cNvSpPr/>
              <p:nvPr/>
            </p:nvSpPr>
            <p:spPr>
              <a:xfrm>
                <a:off x="886141" y="2408990"/>
                <a:ext cx="249731" cy="322213"/>
              </a:xfrm>
              <a:custGeom>
                <a:rect b="b" l="l" r="r" t="t"/>
                <a:pathLst>
                  <a:path extrusionOk="0" h="569" w="441">
                    <a:moveTo>
                      <a:pt x="413" y="544"/>
                    </a:moveTo>
                    <a:cubicBezTo>
                      <a:pt x="409" y="560"/>
                      <a:pt x="390" y="568"/>
                      <a:pt x="376" y="558"/>
                    </a:cubicBezTo>
                    <a:cubicBezTo>
                      <a:pt x="343" y="537"/>
                      <a:pt x="308" y="519"/>
                      <a:pt x="273" y="500"/>
                    </a:cubicBezTo>
                    <a:cubicBezTo>
                      <a:pt x="100" y="405"/>
                      <a:pt x="0" y="197"/>
                      <a:pt x="38" y="23"/>
                    </a:cubicBezTo>
                    <a:cubicBezTo>
                      <a:pt x="41" y="8"/>
                      <a:pt x="58" y="0"/>
                      <a:pt x="71" y="8"/>
                    </a:cubicBezTo>
                    <a:cubicBezTo>
                      <a:pt x="157" y="55"/>
                      <a:pt x="320" y="123"/>
                      <a:pt x="384" y="165"/>
                    </a:cubicBezTo>
                    <a:cubicBezTo>
                      <a:pt x="390" y="169"/>
                      <a:pt x="394" y="175"/>
                      <a:pt x="397" y="182"/>
                    </a:cubicBezTo>
                    <a:cubicBezTo>
                      <a:pt x="435" y="298"/>
                      <a:pt x="440" y="422"/>
                      <a:pt x="413" y="544"/>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36"/>
              <p:cNvSpPr/>
              <p:nvPr/>
            </p:nvSpPr>
            <p:spPr>
              <a:xfrm>
                <a:off x="922383" y="2445232"/>
                <a:ext cx="197633" cy="184041"/>
              </a:xfrm>
              <a:custGeom>
                <a:rect b="b" l="l" r="r" t="t"/>
                <a:pathLst>
                  <a:path extrusionOk="0" h="325" w="349">
                    <a:moveTo>
                      <a:pt x="335" y="313"/>
                    </a:moveTo>
                    <a:cubicBezTo>
                      <a:pt x="327" y="324"/>
                      <a:pt x="189" y="224"/>
                      <a:pt x="153" y="210"/>
                    </a:cubicBezTo>
                    <a:cubicBezTo>
                      <a:pt x="56" y="170"/>
                      <a:pt x="0" y="83"/>
                      <a:pt x="22" y="10"/>
                    </a:cubicBezTo>
                    <a:cubicBezTo>
                      <a:pt x="23" y="4"/>
                      <a:pt x="33" y="0"/>
                      <a:pt x="40" y="4"/>
                    </a:cubicBezTo>
                    <a:cubicBezTo>
                      <a:pt x="115" y="35"/>
                      <a:pt x="266" y="68"/>
                      <a:pt x="302" y="130"/>
                    </a:cubicBezTo>
                    <a:cubicBezTo>
                      <a:pt x="324" y="178"/>
                      <a:pt x="348" y="296"/>
                      <a:pt x="335" y="313"/>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36"/>
              <p:cNvSpPr/>
              <p:nvPr/>
            </p:nvSpPr>
            <p:spPr>
              <a:xfrm>
                <a:off x="894635" y="2961680"/>
                <a:ext cx="814881" cy="494362"/>
              </a:xfrm>
              <a:custGeom>
                <a:rect b="b" l="l" r="r" t="t"/>
                <a:pathLst>
                  <a:path extrusionOk="0" h="873" w="1439">
                    <a:moveTo>
                      <a:pt x="1437" y="399"/>
                    </a:moveTo>
                    <a:cubicBezTo>
                      <a:pt x="1438" y="224"/>
                      <a:pt x="1437" y="59"/>
                      <a:pt x="1437" y="58"/>
                    </a:cubicBezTo>
                    <a:cubicBezTo>
                      <a:pt x="1422" y="61"/>
                      <a:pt x="1400" y="60"/>
                      <a:pt x="1371" y="64"/>
                    </a:cubicBezTo>
                    <a:cubicBezTo>
                      <a:pt x="1319" y="70"/>
                      <a:pt x="1270" y="37"/>
                      <a:pt x="1207" y="31"/>
                    </a:cubicBezTo>
                    <a:cubicBezTo>
                      <a:pt x="1166" y="27"/>
                      <a:pt x="1138" y="15"/>
                      <a:pt x="1123" y="7"/>
                    </a:cubicBezTo>
                    <a:cubicBezTo>
                      <a:pt x="1113" y="1"/>
                      <a:pt x="1101" y="1"/>
                      <a:pt x="1090" y="3"/>
                    </a:cubicBezTo>
                    <a:cubicBezTo>
                      <a:pt x="1036" y="17"/>
                      <a:pt x="1012" y="0"/>
                      <a:pt x="937" y="11"/>
                    </a:cubicBezTo>
                    <a:cubicBezTo>
                      <a:pt x="921" y="13"/>
                      <a:pt x="910" y="13"/>
                      <a:pt x="901" y="11"/>
                    </a:cubicBezTo>
                    <a:cubicBezTo>
                      <a:pt x="886" y="7"/>
                      <a:pt x="870" y="14"/>
                      <a:pt x="862" y="28"/>
                    </a:cubicBezTo>
                    <a:cubicBezTo>
                      <a:pt x="824" y="92"/>
                      <a:pt x="713" y="237"/>
                      <a:pt x="486" y="241"/>
                    </a:cubicBezTo>
                    <a:cubicBezTo>
                      <a:pt x="470" y="242"/>
                      <a:pt x="459" y="241"/>
                      <a:pt x="443" y="241"/>
                    </a:cubicBezTo>
                    <a:cubicBezTo>
                      <a:pt x="148" y="244"/>
                      <a:pt x="3" y="458"/>
                      <a:pt x="3" y="458"/>
                    </a:cubicBezTo>
                    <a:lnTo>
                      <a:pt x="3" y="458"/>
                    </a:lnTo>
                    <a:cubicBezTo>
                      <a:pt x="3" y="459"/>
                      <a:pt x="2" y="460"/>
                      <a:pt x="1" y="465"/>
                    </a:cubicBezTo>
                    <a:cubicBezTo>
                      <a:pt x="0" y="478"/>
                      <a:pt x="5" y="494"/>
                      <a:pt x="11" y="506"/>
                    </a:cubicBezTo>
                    <a:lnTo>
                      <a:pt x="11" y="506"/>
                    </a:lnTo>
                    <a:cubicBezTo>
                      <a:pt x="28" y="543"/>
                      <a:pt x="74" y="601"/>
                      <a:pt x="193" y="682"/>
                    </a:cubicBezTo>
                    <a:cubicBezTo>
                      <a:pt x="417" y="833"/>
                      <a:pt x="672" y="868"/>
                      <a:pt x="732" y="828"/>
                    </a:cubicBezTo>
                    <a:cubicBezTo>
                      <a:pt x="732" y="828"/>
                      <a:pt x="752" y="872"/>
                      <a:pt x="910" y="840"/>
                    </a:cubicBezTo>
                    <a:cubicBezTo>
                      <a:pt x="1069" y="807"/>
                      <a:pt x="1391" y="754"/>
                      <a:pt x="1437" y="399"/>
                    </a:cubicBezTo>
                    <a:moveTo>
                      <a:pt x="1268" y="636"/>
                    </a:moveTo>
                    <a:cubicBezTo>
                      <a:pt x="1162" y="730"/>
                      <a:pt x="822" y="802"/>
                      <a:pt x="777" y="781"/>
                    </a:cubicBezTo>
                    <a:cubicBezTo>
                      <a:pt x="721" y="755"/>
                      <a:pt x="712" y="709"/>
                      <a:pt x="689" y="638"/>
                    </a:cubicBezTo>
                    <a:cubicBezTo>
                      <a:pt x="688" y="635"/>
                      <a:pt x="669" y="600"/>
                      <a:pt x="665" y="600"/>
                    </a:cubicBezTo>
                    <a:cubicBezTo>
                      <a:pt x="662" y="601"/>
                      <a:pt x="665" y="631"/>
                      <a:pt x="665" y="635"/>
                    </a:cubicBezTo>
                    <a:cubicBezTo>
                      <a:pt x="673" y="690"/>
                      <a:pt x="703" y="745"/>
                      <a:pt x="683" y="769"/>
                    </a:cubicBezTo>
                    <a:cubicBezTo>
                      <a:pt x="668" y="787"/>
                      <a:pt x="592" y="793"/>
                      <a:pt x="480" y="756"/>
                    </a:cubicBezTo>
                    <a:cubicBezTo>
                      <a:pt x="232" y="673"/>
                      <a:pt x="110" y="587"/>
                      <a:pt x="53" y="517"/>
                    </a:cubicBezTo>
                    <a:cubicBezTo>
                      <a:pt x="45" y="508"/>
                      <a:pt x="28" y="474"/>
                      <a:pt x="49" y="447"/>
                    </a:cubicBezTo>
                    <a:cubicBezTo>
                      <a:pt x="72" y="418"/>
                      <a:pt x="165" y="337"/>
                      <a:pt x="300" y="289"/>
                    </a:cubicBezTo>
                    <a:cubicBezTo>
                      <a:pt x="366" y="265"/>
                      <a:pt x="407" y="261"/>
                      <a:pt x="435" y="264"/>
                    </a:cubicBezTo>
                    <a:cubicBezTo>
                      <a:pt x="454" y="267"/>
                      <a:pt x="470" y="279"/>
                      <a:pt x="479" y="296"/>
                    </a:cubicBezTo>
                    <a:cubicBezTo>
                      <a:pt x="512" y="362"/>
                      <a:pt x="507" y="360"/>
                      <a:pt x="527" y="411"/>
                    </a:cubicBezTo>
                    <a:cubicBezTo>
                      <a:pt x="541" y="448"/>
                      <a:pt x="568" y="480"/>
                      <a:pt x="589" y="503"/>
                    </a:cubicBezTo>
                    <a:cubicBezTo>
                      <a:pt x="597" y="510"/>
                      <a:pt x="593" y="523"/>
                      <a:pt x="583" y="526"/>
                    </a:cubicBezTo>
                    <a:cubicBezTo>
                      <a:pt x="495" y="551"/>
                      <a:pt x="383" y="540"/>
                      <a:pt x="381" y="540"/>
                    </a:cubicBezTo>
                    <a:cubicBezTo>
                      <a:pt x="372" y="539"/>
                      <a:pt x="311" y="533"/>
                      <a:pt x="310" y="542"/>
                    </a:cubicBezTo>
                    <a:cubicBezTo>
                      <a:pt x="309" y="551"/>
                      <a:pt x="360" y="569"/>
                      <a:pt x="369" y="571"/>
                    </a:cubicBezTo>
                    <a:cubicBezTo>
                      <a:pt x="448" y="594"/>
                      <a:pt x="587" y="588"/>
                      <a:pt x="664" y="537"/>
                    </a:cubicBezTo>
                    <a:cubicBezTo>
                      <a:pt x="743" y="484"/>
                      <a:pt x="889" y="452"/>
                      <a:pt x="1010" y="450"/>
                    </a:cubicBezTo>
                    <a:cubicBezTo>
                      <a:pt x="1019" y="450"/>
                      <a:pt x="1086" y="446"/>
                      <a:pt x="1082" y="424"/>
                    </a:cubicBezTo>
                    <a:cubicBezTo>
                      <a:pt x="1081" y="415"/>
                      <a:pt x="1015" y="407"/>
                      <a:pt x="1007" y="407"/>
                    </a:cubicBezTo>
                    <a:cubicBezTo>
                      <a:pt x="908" y="407"/>
                      <a:pt x="765" y="440"/>
                      <a:pt x="647" y="499"/>
                    </a:cubicBezTo>
                    <a:cubicBezTo>
                      <a:pt x="642" y="501"/>
                      <a:pt x="635" y="500"/>
                      <a:pt x="631" y="497"/>
                    </a:cubicBezTo>
                    <a:cubicBezTo>
                      <a:pt x="610" y="478"/>
                      <a:pt x="575" y="441"/>
                      <a:pt x="558" y="399"/>
                    </a:cubicBezTo>
                    <a:cubicBezTo>
                      <a:pt x="543" y="362"/>
                      <a:pt x="531" y="323"/>
                      <a:pt x="517" y="293"/>
                    </a:cubicBezTo>
                    <a:cubicBezTo>
                      <a:pt x="517" y="293"/>
                      <a:pt x="510" y="260"/>
                      <a:pt x="555" y="261"/>
                    </a:cubicBezTo>
                    <a:cubicBezTo>
                      <a:pt x="600" y="262"/>
                      <a:pt x="719" y="256"/>
                      <a:pt x="802" y="162"/>
                    </a:cubicBezTo>
                    <a:cubicBezTo>
                      <a:pt x="847" y="112"/>
                      <a:pt x="872" y="81"/>
                      <a:pt x="885" y="64"/>
                    </a:cubicBezTo>
                    <a:cubicBezTo>
                      <a:pt x="894" y="53"/>
                      <a:pt x="907" y="46"/>
                      <a:pt x="921" y="45"/>
                    </a:cubicBezTo>
                    <a:cubicBezTo>
                      <a:pt x="970" y="40"/>
                      <a:pt x="1091" y="31"/>
                      <a:pt x="1132" y="46"/>
                    </a:cubicBezTo>
                    <a:cubicBezTo>
                      <a:pt x="1327" y="115"/>
                      <a:pt x="1408" y="66"/>
                      <a:pt x="1411" y="135"/>
                    </a:cubicBezTo>
                    <a:cubicBezTo>
                      <a:pt x="1424" y="425"/>
                      <a:pt x="1379" y="539"/>
                      <a:pt x="1268" y="63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36"/>
              <p:cNvSpPr/>
              <p:nvPr/>
            </p:nvSpPr>
            <p:spPr>
              <a:xfrm>
                <a:off x="926914" y="3010946"/>
                <a:ext cx="749758" cy="383372"/>
              </a:xfrm>
              <a:custGeom>
                <a:rect b="b" l="l" r="r" t="t"/>
                <a:pathLst>
                  <a:path extrusionOk="0" h="677" w="1324">
                    <a:moveTo>
                      <a:pt x="472" y="659"/>
                    </a:moveTo>
                    <a:cubicBezTo>
                      <a:pt x="192" y="580"/>
                      <a:pt x="0" y="465"/>
                      <a:pt x="13" y="404"/>
                    </a:cubicBezTo>
                    <a:cubicBezTo>
                      <a:pt x="20" y="369"/>
                      <a:pt x="111" y="295"/>
                      <a:pt x="253" y="244"/>
                    </a:cubicBezTo>
                    <a:cubicBezTo>
                      <a:pt x="284" y="233"/>
                      <a:pt x="335" y="217"/>
                      <a:pt x="369" y="222"/>
                    </a:cubicBezTo>
                    <a:cubicBezTo>
                      <a:pt x="375" y="223"/>
                      <a:pt x="381" y="226"/>
                      <a:pt x="384" y="232"/>
                    </a:cubicBezTo>
                    <a:cubicBezTo>
                      <a:pt x="408" y="278"/>
                      <a:pt x="479" y="416"/>
                      <a:pt x="437" y="419"/>
                    </a:cubicBezTo>
                    <a:cubicBezTo>
                      <a:pt x="361" y="425"/>
                      <a:pt x="317" y="416"/>
                      <a:pt x="276" y="416"/>
                    </a:cubicBezTo>
                    <a:cubicBezTo>
                      <a:pt x="260" y="416"/>
                      <a:pt x="214" y="416"/>
                      <a:pt x="210" y="456"/>
                    </a:cubicBezTo>
                    <a:cubicBezTo>
                      <a:pt x="204" y="504"/>
                      <a:pt x="298" y="526"/>
                      <a:pt x="313" y="529"/>
                    </a:cubicBezTo>
                    <a:cubicBezTo>
                      <a:pt x="378" y="546"/>
                      <a:pt x="505" y="524"/>
                      <a:pt x="552" y="512"/>
                    </a:cubicBezTo>
                    <a:cubicBezTo>
                      <a:pt x="561" y="510"/>
                      <a:pt x="571" y="516"/>
                      <a:pt x="572" y="526"/>
                    </a:cubicBezTo>
                    <a:cubicBezTo>
                      <a:pt x="574" y="538"/>
                      <a:pt x="577" y="551"/>
                      <a:pt x="577" y="553"/>
                    </a:cubicBezTo>
                    <a:cubicBezTo>
                      <a:pt x="582" y="590"/>
                      <a:pt x="591" y="612"/>
                      <a:pt x="600" y="644"/>
                    </a:cubicBezTo>
                    <a:cubicBezTo>
                      <a:pt x="603" y="655"/>
                      <a:pt x="595" y="667"/>
                      <a:pt x="584" y="669"/>
                    </a:cubicBezTo>
                    <a:cubicBezTo>
                      <a:pt x="550" y="676"/>
                      <a:pt x="505" y="668"/>
                      <a:pt x="472" y="659"/>
                    </a:cubicBezTo>
                    <a:moveTo>
                      <a:pt x="741" y="658"/>
                    </a:moveTo>
                    <a:cubicBezTo>
                      <a:pt x="740" y="658"/>
                      <a:pt x="733" y="658"/>
                      <a:pt x="728" y="653"/>
                    </a:cubicBezTo>
                    <a:cubicBezTo>
                      <a:pt x="695" y="624"/>
                      <a:pt x="659" y="542"/>
                      <a:pt x="646" y="487"/>
                    </a:cubicBezTo>
                    <a:cubicBezTo>
                      <a:pt x="644" y="479"/>
                      <a:pt x="647" y="470"/>
                      <a:pt x="654" y="466"/>
                    </a:cubicBezTo>
                    <a:cubicBezTo>
                      <a:pt x="699" y="435"/>
                      <a:pt x="848" y="399"/>
                      <a:pt x="947" y="398"/>
                    </a:cubicBezTo>
                    <a:cubicBezTo>
                      <a:pt x="979" y="397"/>
                      <a:pt x="1062" y="396"/>
                      <a:pt x="1061" y="342"/>
                    </a:cubicBezTo>
                    <a:cubicBezTo>
                      <a:pt x="1060" y="293"/>
                      <a:pt x="983" y="285"/>
                      <a:pt x="945" y="286"/>
                    </a:cubicBezTo>
                    <a:cubicBezTo>
                      <a:pt x="798" y="288"/>
                      <a:pt x="664" y="338"/>
                      <a:pt x="598" y="367"/>
                    </a:cubicBezTo>
                    <a:cubicBezTo>
                      <a:pt x="590" y="371"/>
                      <a:pt x="580" y="369"/>
                      <a:pt x="574" y="362"/>
                    </a:cubicBezTo>
                    <a:cubicBezTo>
                      <a:pt x="545" y="330"/>
                      <a:pt x="526" y="282"/>
                      <a:pt x="512" y="244"/>
                    </a:cubicBezTo>
                    <a:cubicBezTo>
                      <a:pt x="508" y="231"/>
                      <a:pt x="516" y="216"/>
                      <a:pt x="530" y="216"/>
                    </a:cubicBezTo>
                    <a:cubicBezTo>
                      <a:pt x="704" y="220"/>
                      <a:pt x="756" y="113"/>
                      <a:pt x="833" y="37"/>
                    </a:cubicBezTo>
                    <a:cubicBezTo>
                      <a:pt x="857" y="12"/>
                      <a:pt x="890" y="0"/>
                      <a:pt x="923" y="0"/>
                    </a:cubicBezTo>
                    <a:cubicBezTo>
                      <a:pt x="1020" y="0"/>
                      <a:pt x="1209" y="6"/>
                      <a:pt x="1299" y="48"/>
                    </a:cubicBezTo>
                    <a:cubicBezTo>
                      <a:pt x="1306" y="51"/>
                      <a:pt x="1311" y="58"/>
                      <a:pt x="1311" y="66"/>
                    </a:cubicBezTo>
                    <a:cubicBezTo>
                      <a:pt x="1323" y="345"/>
                      <a:pt x="1276" y="440"/>
                      <a:pt x="1181" y="523"/>
                    </a:cubicBezTo>
                    <a:cubicBezTo>
                      <a:pt x="1095" y="600"/>
                      <a:pt x="822" y="658"/>
                      <a:pt x="741" y="658"/>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36"/>
              <p:cNvSpPr/>
              <p:nvPr/>
            </p:nvSpPr>
            <p:spPr>
              <a:xfrm>
                <a:off x="815356" y="2811049"/>
                <a:ext cx="249731" cy="119485"/>
              </a:xfrm>
              <a:custGeom>
                <a:rect b="b" l="l" r="r" t="t"/>
                <a:pathLst>
                  <a:path extrusionOk="0" h="211" w="441">
                    <a:moveTo>
                      <a:pt x="79" y="95"/>
                    </a:moveTo>
                    <a:cubicBezTo>
                      <a:pt x="79" y="95"/>
                      <a:pt x="263" y="0"/>
                      <a:pt x="324" y="29"/>
                    </a:cubicBezTo>
                    <a:cubicBezTo>
                      <a:pt x="385" y="58"/>
                      <a:pt x="440" y="198"/>
                      <a:pt x="410" y="204"/>
                    </a:cubicBezTo>
                    <a:cubicBezTo>
                      <a:pt x="380" y="210"/>
                      <a:pt x="364" y="76"/>
                      <a:pt x="299" y="94"/>
                    </a:cubicBezTo>
                    <a:cubicBezTo>
                      <a:pt x="233" y="112"/>
                      <a:pt x="0" y="171"/>
                      <a:pt x="79" y="9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36"/>
              <p:cNvSpPr/>
              <p:nvPr/>
            </p:nvSpPr>
            <p:spPr>
              <a:xfrm>
                <a:off x="734377" y="2576609"/>
                <a:ext cx="126847" cy="114955"/>
              </a:xfrm>
              <a:custGeom>
                <a:rect b="b" l="l" r="r" t="t"/>
                <a:pathLst>
                  <a:path extrusionOk="0" h="203" w="224">
                    <a:moveTo>
                      <a:pt x="29" y="34"/>
                    </a:moveTo>
                    <a:cubicBezTo>
                      <a:pt x="31" y="32"/>
                      <a:pt x="123" y="0"/>
                      <a:pt x="144" y="25"/>
                    </a:cubicBezTo>
                    <a:cubicBezTo>
                      <a:pt x="164" y="50"/>
                      <a:pt x="212" y="131"/>
                      <a:pt x="218" y="167"/>
                    </a:cubicBezTo>
                    <a:cubicBezTo>
                      <a:pt x="223" y="202"/>
                      <a:pt x="139" y="126"/>
                      <a:pt x="98" y="116"/>
                    </a:cubicBezTo>
                    <a:cubicBezTo>
                      <a:pt x="56" y="105"/>
                      <a:pt x="0" y="65"/>
                      <a:pt x="29" y="34"/>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36"/>
              <p:cNvSpPr/>
              <p:nvPr/>
            </p:nvSpPr>
            <p:spPr>
              <a:xfrm>
                <a:off x="732679" y="2284408"/>
                <a:ext cx="79846" cy="122316"/>
              </a:xfrm>
              <a:custGeom>
                <a:rect b="b" l="l" r="r" t="t"/>
                <a:pathLst>
                  <a:path extrusionOk="0" h="216" w="141">
                    <a:moveTo>
                      <a:pt x="38" y="15"/>
                    </a:moveTo>
                    <a:cubicBezTo>
                      <a:pt x="38" y="15"/>
                      <a:pt x="130" y="42"/>
                      <a:pt x="132" y="87"/>
                    </a:cubicBezTo>
                    <a:cubicBezTo>
                      <a:pt x="133" y="132"/>
                      <a:pt x="140" y="215"/>
                      <a:pt x="123" y="215"/>
                    </a:cubicBezTo>
                    <a:cubicBezTo>
                      <a:pt x="105" y="215"/>
                      <a:pt x="0" y="0"/>
                      <a:pt x="38" y="1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36"/>
              <p:cNvSpPr/>
              <p:nvPr/>
            </p:nvSpPr>
            <p:spPr>
              <a:xfrm>
                <a:off x="863490" y="3004151"/>
                <a:ext cx="135908" cy="67387"/>
              </a:xfrm>
              <a:custGeom>
                <a:rect b="b" l="l" r="r" t="t"/>
                <a:pathLst>
                  <a:path extrusionOk="0" h="119" w="240">
                    <a:moveTo>
                      <a:pt x="44" y="93"/>
                    </a:moveTo>
                    <a:cubicBezTo>
                      <a:pt x="47" y="92"/>
                      <a:pt x="152" y="56"/>
                      <a:pt x="196" y="28"/>
                    </a:cubicBezTo>
                    <a:cubicBezTo>
                      <a:pt x="239" y="0"/>
                      <a:pt x="210" y="47"/>
                      <a:pt x="128" y="82"/>
                    </a:cubicBezTo>
                    <a:cubicBezTo>
                      <a:pt x="45" y="118"/>
                      <a:pt x="0" y="110"/>
                      <a:pt x="44" y="93"/>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36"/>
              <p:cNvSpPr/>
              <p:nvPr/>
            </p:nvSpPr>
            <p:spPr>
              <a:xfrm>
                <a:off x="1201561" y="2697227"/>
                <a:ext cx="100798" cy="194234"/>
              </a:xfrm>
              <a:custGeom>
                <a:rect b="b" l="l" r="r" t="t"/>
                <a:pathLst>
                  <a:path extrusionOk="0" h="343" w="178">
                    <a:moveTo>
                      <a:pt x="20" y="212"/>
                    </a:moveTo>
                    <a:cubicBezTo>
                      <a:pt x="20" y="212"/>
                      <a:pt x="56" y="101"/>
                      <a:pt x="62" y="53"/>
                    </a:cubicBezTo>
                    <a:cubicBezTo>
                      <a:pt x="68" y="6"/>
                      <a:pt x="74" y="0"/>
                      <a:pt x="93" y="42"/>
                    </a:cubicBezTo>
                    <a:cubicBezTo>
                      <a:pt x="113" y="85"/>
                      <a:pt x="177" y="251"/>
                      <a:pt x="177" y="296"/>
                    </a:cubicBezTo>
                    <a:cubicBezTo>
                      <a:pt x="177" y="342"/>
                      <a:pt x="132" y="278"/>
                      <a:pt x="83" y="281"/>
                    </a:cubicBezTo>
                    <a:cubicBezTo>
                      <a:pt x="34" y="284"/>
                      <a:pt x="0" y="277"/>
                      <a:pt x="20" y="21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36"/>
              <p:cNvSpPr/>
              <p:nvPr/>
            </p:nvSpPr>
            <p:spPr>
              <a:xfrm>
                <a:off x="1272913" y="2559054"/>
                <a:ext cx="172716" cy="214620"/>
              </a:xfrm>
              <a:custGeom>
                <a:rect b="b" l="l" r="r" t="t"/>
                <a:pathLst>
                  <a:path extrusionOk="0" h="379" w="305">
                    <a:moveTo>
                      <a:pt x="51" y="14"/>
                    </a:moveTo>
                    <a:cubicBezTo>
                      <a:pt x="51" y="14"/>
                      <a:pt x="271" y="92"/>
                      <a:pt x="289" y="148"/>
                    </a:cubicBezTo>
                    <a:cubicBezTo>
                      <a:pt x="296" y="172"/>
                      <a:pt x="288" y="213"/>
                      <a:pt x="291" y="250"/>
                    </a:cubicBezTo>
                    <a:cubicBezTo>
                      <a:pt x="294" y="300"/>
                      <a:pt x="304" y="346"/>
                      <a:pt x="287" y="358"/>
                    </a:cubicBezTo>
                    <a:cubicBezTo>
                      <a:pt x="255" y="378"/>
                      <a:pt x="258" y="173"/>
                      <a:pt x="211" y="131"/>
                    </a:cubicBezTo>
                    <a:cubicBezTo>
                      <a:pt x="181" y="104"/>
                      <a:pt x="0" y="0"/>
                      <a:pt x="51" y="14"/>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36"/>
              <p:cNvSpPr/>
              <p:nvPr/>
            </p:nvSpPr>
            <p:spPr>
              <a:xfrm>
                <a:off x="755896" y="1968990"/>
                <a:ext cx="671611" cy="502857"/>
              </a:xfrm>
              <a:custGeom>
                <a:rect b="b" l="l" r="r" t="t"/>
                <a:pathLst>
                  <a:path extrusionOk="0" h="888" w="1186">
                    <a:moveTo>
                      <a:pt x="41" y="31"/>
                    </a:moveTo>
                    <a:cubicBezTo>
                      <a:pt x="41" y="31"/>
                      <a:pt x="202" y="183"/>
                      <a:pt x="311" y="245"/>
                    </a:cubicBezTo>
                    <a:cubicBezTo>
                      <a:pt x="420" y="307"/>
                      <a:pt x="543" y="450"/>
                      <a:pt x="588" y="499"/>
                    </a:cubicBezTo>
                    <a:cubicBezTo>
                      <a:pt x="632" y="547"/>
                      <a:pt x="708" y="621"/>
                      <a:pt x="858" y="671"/>
                    </a:cubicBezTo>
                    <a:cubicBezTo>
                      <a:pt x="1007" y="721"/>
                      <a:pt x="1094" y="769"/>
                      <a:pt x="1144" y="834"/>
                    </a:cubicBezTo>
                    <a:cubicBezTo>
                      <a:pt x="1185" y="887"/>
                      <a:pt x="1071" y="803"/>
                      <a:pt x="983" y="758"/>
                    </a:cubicBezTo>
                    <a:cubicBezTo>
                      <a:pt x="960" y="747"/>
                      <a:pt x="937" y="738"/>
                      <a:pt x="912" y="732"/>
                    </a:cubicBezTo>
                    <a:cubicBezTo>
                      <a:pt x="860" y="718"/>
                      <a:pt x="711" y="676"/>
                      <a:pt x="624" y="607"/>
                    </a:cubicBezTo>
                    <a:cubicBezTo>
                      <a:pt x="517" y="523"/>
                      <a:pt x="375" y="385"/>
                      <a:pt x="312" y="343"/>
                    </a:cubicBezTo>
                    <a:cubicBezTo>
                      <a:pt x="249" y="301"/>
                      <a:pt x="56" y="221"/>
                      <a:pt x="24" y="163"/>
                    </a:cubicBezTo>
                    <a:cubicBezTo>
                      <a:pt x="0" y="121"/>
                      <a:pt x="7" y="0"/>
                      <a:pt x="41" y="3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36"/>
              <p:cNvSpPr/>
              <p:nvPr/>
            </p:nvSpPr>
            <p:spPr>
              <a:xfrm>
                <a:off x="1572476" y="2719311"/>
                <a:ext cx="75882" cy="107593"/>
              </a:xfrm>
              <a:custGeom>
                <a:rect b="b" l="l" r="r" t="t"/>
                <a:pathLst>
                  <a:path extrusionOk="0" h="190" w="134">
                    <a:moveTo>
                      <a:pt x="15" y="5"/>
                    </a:moveTo>
                    <a:cubicBezTo>
                      <a:pt x="26" y="0"/>
                      <a:pt x="37" y="11"/>
                      <a:pt x="45" y="17"/>
                    </a:cubicBezTo>
                    <a:cubicBezTo>
                      <a:pt x="60" y="28"/>
                      <a:pt x="81" y="30"/>
                      <a:pt x="98" y="23"/>
                    </a:cubicBezTo>
                    <a:cubicBezTo>
                      <a:pt x="115" y="16"/>
                      <a:pt x="128" y="18"/>
                      <a:pt x="128" y="40"/>
                    </a:cubicBezTo>
                    <a:cubicBezTo>
                      <a:pt x="128" y="165"/>
                      <a:pt x="133" y="149"/>
                      <a:pt x="128" y="165"/>
                    </a:cubicBezTo>
                    <a:cubicBezTo>
                      <a:pt x="122" y="189"/>
                      <a:pt x="66" y="181"/>
                      <a:pt x="41" y="159"/>
                    </a:cubicBezTo>
                    <a:cubicBezTo>
                      <a:pt x="17" y="137"/>
                      <a:pt x="0" y="27"/>
                      <a:pt x="15" y="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36"/>
              <p:cNvSpPr/>
              <p:nvPr/>
            </p:nvSpPr>
            <p:spPr>
              <a:xfrm>
                <a:off x="635844" y="1803069"/>
                <a:ext cx="1073672" cy="1430423"/>
              </a:xfrm>
              <a:custGeom>
                <a:rect b="b" l="l" r="r" t="t"/>
                <a:pathLst>
                  <a:path extrusionOk="0" h="2526" w="1896">
                    <a:moveTo>
                      <a:pt x="1894" y="1388"/>
                    </a:moveTo>
                    <a:cubicBezTo>
                      <a:pt x="1892" y="1378"/>
                      <a:pt x="1889" y="1366"/>
                      <a:pt x="1886" y="1358"/>
                    </a:cubicBezTo>
                    <a:cubicBezTo>
                      <a:pt x="1857" y="1264"/>
                      <a:pt x="1803" y="1225"/>
                      <a:pt x="1717" y="1196"/>
                    </a:cubicBezTo>
                    <a:cubicBezTo>
                      <a:pt x="1638" y="1170"/>
                      <a:pt x="1440" y="1091"/>
                      <a:pt x="1388" y="1038"/>
                    </a:cubicBezTo>
                    <a:cubicBezTo>
                      <a:pt x="1335" y="985"/>
                      <a:pt x="1262" y="926"/>
                      <a:pt x="1131" y="881"/>
                    </a:cubicBezTo>
                    <a:cubicBezTo>
                      <a:pt x="999" y="835"/>
                      <a:pt x="934" y="816"/>
                      <a:pt x="829" y="671"/>
                    </a:cubicBezTo>
                    <a:cubicBezTo>
                      <a:pt x="724" y="526"/>
                      <a:pt x="625" y="467"/>
                      <a:pt x="434" y="336"/>
                    </a:cubicBezTo>
                    <a:cubicBezTo>
                      <a:pt x="244" y="204"/>
                      <a:pt x="178" y="0"/>
                      <a:pt x="178" y="0"/>
                    </a:cubicBezTo>
                    <a:cubicBezTo>
                      <a:pt x="169" y="2"/>
                      <a:pt x="159" y="13"/>
                      <a:pt x="153" y="21"/>
                    </a:cubicBezTo>
                    <a:cubicBezTo>
                      <a:pt x="142" y="35"/>
                      <a:pt x="134" y="55"/>
                      <a:pt x="129" y="72"/>
                    </a:cubicBezTo>
                    <a:lnTo>
                      <a:pt x="129" y="72"/>
                    </a:lnTo>
                    <a:cubicBezTo>
                      <a:pt x="128" y="76"/>
                      <a:pt x="126" y="81"/>
                      <a:pt x="125" y="86"/>
                    </a:cubicBezTo>
                    <a:cubicBezTo>
                      <a:pt x="106" y="165"/>
                      <a:pt x="0" y="612"/>
                      <a:pt x="92" y="724"/>
                    </a:cubicBezTo>
                    <a:cubicBezTo>
                      <a:pt x="92" y="724"/>
                      <a:pt x="33" y="710"/>
                      <a:pt x="33" y="855"/>
                    </a:cubicBezTo>
                    <a:cubicBezTo>
                      <a:pt x="33" y="999"/>
                      <a:pt x="20" y="1203"/>
                      <a:pt x="60" y="1242"/>
                    </a:cubicBezTo>
                    <a:cubicBezTo>
                      <a:pt x="60" y="1242"/>
                      <a:pt x="19" y="1308"/>
                      <a:pt x="33" y="1387"/>
                    </a:cubicBezTo>
                    <a:cubicBezTo>
                      <a:pt x="46" y="1466"/>
                      <a:pt x="60" y="1827"/>
                      <a:pt x="145" y="1840"/>
                    </a:cubicBezTo>
                    <a:cubicBezTo>
                      <a:pt x="145" y="1840"/>
                      <a:pt x="112" y="1873"/>
                      <a:pt x="152" y="1998"/>
                    </a:cubicBezTo>
                    <a:cubicBezTo>
                      <a:pt x="191" y="2123"/>
                      <a:pt x="250" y="2143"/>
                      <a:pt x="250" y="2143"/>
                    </a:cubicBezTo>
                    <a:cubicBezTo>
                      <a:pt x="250" y="2143"/>
                      <a:pt x="191" y="2235"/>
                      <a:pt x="296" y="2386"/>
                    </a:cubicBezTo>
                    <a:cubicBezTo>
                      <a:pt x="319" y="2419"/>
                      <a:pt x="340" y="2443"/>
                      <a:pt x="358" y="2461"/>
                    </a:cubicBezTo>
                    <a:cubicBezTo>
                      <a:pt x="424" y="2525"/>
                      <a:pt x="461" y="2505"/>
                      <a:pt x="461" y="2505"/>
                    </a:cubicBezTo>
                    <a:cubicBezTo>
                      <a:pt x="461" y="2505"/>
                      <a:pt x="612" y="2281"/>
                      <a:pt x="922" y="2288"/>
                    </a:cubicBezTo>
                    <a:cubicBezTo>
                      <a:pt x="1164" y="2293"/>
                      <a:pt x="1281" y="2140"/>
                      <a:pt x="1320" y="2074"/>
                    </a:cubicBezTo>
                    <a:cubicBezTo>
                      <a:pt x="1328" y="2061"/>
                      <a:pt x="1344" y="2054"/>
                      <a:pt x="1359" y="2057"/>
                    </a:cubicBezTo>
                    <a:cubicBezTo>
                      <a:pt x="1420" y="2071"/>
                      <a:pt x="1495" y="2065"/>
                      <a:pt x="1548" y="2050"/>
                    </a:cubicBezTo>
                    <a:cubicBezTo>
                      <a:pt x="1559" y="2047"/>
                      <a:pt x="1570" y="2048"/>
                      <a:pt x="1581" y="2054"/>
                    </a:cubicBezTo>
                    <a:cubicBezTo>
                      <a:pt x="1644" y="2087"/>
                      <a:pt x="1838" y="2140"/>
                      <a:pt x="1895" y="2105"/>
                    </a:cubicBezTo>
                    <a:cubicBezTo>
                      <a:pt x="1894" y="2104"/>
                      <a:pt x="1894" y="1612"/>
                      <a:pt x="1894" y="1388"/>
                    </a:cubicBezTo>
                    <a:moveTo>
                      <a:pt x="818" y="2218"/>
                    </a:moveTo>
                    <a:cubicBezTo>
                      <a:pt x="648" y="2238"/>
                      <a:pt x="570" y="2305"/>
                      <a:pt x="516" y="2343"/>
                    </a:cubicBezTo>
                    <a:cubicBezTo>
                      <a:pt x="454" y="2387"/>
                      <a:pt x="382" y="2408"/>
                      <a:pt x="338" y="2342"/>
                    </a:cubicBezTo>
                    <a:cubicBezTo>
                      <a:pt x="282" y="2258"/>
                      <a:pt x="288" y="2207"/>
                      <a:pt x="306" y="2178"/>
                    </a:cubicBezTo>
                    <a:cubicBezTo>
                      <a:pt x="311" y="2169"/>
                      <a:pt x="321" y="2163"/>
                      <a:pt x="332" y="2162"/>
                    </a:cubicBezTo>
                    <a:cubicBezTo>
                      <a:pt x="355" y="2160"/>
                      <a:pt x="380" y="2153"/>
                      <a:pt x="409" y="2144"/>
                    </a:cubicBezTo>
                    <a:cubicBezTo>
                      <a:pt x="431" y="2137"/>
                      <a:pt x="568" y="2087"/>
                      <a:pt x="567" y="2059"/>
                    </a:cubicBezTo>
                    <a:cubicBezTo>
                      <a:pt x="565" y="2052"/>
                      <a:pt x="506" y="2077"/>
                      <a:pt x="499" y="2080"/>
                    </a:cubicBezTo>
                    <a:cubicBezTo>
                      <a:pt x="458" y="2098"/>
                      <a:pt x="402" y="2109"/>
                      <a:pt x="350" y="2115"/>
                    </a:cubicBezTo>
                    <a:cubicBezTo>
                      <a:pt x="325" y="2118"/>
                      <a:pt x="299" y="2111"/>
                      <a:pt x="280" y="2095"/>
                    </a:cubicBezTo>
                    <a:cubicBezTo>
                      <a:pt x="189" y="2021"/>
                      <a:pt x="171" y="1887"/>
                      <a:pt x="171" y="1887"/>
                    </a:cubicBezTo>
                    <a:cubicBezTo>
                      <a:pt x="169" y="1851"/>
                      <a:pt x="212" y="1840"/>
                      <a:pt x="242" y="1837"/>
                    </a:cubicBezTo>
                    <a:cubicBezTo>
                      <a:pt x="247" y="1836"/>
                      <a:pt x="249" y="1826"/>
                      <a:pt x="243" y="1826"/>
                    </a:cubicBezTo>
                    <a:cubicBezTo>
                      <a:pt x="117" y="1822"/>
                      <a:pt x="106" y="1631"/>
                      <a:pt x="106" y="1631"/>
                    </a:cubicBezTo>
                    <a:cubicBezTo>
                      <a:pt x="61" y="1270"/>
                      <a:pt x="123" y="1285"/>
                      <a:pt x="123" y="1285"/>
                    </a:cubicBezTo>
                    <a:cubicBezTo>
                      <a:pt x="184" y="1304"/>
                      <a:pt x="268" y="1328"/>
                      <a:pt x="273" y="1312"/>
                    </a:cubicBezTo>
                    <a:cubicBezTo>
                      <a:pt x="277" y="1297"/>
                      <a:pt x="147" y="1274"/>
                      <a:pt x="123" y="1234"/>
                    </a:cubicBezTo>
                    <a:cubicBezTo>
                      <a:pt x="94" y="1185"/>
                      <a:pt x="81" y="987"/>
                      <a:pt x="89" y="864"/>
                    </a:cubicBezTo>
                    <a:cubicBezTo>
                      <a:pt x="92" y="828"/>
                      <a:pt x="99" y="802"/>
                      <a:pt x="109" y="784"/>
                    </a:cubicBezTo>
                    <a:cubicBezTo>
                      <a:pt x="117" y="768"/>
                      <a:pt x="134" y="759"/>
                      <a:pt x="152" y="762"/>
                    </a:cubicBezTo>
                    <a:cubicBezTo>
                      <a:pt x="187" y="768"/>
                      <a:pt x="230" y="781"/>
                      <a:pt x="260" y="797"/>
                    </a:cubicBezTo>
                    <a:cubicBezTo>
                      <a:pt x="306" y="819"/>
                      <a:pt x="347" y="869"/>
                      <a:pt x="392" y="918"/>
                    </a:cubicBezTo>
                    <a:cubicBezTo>
                      <a:pt x="403" y="931"/>
                      <a:pt x="405" y="950"/>
                      <a:pt x="395" y="965"/>
                    </a:cubicBezTo>
                    <a:cubicBezTo>
                      <a:pt x="365" y="1012"/>
                      <a:pt x="351" y="1072"/>
                      <a:pt x="347" y="1131"/>
                    </a:cubicBezTo>
                    <a:cubicBezTo>
                      <a:pt x="335" y="1326"/>
                      <a:pt x="397" y="1499"/>
                      <a:pt x="554" y="1627"/>
                    </a:cubicBezTo>
                    <a:cubicBezTo>
                      <a:pt x="562" y="1634"/>
                      <a:pt x="565" y="1645"/>
                      <a:pt x="557" y="1651"/>
                    </a:cubicBezTo>
                    <a:cubicBezTo>
                      <a:pt x="512" y="1684"/>
                      <a:pt x="456" y="1715"/>
                      <a:pt x="373" y="1725"/>
                    </a:cubicBezTo>
                    <a:cubicBezTo>
                      <a:pt x="360" y="1727"/>
                      <a:pt x="347" y="1724"/>
                      <a:pt x="336" y="1717"/>
                    </a:cubicBezTo>
                    <a:cubicBezTo>
                      <a:pt x="321" y="1709"/>
                      <a:pt x="302" y="1699"/>
                      <a:pt x="286" y="1694"/>
                    </a:cubicBezTo>
                    <a:cubicBezTo>
                      <a:pt x="283" y="1693"/>
                      <a:pt x="281" y="1696"/>
                      <a:pt x="282" y="1698"/>
                    </a:cubicBezTo>
                    <a:cubicBezTo>
                      <a:pt x="291" y="1709"/>
                      <a:pt x="302" y="1720"/>
                      <a:pt x="313" y="1730"/>
                    </a:cubicBezTo>
                    <a:cubicBezTo>
                      <a:pt x="321" y="1737"/>
                      <a:pt x="321" y="1748"/>
                      <a:pt x="314" y="1756"/>
                    </a:cubicBezTo>
                    <a:cubicBezTo>
                      <a:pt x="304" y="1766"/>
                      <a:pt x="294" y="1777"/>
                      <a:pt x="286" y="1789"/>
                    </a:cubicBezTo>
                    <a:cubicBezTo>
                      <a:pt x="283" y="1793"/>
                      <a:pt x="288" y="1799"/>
                      <a:pt x="293" y="1796"/>
                    </a:cubicBezTo>
                    <a:cubicBezTo>
                      <a:pt x="309" y="1788"/>
                      <a:pt x="327" y="1776"/>
                      <a:pt x="341" y="1765"/>
                    </a:cubicBezTo>
                    <a:cubicBezTo>
                      <a:pt x="349" y="1758"/>
                      <a:pt x="360" y="1754"/>
                      <a:pt x="370" y="1752"/>
                    </a:cubicBezTo>
                    <a:cubicBezTo>
                      <a:pt x="490" y="1739"/>
                      <a:pt x="566" y="1704"/>
                      <a:pt x="599" y="1678"/>
                    </a:cubicBezTo>
                    <a:cubicBezTo>
                      <a:pt x="604" y="1673"/>
                      <a:pt x="612" y="1673"/>
                      <a:pt x="618" y="1677"/>
                    </a:cubicBezTo>
                    <a:cubicBezTo>
                      <a:pt x="670" y="1714"/>
                      <a:pt x="701" y="1727"/>
                      <a:pt x="715" y="1735"/>
                    </a:cubicBezTo>
                    <a:cubicBezTo>
                      <a:pt x="767" y="1769"/>
                      <a:pt x="804" y="1802"/>
                      <a:pt x="823" y="1852"/>
                    </a:cubicBezTo>
                    <a:cubicBezTo>
                      <a:pt x="825" y="1859"/>
                      <a:pt x="826" y="1866"/>
                      <a:pt x="824" y="1873"/>
                    </a:cubicBezTo>
                    <a:cubicBezTo>
                      <a:pt x="802" y="1971"/>
                      <a:pt x="818" y="2076"/>
                      <a:pt x="848" y="2172"/>
                    </a:cubicBezTo>
                    <a:cubicBezTo>
                      <a:pt x="855" y="2193"/>
                      <a:pt x="841" y="2216"/>
                      <a:pt x="818" y="2218"/>
                    </a:cubicBezTo>
                    <a:moveTo>
                      <a:pt x="837" y="1784"/>
                    </a:moveTo>
                    <a:cubicBezTo>
                      <a:pt x="792" y="1715"/>
                      <a:pt x="740" y="1696"/>
                      <a:pt x="668" y="1647"/>
                    </a:cubicBezTo>
                    <a:cubicBezTo>
                      <a:pt x="462" y="1506"/>
                      <a:pt x="324" y="1253"/>
                      <a:pt x="436" y="1016"/>
                    </a:cubicBezTo>
                    <a:cubicBezTo>
                      <a:pt x="446" y="996"/>
                      <a:pt x="456" y="984"/>
                      <a:pt x="473" y="998"/>
                    </a:cubicBezTo>
                    <a:cubicBezTo>
                      <a:pt x="546" y="1055"/>
                      <a:pt x="766" y="1163"/>
                      <a:pt x="856" y="1203"/>
                    </a:cubicBezTo>
                    <a:cubicBezTo>
                      <a:pt x="868" y="1208"/>
                      <a:pt x="878" y="1218"/>
                      <a:pt x="882" y="1231"/>
                    </a:cubicBezTo>
                    <a:cubicBezTo>
                      <a:pt x="948" y="1411"/>
                      <a:pt x="937" y="1607"/>
                      <a:pt x="864" y="1783"/>
                    </a:cubicBezTo>
                    <a:cubicBezTo>
                      <a:pt x="859" y="1794"/>
                      <a:pt x="843" y="1795"/>
                      <a:pt x="837" y="1784"/>
                    </a:cubicBezTo>
                    <a:moveTo>
                      <a:pt x="1839" y="2048"/>
                    </a:moveTo>
                    <a:cubicBezTo>
                      <a:pt x="1835" y="2058"/>
                      <a:pt x="1825" y="2064"/>
                      <a:pt x="1814" y="2062"/>
                    </a:cubicBezTo>
                    <a:cubicBezTo>
                      <a:pt x="1792" y="2058"/>
                      <a:pt x="1764" y="2048"/>
                      <a:pt x="1737" y="2044"/>
                    </a:cubicBezTo>
                    <a:cubicBezTo>
                      <a:pt x="1698" y="2038"/>
                      <a:pt x="1661" y="2041"/>
                      <a:pt x="1634" y="2032"/>
                    </a:cubicBezTo>
                    <a:cubicBezTo>
                      <a:pt x="1601" y="2021"/>
                      <a:pt x="1580" y="1987"/>
                      <a:pt x="1582" y="1952"/>
                    </a:cubicBezTo>
                    <a:cubicBezTo>
                      <a:pt x="1588" y="1882"/>
                      <a:pt x="1569" y="1822"/>
                      <a:pt x="1564" y="1752"/>
                    </a:cubicBezTo>
                    <a:cubicBezTo>
                      <a:pt x="1561" y="1709"/>
                      <a:pt x="1565" y="1548"/>
                      <a:pt x="1557" y="1503"/>
                    </a:cubicBezTo>
                    <a:cubicBezTo>
                      <a:pt x="1532" y="1503"/>
                      <a:pt x="1527" y="1652"/>
                      <a:pt x="1530" y="1731"/>
                    </a:cubicBezTo>
                    <a:cubicBezTo>
                      <a:pt x="1531" y="1776"/>
                      <a:pt x="1548" y="1861"/>
                      <a:pt x="1535" y="1957"/>
                    </a:cubicBezTo>
                    <a:cubicBezTo>
                      <a:pt x="1533" y="1971"/>
                      <a:pt x="1525" y="1984"/>
                      <a:pt x="1513" y="1990"/>
                    </a:cubicBezTo>
                    <a:cubicBezTo>
                      <a:pt x="1467" y="2016"/>
                      <a:pt x="1398" y="2022"/>
                      <a:pt x="1353" y="2009"/>
                    </a:cubicBezTo>
                    <a:cubicBezTo>
                      <a:pt x="1337" y="2005"/>
                      <a:pt x="1323" y="1993"/>
                      <a:pt x="1316" y="1978"/>
                    </a:cubicBezTo>
                    <a:cubicBezTo>
                      <a:pt x="1203" y="1767"/>
                      <a:pt x="1255" y="1615"/>
                      <a:pt x="1158" y="1492"/>
                    </a:cubicBezTo>
                    <a:cubicBezTo>
                      <a:pt x="1154" y="1486"/>
                      <a:pt x="1090" y="1430"/>
                      <a:pt x="1084" y="1435"/>
                    </a:cubicBezTo>
                    <a:cubicBezTo>
                      <a:pt x="1079" y="1439"/>
                      <a:pt x="1133" y="1503"/>
                      <a:pt x="1138" y="1508"/>
                    </a:cubicBezTo>
                    <a:cubicBezTo>
                      <a:pt x="1226" y="1613"/>
                      <a:pt x="1183" y="1748"/>
                      <a:pt x="1273" y="1970"/>
                    </a:cubicBezTo>
                    <a:cubicBezTo>
                      <a:pt x="1282" y="1990"/>
                      <a:pt x="1279" y="2013"/>
                      <a:pt x="1265" y="2031"/>
                    </a:cubicBezTo>
                    <a:cubicBezTo>
                      <a:pt x="1213" y="2097"/>
                      <a:pt x="1108" y="2190"/>
                      <a:pt x="961" y="2209"/>
                    </a:cubicBezTo>
                    <a:cubicBezTo>
                      <a:pt x="946" y="2211"/>
                      <a:pt x="931" y="2202"/>
                      <a:pt x="924" y="2188"/>
                    </a:cubicBezTo>
                    <a:cubicBezTo>
                      <a:pt x="887" y="2109"/>
                      <a:pt x="859" y="2007"/>
                      <a:pt x="862" y="1919"/>
                    </a:cubicBezTo>
                    <a:cubicBezTo>
                      <a:pt x="863" y="1892"/>
                      <a:pt x="870" y="1866"/>
                      <a:pt x="882" y="1843"/>
                    </a:cubicBezTo>
                    <a:cubicBezTo>
                      <a:pt x="900" y="1807"/>
                      <a:pt x="919" y="1760"/>
                      <a:pt x="934" y="1708"/>
                    </a:cubicBezTo>
                    <a:cubicBezTo>
                      <a:pt x="976" y="1565"/>
                      <a:pt x="980" y="1417"/>
                      <a:pt x="940" y="1275"/>
                    </a:cubicBezTo>
                    <a:cubicBezTo>
                      <a:pt x="937" y="1265"/>
                      <a:pt x="949" y="1256"/>
                      <a:pt x="957" y="1262"/>
                    </a:cubicBezTo>
                    <a:cubicBezTo>
                      <a:pt x="1055" y="1323"/>
                      <a:pt x="1137" y="1250"/>
                      <a:pt x="1227" y="1297"/>
                    </a:cubicBezTo>
                    <a:cubicBezTo>
                      <a:pt x="1279" y="1324"/>
                      <a:pt x="1327" y="1360"/>
                      <a:pt x="1405" y="1390"/>
                    </a:cubicBezTo>
                    <a:cubicBezTo>
                      <a:pt x="1485" y="1420"/>
                      <a:pt x="1501" y="1410"/>
                      <a:pt x="1568" y="1437"/>
                    </a:cubicBezTo>
                    <a:cubicBezTo>
                      <a:pt x="1612" y="1455"/>
                      <a:pt x="1712" y="1549"/>
                      <a:pt x="1708" y="1535"/>
                    </a:cubicBezTo>
                    <a:cubicBezTo>
                      <a:pt x="1695" y="1489"/>
                      <a:pt x="1649" y="1440"/>
                      <a:pt x="1632" y="1429"/>
                    </a:cubicBezTo>
                    <a:cubicBezTo>
                      <a:pt x="1564" y="1382"/>
                      <a:pt x="1497" y="1374"/>
                      <a:pt x="1470" y="1365"/>
                    </a:cubicBezTo>
                    <a:cubicBezTo>
                      <a:pt x="1356" y="1334"/>
                      <a:pt x="1269" y="1255"/>
                      <a:pt x="1215" y="1239"/>
                    </a:cubicBezTo>
                    <a:cubicBezTo>
                      <a:pt x="1132" y="1213"/>
                      <a:pt x="1066" y="1260"/>
                      <a:pt x="1003" y="1230"/>
                    </a:cubicBezTo>
                    <a:cubicBezTo>
                      <a:pt x="981" y="1219"/>
                      <a:pt x="964" y="1201"/>
                      <a:pt x="938" y="1184"/>
                    </a:cubicBezTo>
                    <a:cubicBezTo>
                      <a:pt x="914" y="1169"/>
                      <a:pt x="917" y="1172"/>
                      <a:pt x="801" y="1114"/>
                    </a:cubicBezTo>
                    <a:cubicBezTo>
                      <a:pt x="730" y="1078"/>
                      <a:pt x="578" y="992"/>
                      <a:pt x="516" y="943"/>
                    </a:cubicBezTo>
                    <a:cubicBezTo>
                      <a:pt x="400" y="853"/>
                      <a:pt x="339" y="737"/>
                      <a:pt x="176" y="707"/>
                    </a:cubicBezTo>
                    <a:cubicBezTo>
                      <a:pt x="156" y="703"/>
                      <a:pt x="139" y="689"/>
                      <a:pt x="131" y="670"/>
                    </a:cubicBezTo>
                    <a:cubicBezTo>
                      <a:pt x="104" y="600"/>
                      <a:pt x="86" y="486"/>
                      <a:pt x="108" y="315"/>
                    </a:cubicBezTo>
                    <a:cubicBezTo>
                      <a:pt x="127" y="166"/>
                      <a:pt x="151" y="75"/>
                      <a:pt x="152" y="75"/>
                    </a:cubicBezTo>
                    <a:cubicBezTo>
                      <a:pt x="152" y="75"/>
                      <a:pt x="169" y="31"/>
                      <a:pt x="190" y="75"/>
                    </a:cubicBezTo>
                    <a:cubicBezTo>
                      <a:pt x="210" y="118"/>
                      <a:pt x="257" y="240"/>
                      <a:pt x="439" y="369"/>
                    </a:cubicBezTo>
                    <a:cubicBezTo>
                      <a:pt x="621" y="498"/>
                      <a:pt x="732" y="549"/>
                      <a:pt x="799" y="674"/>
                    </a:cubicBezTo>
                    <a:cubicBezTo>
                      <a:pt x="865" y="799"/>
                      <a:pt x="969" y="860"/>
                      <a:pt x="1024" y="877"/>
                    </a:cubicBezTo>
                    <a:cubicBezTo>
                      <a:pt x="1079" y="893"/>
                      <a:pt x="1261" y="939"/>
                      <a:pt x="1373" y="1057"/>
                    </a:cubicBezTo>
                    <a:cubicBezTo>
                      <a:pt x="1452" y="1142"/>
                      <a:pt x="1632" y="1171"/>
                      <a:pt x="1753" y="1232"/>
                    </a:cubicBezTo>
                    <a:cubicBezTo>
                      <a:pt x="1818" y="1265"/>
                      <a:pt x="1860" y="1332"/>
                      <a:pt x="1862" y="1405"/>
                    </a:cubicBezTo>
                    <a:cubicBezTo>
                      <a:pt x="1867" y="1593"/>
                      <a:pt x="1873" y="1961"/>
                      <a:pt x="1839" y="2048"/>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36"/>
              <p:cNvSpPr/>
              <p:nvPr/>
            </p:nvSpPr>
            <p:spPr>
              <a:xfrm>
                <a:off x="727016" y="1124099"/>
                <a:ext cx="981934" cy="1465533"/>
              </a:xfrm>
              <a:custGeom>
                <a:rect b="b" l="l" r="r" t="t"/>
                <a:pathLst>
                  <a:path extrusionOk="0" h="2588" w="1734">
                    <a:moveTo>
                      <a:pt x="1732" y="402"/>
                    </a:moveTo>
                    <a:cubicBezTo>
                      <a:pt x="1723" y="347"/>
                      <a:pt x="1702" y="273"/>
                      <a:pt x="1701" y="272"/>
                    </a:cubicBezTo>
                    <a:cubicBezTo>
                      <a:pt x="1711" y="311"/>
                      <a:pt x="1712" y="369"/>
                      <a:pt x="1710" y="446"/>
                    </a:cubicBezTo>
                    <a:cubicBezTo>
                      <a:pt x="1643" y="438"/>
                      <a:pt x="1559" y="493"/>
                      <a:pt x="1559" y="493"/>
                    </a:cubicBezTo>
                    <a:cubicBezTo>
                      <a:pt x="1555" y="392"/>
                      <a:pt x="1460" y="316"/>
                      <a:pt x="1431" y="294"/>
                    </a:cubicBezTo>
                    <a:cubicBezTo>
                      <a:pt x="1424" y="289"/>
                      <a:pt x="1420" y="283"/>
                      <a:pt x="1418" y="276"/>
                    </a:cubicBezTo>
                    <a:cubicBezTo>
                      <a:pt x="1399" y="217"/>
                      <a:pt x="1399" y="132"/>
                      <a:pt x="1367" y="138"/>
                    </a:cubicBezTo>
                    <a:cubicBezTo>
                      <a:pt x="1349" y="142"/>
                      <a:pt x="1364" y="183"/>
                      <a:pt x="1369" y="223"/>
                    </a:cubicBezTo>
                    <a:cubicBezTo>
                      <a:pt x="1372" y="248"/>
                      <a:pt x="1370" y="272"/>
                      <a:pt x="1368" y="285"/>
                    </a:cubicBezTo>
                    <a:cubicBezTo>
                      <a:pt x="1367" y="290"/>
                      <a:pt x="1365" y="295"/>
                      <a:pt x="1361" y="299"/>
                    </a:cubicBezTo>
                    <a:cubicBezTo>
                      <a:pt x="1316" y="340"/>
                      <a:pt x="1283" y="409"/>
                      <a:pt x="1270" y="441"/>
                    </a:cubicBezTo>
                    <a:cubicBezTo>
                      <a:pt x="1266" y="449"/>
                      <a:pt x="1256" y="452"/>
                      <a:pt x="1248" y="447"/>
                    </a:cubicBezTo>
                    <a:cubicBezTo>
                      <a:pt x="1160" y="386"/>
                      <a:pt x="1052" y="368"/>
                      <a:pt x="1046" y="398"/>
                    </a:cubicBezTo>
                    <a:cubicBezTo>
                      <a:pt x="1043" y="414"/>
                      <a:pt x="1118" y="431"/>
                      <a:pt x="1173" y="465"/>
                    </a:cubicBezTo>
                    <a:cubicBezTo>
                      <a:pt x="1221" y="495"/>
                      <a:pt x="1249" y="542"/>
                      <a:pt x="1249" y="542"/>
                    </a:cubicBezTo>
                    <a:cubicBezTo>
                      <a:pt x="1256" y="618"/>
                      <a:pt x="1172" y="776"/>
                      <a:pt x="1138" y="837"/>
                    </a:cubicBezTo>
                    <a:cubicBezTo>
                      <a:pt x="1130" y="851"/>
                      <a:pt x="1115" y="861"/>
                      <a:pt x="1098" y="862"/>
                    </a:cubicBezTo>
                    <a:cubicBezTo>
                      <a:pt x="1018" y="866"/>
                      <a:pt x="904" y="882"/>
                      <a:pt x="864" y="888"/>
                    </a:cubicBezTo>
                    <a:cubicBezTo>
                      <a:pt x="856" y="889"/>
                      <a:pt x="847" y="886"/>
                      <a:pt x="841" y="879"/>
                    </a:cubicBezTo>
                    <a:cubicBezTo>
                      <a:pt x="729" y="753"/>
                      <a:pt x="575" y="658"/>
                      <a:pt x="562" y="696"/>
                    </a:cubicBezTo>
                    <a:cubicBezTo>
                      <a:pt x="556" y="716"/>
                      <a:pt x="649" y="771"/>
                      <a:pt x="720" y="837"/>
                    </a:cubicBezTo>
                    <a:cubicBezTo>
                      <a:pt x="771" y="883"/>
                      <a:pt x="810" y="935"/>
                      <a:pt x="828" y="962"/>
                    </a:cubicBezTo>
                    <a:cubicBezTo>
                      <a:pt x="835" y="971"/>
                      <a:pt x="847" y="975"/>
                      <a:pt x="858" y="972"/>
                    </a:cubicBezTo>
                    <a:cubicBezTo>
                      <a:pt x="953" y="940"/>
                      <a:pt x="1110" y="932"/>
                      <a:pt x="1125" y="932"/>
                    </a:cubicBezTo>
                    <a:cubicBezTo>
                      <a:pt x="1140" y="932"/>
                      <a:pt x="1185" y="1007"/>
                      <a:pt x="1195" y="1172"/>
                    </a:cubicBezTo>
                    <a:cubicBezTo>
                      <a:pt x="1206" y="1338"/>
                      <a:pt x="1114" y="1452"/>
                      <a:pt x="1098" y="1518"/>
                    </a:cubicBezTo>
                    <a:cubicBezTo>
                      <a:pt x="1081" y="1583"/>
                      <a:pt x="975" y="1524"/>
                      <a:pt x="921" y="1464"/>
                    </a:cubicBezTo>
                    <a:cubicBezTo>
                      <a:pt x="868" y="1403"/>
                      <a:pt x="724" y="1242"/>
                      <a:pt x="624" y="1188"/>
                    </a:cubicBezTo>
                    <a:cubicBezTo>
                      <a:pt x="524" y="1133"/>
                      <a:pt x="364" y="992"/>
                      <a:pt x="278" y="895"/>
                    </a:cubicBezTo>
                    <a:cubicBezTo>
                      <a:pt x="217" y="827"/>
                      <a:pt x="207" y="797"/>
                      <a:pt x="211" y="761"/>
                    </a:cubicBezTo>
                    <a:cubicBezTo>
                      <a:pt x="235" y="675"/>
                      <a:pt x="289" y="555"/>
                      <a:pt x="323" y="497"/>
                    </a:cubicBezTo>
                    <a:cubicBezTo>
                      <a:pt x="332" y="483"/>
                      <a:pt x="346" y="472"/>
                      <a:pt x="362" y="468"/>
                    </a:cubicBezTo>
                    <a:cubicBezTo>
                      <a:pt x="370" y="467"/>
                      <a:pt x="381" y="465"/>
                      <a:pt x="393" y="466"/>
                    </a:cubicBezTo>
                    <a:cubicBezTo>
                      <a:pt x="439" y="469"/>
                      <a:pt x="545" y="423"/>
                      <a:pt x="606" y="369"/>
                    </a:cubicBezTo>
                    <a:cubicBezTo>
                      <a:pt x="648" y="333"/>
                      <a:pt x="677" y="308"/>
                      <a:pt x="709" y="291"/>
                    </a:cubicBezTo>
                    <a:cubicBezTo>
                      <a:pt x="712" y="290"/>
                      <a:pt x="717" y="291"/>
                      <a:pt x="719" y="293"/>
                    </a:cubicBezTo>
                    <a:cubicBezTo>
                      <a:pt x="725" y="300"/>
                      <a:pt x="735" y="316"/>
                      <a:pt x="739" y="344"/>
                    </a:cubicBezTo>
                    <a:cubicBezTo>
                      <a:pt x="774" y="559"/>
                      <a:pt x="884" y="644"/>
                      <a:pt x="904" y="625"/>
                    </a:cubicBezTo>
                    <a:cubicBezTo>
                      <a:pt x="923" y="605"/>
                      <a:pt x="834" y="492"/>
                      <a:pt x="810" y="429"/>
                    </a:cubicBezTo>
                    <a:cubicBezTo>
                      <a:pt x="781" y="354"/>
                      <a:pt x="757" y="274"/>
                      <a:pt x="795" y="229"/>
                    </a:cubicBezTo>
                    <a:cubicBezTo>
                      <a:pt x="825" y="202"/>
                      <a:pt x="874" y="168"/>
                      <a:pt x="949" y="148"/>
                    </a:cubicBezTo>
                    <a:cubicBezTo>
                      <a:pt x="1091" y="111"/>
                      <a:pt x="1143" y="92"/>
                      <a:pt x="1143" y="78"/>
                    </a:cubicBezTo>
                    <a:cubicBezTo>
                      <a:pt x="1143" y="64"/>
                      <a:pt x="1075" y="56"/>
                      <a:pt x="954" y="96"/>
                    </a:cubicBezTo>
                    <a:cubicBezTo>
                      <a:pt x="833" y="137"/>
                      <a:pt x="704" y="229"/>
                      <a:pt x="701" y="229"/>
                    </a:cubicBezTo>
                    <a:cubicBezTo>
                      <a:pt x="699" y="229"/>
                      <a:pt x="523" y="359"/>
                      <a:pt x="432" y="377"/>
                    </a:cubicBezTo>
                    <a:cubicBezTo>
                      <a:pt x="414" y="380"/>
                      <a:pt x="400" y="363"/>
                      <a:pt x="406" y="346"/>
                    </a:cubicBezTo>
                    <a:cubicBezTo>
                      <a:pt x="455" y="214"/>
                      <a:pt x="683" y="8"/>
                      <a:pt x="691" y="0"/>
                    </a:cubicBezTo>
                    <a:cubicBezTo>
                      <a:pt x="570" y="66"/>
                      <a:pt x="463" y="158"/>
                      <a:pt x="382" y="270"/>
                    </a:cubicBezTo>
                    <a:cubicBezTo>
                      <a:pt x="352" y="310"/>
                      <a:pt x="325" y="361"/>
                      <a:pt x="342" y="408"/>
                    </a:cubicBezTo>
                    <a:cubicBezTo>
                      <a:pt x="342" y="408"/>
                      <a:pt x="272" y="409"/>
                      <a:pt x="194" y="607"/>
                    </a:cubicBezTo>
                    <a:cubicBezTo>
                      <a:pt x="115" y="804"/>
                      <a:pt x="148" y="850"/>
                      <a:pt x="148" y="850"/>
                    </a:cubicBezTo>
                    <a:cubicBezTo>
                      <a:pt x="148" y="850"/>
                      <a:pt x="109" y="844"/>
                      <a:pt x="76" y="903"/>
                    </a:cubicBezTo>
                    <a:cubicBezTo>
                      <a:pt x="42" y="964"/>
                      <a:pt x="0" y="1107"/>
                      <a:pt x="12" y="1179"/>
                    </a:cubicBezTo>
                    <a:lnTo>
                      <a:pt x="12" y="1179"/>
                    </a:lnTo>
                    <a:cubicBezTo>
                      <a:pt x="13" y="1186"/>
                      <a:pt x="15" y="1193"/>
                      <a:pt x="17" y="1199"/>
                    </a:cubicBezTo>
                    <a:cubicBezTo>
                      <a:pt x="17" y="1199"/>
                      <a:pt x="82" y="1403"/>
                      <a:pt x="273" y="1534"/>
                    </a:cubicBezTo>
                    <a:cubicBezTo>
                      <a:pt x="463" y="1665"/>
                      <a:pt x="563" y="1725"/>
                      <a:pt x="668" y="1870"/>
                    </a:cubicBezTo>
                    <a:cubicBezTo>
                      <a:pt x="773" y="2014"/>
                      <a:pt x="839" y="2034"/>
                      <a:pt x="970" y="2080"/>
                    </a:cubicBezTo>
                    <a:cubicBezTo>
                      <a:pt x="1102" y="2125"/>
                      <a:pt x="1175" y="2185"/>
                      <a:pt x="1227" y="2237"/>
                    </a:cubicBezTo>
                    <a:cubicBezTo>
                      <a:pt x="1279" y="2290"/>
                      <a:pt x="1477" y="2368"/>
                      <a:pt x="1556" y="2395"/>
                    </a:cubicBezTo>
                    <a:cubicBezTo>
                      <a:pt x="1635" y="2421"/>
                      <a:pt x="1705" y="2459"/>
                      <a:pt x="1733" y="2587"/>
                    </a:cubicBezTo>
                    <a:cubicBezTo>
                      <a:pt x="1732" y="2165"/>
                      <a:pt x="1732" y="402"/>
                      <a:pt x="1732" y="402"/>
                    </a:cubicBezTo>
                    <a:moveTo>
                      <a:pt x="1559" y="2291"/>
                    </a:moveTo>
                    <a:cubicBezTo>
                      <a:pt x="1485" y="2252"/>
                      <a:pt x="1323" y="2194"/>
                      <a:pt x="1261" y="2127"/>
                    </a:cubicBezTo>
                    <a:cubicBezTo>
                      <a:pt x="1222" y="2086"/>
                      <a:pt x="1177" y="2059"/>
                      <a:pt x="1149" y="2045"/>
                    </a:cubicBezTo>
                    <a:cubicBezTo>
                      <a:pt x="1136" y="2038"/>
                      <a:pt x="1122" y="2032"/>
                      <a:pt x="1108" y="2028"/>
                    </a:cubicBezTo>
                    <a:cubicBezTo>
                      <a:pt x="893" y="1970"/>
                      <a:pt x="750" y="1769"/>
                      <a:pt x="592" y="1630"/>
                    </a:cubicBezTo>
                    <a:cubicBezTo>
                      <a:pt x="431" y="1488"/>
                      <a:pt x="98" y="1357"/>
                      <a:pt x="95" y="1161"/>
                    </a:cubicBezTo>
                    <a:cubicBezTo>
                      <a:pt x="93" y="1063"/>
                      <a:pt x="120" y="994"/>
                      <a:pt x="147" y="949"/>
                    </a:cubicBezTo>
                    <a:cubicBezTo>
                      <a:pt x="157" y="932"/>
                      <a:pt x="180" y="930"/>
                      <a:pt x="192" y="945"/>
                    </a:cubicBezTo>
                    <a:cubicBezTo>
                      <a:pt x="268" y="1031"/>
                      <a:pt x="458" y="1196"/>
                      <a:pt x="522" y="1229"/>
                    </a:cubicBezTo>
                    <a:cubicBezTo>
                      <a:pt x="594" y="1265"/>
                      <a:pt x="653" y="1296"/>
                      <a:pt x="710" y="1371"/>
                    </a:cubicBezTo>
                    <a:cubicBezTo>
                      <a:pt x="767" y="1446"/>
                      <a:pt x="877" y="1550"/>
                      <a:pt x="946" y="1589"/>
                    </a:cubicBezTo>
                    <a:cubicBezTo>
                      <a:pt x="1015" y="1629"/>
                      <a:pt x="1094" y="1679"/>
                      <a:pt x="1156" y="1742"/>
                    </a:cubicBezTo>
                    <a:cubicBezTo>
                      <a:pt x="1217" y="1804"/>
                      <a:pt x="1342" y="1879"/>
                      <a:pt x="1364" y="1904"/>
                    </a:cubicBezTo>
                    <a:cubicBezTo>
                      <a:pt x="1386" y="1929"/>
                      <a:pt x="1325" y="2084"/>
                      <a:pt x="1351" y="2100"/>
                    </a:cubicBezTo>
                    <a:cubicBezTo>
                      <a:pt x="1377" y="2117"/>
                      <a:pt x="1426" y="1953"/>
                      <a:pt x="1426" y="1953"/>
                    </a:cubicBezTo>
                    <a:cubicBezTo>
                      <a:pt x="1502" y="2001"/>
                      <a:pt x="1565" y="2146"/>
                      <a:pt x="1598" y="2127"/>
                    </a:cubicBezTo>
                    <a:cubicBezTo>
                      <a:pt x="1631" y="2108"/>
                      <a:pt x="1535" y="1934"/>
                      <a:pt x="1395" y="1837"/>
                    </a:cubicBezTo>
                    <a:cubicBezTo>
                      <a:pt x="1283" y="1760"/>
                      <a:pt x="1204" y="1675"/>
                      <a:pt x="1177" y="1644"/>
                    </a:cubicBezTo>
                    <a:cubicBezTo>
                      <a:pt x="1170" y="1637"/>
                      <a:pt x="1167" y="1627"/>
                      <a:pt x="1169" y="1617"/>
                    </a:cubicBezTo>
                    <a:cubicBezTo>
                      <a:pt x="1173" y="1592"/>
                      <a:pt x="1182" y="1537"/>
                      <a:pt x="1196" y="1495"/>
                    </a:cubicBezTo>
                    <a:cubicBezTo>
                      <a:pt x="1215" y="1437"/>
                      <a:pt x="1259" y="1395"/>
                      <a:pt x="1276" y="1199"/>
                    </a:cubicBezTo>
                    <a:cubicBezTo>
                      <a:pt x="1288" y="1045"/>
                      <a:pt x="1231" y="937"/>
                      <a:pt x="1207" y="899"/>
                    </a:cubicBezTo>
                    <a:cubicBezTo>
                      <a:pt x="1200" y="889"/>
                      <a:pt x="1200" y="877"/>
                      <a:pt x="1206" y="867"/>
                    </a:cubicBezTo>
                    <a:cubicBezTo>
                      <a:pt x="1229" y="826"/>
                      <a:pt x="1287" y="713"/>
                      <a:pt x="1313" y="569"/>
                    </a:cubicBezTo>
                    <a:cubicBezTo>
                      <a:pt x="1338" y="433"/>
                      <a:pt x="1372" y="376"/>
                      <a:pt x="1389" y="356"/>
                    </a:cubicBezTo>
                    <a:cubicBezTo>
                      <a:pt x="1393" y="350"/>
                      <a:pt x="1401" y="349"/>
                      <a:pt x="1407" y="354"/>
                    </a:cubicBezTo>
                    <a:cubicBezTo>
                      <a:pt x="1507" y="441"/>
                      <a:pt x="1510" y="558"/>
                      <a:pt x="1510" y="558"/>
                    </a:cubicBezTo>
                    <a:cubicBezTo>
                      <a:pt x="1412" y="769"/>
                      <a:pt x="1392" y="897"/>
                      <a:pt x="1388" y="942"/>
                    </a:cubicBezTo>
                    <a:cubicBezTo>
                      <a:pt x="1387" y="955"/>
                      <a:pt x="1389" y="967"/>
                      <a:pt x="1393" y="978"/>
                    </a:cubicBezTo>
                    <a:cubicBezTo>
                      <a:pt x="1422" y="1051"/>
                      <a:pt x="1475" y="1117"/>
                      <a:pt x="1500" y="1146"/>
                    </a:cubicBezTo>
                    <a:cubicBezTo>
                      <a:pt x="1508" y="1155"/>
                      <a:pt x="1510" y="1168"/>
                      <a:pt x="1506" y="1180"/>
                    </a:cubicBezTo>
                    <a:cubicBezTo>
                      <a:pt x="1471" y="1278"/>
                      <a:pt x="1429" y="1398"/>
                      <a:pt x="1458" y="1407"/>
                    </a:cubicBezTo>
                    <a:cubicBezTo>
                      <a:pt x="1485" y="1415"/>
                      <a:pt x="1551" y="1251"/>
                      <a:pt x="1570" y="1202"/>
                    </a:cubicBezTo>
                    <a:cubicBezTo>
                      <a:pt x="1574" y="1193"/>
                      <a:pt x="1581" y="1186"/>
                      <a:pt x="1590" y="1183"/>
                    </a:cubicBezTo>
                    <a:cubicBezTo>
                      <a:pt x="1618" y="1174"/>
                      <a:pt x="1641" y="1165"/>
                      <a:pt x="1662" y="1157"/>
                    </a:cubicBezTo>
                    <a:cubicBezTo>
                      <a:pt x="1665" y="1156"/>
                      <a:pt x="1668" y="1157"/>
                      <a:pt x="1669" y="1160"/>
                    </a:cubicBezTo>
                    <a:cubicBezTo>
                      <a:pt x="1680" y="1197"/>
                      <a:pt x="1680" y="1433"/>
                      <a:pt x="1678" y="1673"/>
                    </a:cubicBezTo>
                    <a:cubicBezTo>
                      <a:pt x="1678" y="1679"/>
                      <a:pt x="1672" y="1682"/>
                      <a:pt x="1667" y="1679"/>
                    </a:cubicBezTo>
                    <a:cubicBezTo>
                      <a:pt x="1623" y="1644"/>
                      <a:pt x="1535" y="1555"/>
                      <a:pt x="1479" y="1542"/>
                    </a:cubicBezTo>
                    <a:cubicBezTo>
                      <a:pt x="1408" y="1526"/>
                      <a:pt x="1446" y="1563"/>
                      <a:pt x="1446" y="1563"/>
                    </a:cubicBezTo>
                    <a:cubicBezTo>
                      <a:pt x="1585" y="1635"/>
                      <a:pt x="1651" y="1743"/>
                      <a:pt x="1672" y="1783"/>
                    </a:cubicBezTo>
                    <a:cubicBezTo>
                      <a:pt x="1675" y="1789"/>
                      <a:pt x="1677" y="1796"/>
                      <a:pt x="1677" y="1802"/>
                    </a:cubicBezTo>
                    <a:cubicBezTo>
                      <a:pt x="1675" y="2002"/>
                      <a:pt x="1672" y="2179"/>
                      <a:pt x="1672" y="2214"/>
                    </a:cubicBezTo>
                    <a:cubicBezTo>
                      <a:pt x="1674" y="2301"/>
                      <a:pt x="1632" y="2329"/>
                      <a:pt x="1559" y="2291"/>
                    </a:cubicBezTo>
                    <a:moveTo>
                      <a:pt x="1675" y="931"/>
                    </a:moveTo>
                    <a:cubicBezTo>
                      <a:pt x="1676" y="971"/>
                      <a:pt x="1677" y="998"/>
                      <a:pt x="1680" y="1034"/>
                    </a:cubicBezTo>
                    <a:cubicBezTo>
                      <a:pt x="1680" y="1046"/>
                      <a:pt x="1677" y="1058"/>
                      <a:pt x="1669" y="1067"/>
                    </a:cubicBezTo>
                    <a:cubicBezTo>
                      <a:pt x="1628" y="1115"/>
                      <a:pt x="1578" y="1127"/>
                      <a:pt x="1563" y="1130"/>
                    </a:cubicBezTo>
                    <a:cubicBezTo>
                      <a:pt x="1560" y="1130"/>
                      <a:pt x="1557" y="1130"/>
                      <a:pt x="1555" y="1128"/>
                    </a:cubicBezTo>
                    <a:cubicBezTo>
                      <a:pt x="1508" y="1096"/>
                      <a:pt x="1469" y="1008"/>
                      <a:pt x="1455" y="972"/>
                    </a:cubicBezTo>
                    <a:cubicBezTo>
                      <a:pt x="1451" y="962"/>
                      <a:pt x="1449" y="950"/>
                      <a:pt x="1451" y="940"/>
                    </a:cubicBezTo>
                    <a:cubicBezTo>
                      <a:pt x="1488" y="706"/>
                      <a:pt x="1589" y="550"/>
                      <a:pt x="1589" y="550"/>
                    </a:cubicBezTo>
                    <a:cubicBezTo>
                      <a:pt x="1622" y="509"/>
                      <a:pt x="1675" y="492"/>
                      <a:pt x="1708" y="492"/>
                    </a:cubicBezTo>
                    <a:cubicBezTo>
                      <a:pt x="1701" y="668"/>
                      <a:pt x="1674" y="869"/>
                      <a:pt x="1675" y="93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36"/>
              <p:cNvSpPr/>
              <p:nvPr/>
            </p:nvSpPr>
            <p:spPr>
              <a:xfrm>
                <a:off x="876514" y="1065772"/>
                <a:ext cx="776940" cy="883397"/>
              </a:xfrm>
              <a:custGeom>
                <a:rect b="b" l="l" r="r" t="t"/>
                <a:pathLst>
                  <a:path extrusionOk="0" h="1560" w="1372">
                    <a:moveTo>
                      <a:pt x="779" y="1539"/>
                    </a:moveTo>
                    <a:cubicBezTo>
                      <a:pt x="772" y="1554"/>
                      <a:pt x="753" y="1559"/>
                      <a:pt x="739" y="1550"/>
                    </a:cubicBezTo>
                    <a:cubicBezTo>
                      <a:pt x="631" y="1477"/>
                      <a:pt x="526" y="1301"/>
                      <a:pt x="380" y="1221"/>
                    </a:cubicBezTo>
                    <a:cubicBezTo>
                      <a:pt x="313" y="1184"/>
                      <a:pt x="8" y="959"/>
                      <a:pt x="0" y="863"/>
                    </a:cubicBezTo>
                    <a:cubicBezTo>
                      <a:pt x="20" y="796"/>
                      <a:pt x="59" y="704"/>
                      <a:pt x="90" y="647"/>
                    </a:cubicBezTo>
                    <a:cubicBezTo>
                      <a:pt x="98" y="632"/>
                      <a:pt x="112" y="622"/>
                      <a:pt x="129" y="620"/>
                    </a:cubicBezTo>
                    <a:cubicBezTo>
                      <a:pt x="212" y="607"/>
                      <a:pt x="288" y="573"/>
                      <a:pt x="366" y="514"/>
                    </a:cubicBezTo>
                    <a:cubicBezTo>
                      <a:pt x="384" y="500"/>
                      <a:pt x="412" y="509"/>
                      <a:pt x="418" y="531"/>
                    </a:cubicBezTo>
                    <a:cubicBezTo>
                      <a:pt x="440" y="608"/>
                      <a:pt x="470" y="661"/>
                      <a:pt x="494" y="694"/>
                    </a:cubicBezTo>
                    <a:cubicBezTo>
                      <a:pt x="612" y="859"/>
                      <a:pt x="754" y="765"/>
                      <a:pt x="640" y="576"/>
                    </a:cubicBezTo>
                    <a:cubicBezTo>
                      <a:pt x="599" y="509"/>
                      <a:pt x="554" y="386"/>
                      <a:pt x="568" y="364"/>
                    </a:cubicBezTo>
                    <a:cubicBezTo>
                      <a:pt x="635" y="262"/>
                      <a:pt x="933" y="271"/>
                      <a:pt x="933" y="168"/>
                    </a:cubicBezTo>
                    <a:cubicBezTo>
                      <a:pt x="933" y="84"/>
                      <a:pt x="834" y="87"/>
                      <a:pt x="775" y="96"/>
                    </a:cubicBezTo>
                    <a:cubicBezTo>
                      <a:pt x="762" y="97"/>
                      <a:pt x="752" y="86"/>
                      <a:pt x="756" y="74"/>
                    </a:cubicBezTo>
                    <a:cubicBezTo>
                      <a:pt x="760" y="59"/>
                      <a:pt x="770" y="47"/>
                      <a:pt x="784" y="42"/>
                    </a:cubicBezTo>
                    <a:cubicBezTo>
                      <a:pt x="886" y="0"/>
                      <a:pt x="1171" y="85"/>
                      <a:pt x="1230" y="161"/>
                    </a:cubicBezTo>
                    <a:cubicBezTo>
                      <a:pt x="1237" y="174"/>
                      <a:pt x="1241" y="184"/>
                      <a:pt x="1242" y="192"/>
                    </a:cubicBezTo>
                    <a:cubicBezTo>
                      <a:pt x="1245" y="207"/>
                      <a:pt x="1256" y="219"/>
                      <a:pt x="1269" y="225"/>
                    </a:cubicBezTo>
                    <a:cubicBezTo>
                      <a:pt x="1290" y="234"/>
                      <a:pt x="1317" y="248"/>
                      <a:pt x="1325" y="268"/>
                    </a:cubicBezTo>
                    <a:cubicBezTo>
                      <a:pt x="1343" y="316"/>
                      <a:pt x="1366" y="387"/>
                      <a:pt x="1370" y="452"/>
                    </a:cubicBezTo>
                    <a:cubicBezTo>
                      <a:pt x="1371" y="465"/>
                      <a:pt x="1363" y="477"/>
                      <a:pt x="1350" y="481"/>
                    </a:cubicBezTo>
                    <a:cubicBezTo>
                      <a:pt x="1336" y="485"/>
                      <a:pt x="1323" y="479"/>
                      <a:pt x="1317" y="468"/>
                    </a:cubicBezTo>
                    <a:cubicBezTo>
                      <a:pt x="1299" y="433"/>
                      <a:pt x="1270" y="393"/>
                      <a:pt x="1223" y="354"/>
                    </a:cubicBezTo>
                    <a:cubicBezTo>
                      <a:pt x="1209" y="342"/>
                      <a:pt x="1200" y="325"/>
                      <a:pt x="1197" y="307"/>
                    </a:cubicBezTo>
                    <a:cubicBezTo>
                      <a:pt x="1184" y="243"/>
                      <a:pt x="1172" y="162"/>
                      <a:pt x="1096" y="162"/>
                    </a:cubicBezTo>
                    <a:cubicBezTo>
                      <a:pt x="997" y="162"/>
                      <a:pt x="1024" y="263"/>
                      <a:pt x="1029" y="330"/>
                    </a:cubicBezTo>
                    <a:cubicBezTo>
                      <a:pt x="1033" y="377"/>
                      <a:pt x="967" y="453"/>
                      <a:pt x="921" y="435"/>
                    </a:cubicBezTo>
                    <a:cubicBezTo>
                      <a:pt x="874" y="416"/>
                      <a:pt x="832" y="408"/>
                      <a:pt x="804" y="408"/>
                    </a:cubicBezTo>
                    <a:cubicBezTo>
                      <a:pt x="741" y="408"/>
                      <a:pt x="713" y="444"/>
                      <a:pt x="707" y="477"/>
                    </a:cubicBezTo>
                    <a:cubicBezTo>
                      <a:pt x="691" y="571"/>
                      <a:pt x="835" y="584"/>
                      <a:pt x="883" y="626"/>
                    </a:cubicBezTo>
                    <a:cubicBezTo>
                      <a:pt x="900" y="641"/>
                      <a:pt x="907" y="664"/>
                      <a:pt x="901" y="686"/>
                    </a:cubicBezTo>
                    <a:cubicBezTo>
                      <a:pt x="889" y="729"/>
                      <a:pt x="862" y="791"/>
                      <a:pt x="826" y="859"/>
                    </a:cubicBezTo>
                    <a:cubicBezTo>
                      <a:pt x="797" y="912"/>
                      <a:pt x="621" y="930"/>
                      <a:pt x="580" y="888"/>
                    </a:cubicBezTo>
                    <a:cubicBezTo>
                      <a:pt x="514" y="821"/>
                      <a:pt x="381" y="712"/>
                      <a:pt x="302" y="712"/>
                    </a:cubicBezTo>
                    <a:cubicBezTo>
                      <a:pt x="266" y="712"/>
                      <a:pt x="236" y="733"/>
                      <a:pt x="225" y="765"/>
                    </a:cubicBezTo>
                    <a:cubicBezTo>
                      <a:pt x="192" y="865"/>
                      <a:pt x="438" y="1001"/>
                      <a:pt x="499" y="1090"/>
                    </a:cubicBezTo>
                    <a:cubicBezTo>
                      <a:pt x="522" y="1122"/>
                      <a:pt x="564" y="1137"/>
                      <a:pt x="603" y="1124"/>
                    </a:cubicBezTo>
                    <a:cubicBezTo>
                      <a:pt x="657" y="1107"/>
                      <a:pt x="733" y="1098"/>
                      <a:pt x="784" y="1093"/>
                    </a:cubicBezTo>
                    <a:cubicBezTo>
                      <a:pt x="806" y="1091"/>
                      <a:pt x="826" y="1104"/>
                      <a:pt x="832" y="1126"/>
                    </a:cubicBezTo>
                    <a:cubicBezTo>
                      <a:pt x="841" y="1156"/>
                      <a:pt x="850" y="1202"/>
                      <a:pt x="854" y="1267"/>
                    </a:cubicBezTo>
                    <a:cubicBezTo>
                      <a:pt x="861" y="1383"/>
                      <a:pt x="810" y="1470"/>
                      <a:pt x="779" y="1539"/>
                    </a:cubicBezTo>
                    <a:moveTo>
                      <a:pt x="300" y="304"/>
                    </a:moveTo>
                    <a:cubicBezTo>
                      <a:pt x="358" y="236"/>
                      <a:pt x="423" y="174"/>
                      <a:pt x="454" y="146"/>
                    </a:cubicBezTo>
                    <a:cubicBezTo>
                      <a:pt x="510" y="95"/>
                      <a:pt x="600" y="76"/>
                      <a:pt x="675" y="101"/>
                    </a:cubicBezTo>
                    <a:cubicBezTo>
                      <a:pt x="684" y="104"/>
                      <a:pt x="684" y="117"/>
                      <a:pt x="675" y="119"/>
                    </a:cubicBezTo>
                    <a:cubicBezTo>
                      <a:pt x="573" y="151"/>
                      <a:pt x="426" y="243"/>
                      <a:pt x="312" y="318"/>
                    </a:cubicBezTo>
                    <a:cubicBezTo>
                      <a:pt x="302" y="324"/>
                      <a:pt x="292" y="312"/>
                      <a:pt x="300" y="304"/>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36"/>
              <p:cNvSpPr/>
              <p:nvPr/>
            </p:nvSpPr>
            <p:spPr>
              <a:xfrm>
                <a:off x="920684" y="1100881"/>
                <a:ext cx="710118" cy="738995"/>
              </a:xfrm>
              <a:custGeom>
                <a:rect b="b" l="l" r="r" t="t"/>
                <a:pathLst>
                  <a:path extrusionOk="0" h="1305" w="1254">
                    <a:moveTo>
                      <a:pt x="681" y="1286"/>
                    </a:moveTo>
                    <a:cubicBezTo>
                      <a:pt x="582" y="1212"/>
                      <a:pt x="569" y="1237"/>
                      <a:pt x="423" y="1157"/>
                    </a:cubicBezTo>
                    <a:cubicBezTo>
                      <a:pt x="392" y="1140"/>
                      <a:pt x="278" y="998"/>
                      <a:pt x="194" y="927"/>
                    </a:cubicBezTo>
                    <a:cubicBezTo>
                      <a:pt x="97" y="844"/>
                      <a:pt x="0" y="756"/>
                      <a:pt x="5" y="691"/>
                    </a:cubicBezTo>
                    <a:cubicBezTo>
                      <a:pt x="6" y="671"/>
                      <a:pt x="36" y="587"/>
                      <a:pt x="66" y="583"/>
                    </a:cubicBezTo>
                    <a:cubicBezTo>
                      <a:pt x="145" y="571"/>
                      <a:pt x="218" y="541"/>
                      <a:pt x="293" y="490"/>
                    </a:cubicBezTo>
                    <a:cubicBezTo>
                      <a:pt x="304" y="483"/>
                      <a:pt x="318" y="487"/>
                      <a:pt x="322" y="499"/>
                    </a:cubicBezTo>
                    <a:cubicBezTo>
                      <a:pt x="345" y="566"/>
                      <a:pt x="372" y="613"/>
                      <a:pt x="393" y="642"/>
                    </a:cubicBezTo>
                    <a:cubicBezTo>
                      <a:pt x="488" y="775"/>
                      <a:pt x="598" y="761"/>
                      <a:pt x="637" y="693"/>
                    </a:cubicBezTo>
                    <a:cubicBezTo>
                      <a:pt x="666" y="640"/>
                      <a:pt x="655" y="563"/>
                      <a:pt x="605" y="480"/>
                    </a:cubicBezTo>
                    <a:cubicBezTo>
                      <a:pt x="569" y="421"/>
                      <a:pt x="538" y="333"/>
                      <a:pt x="537" y="305"/>
                    </a:cubicBezTo>
                    <a:cubicBezTo>
                      <a:pt x="564" y="272"/>
                      <a:pt x="638" y="251"/>
                      <a:pt x="705" y="233"/>
                    </a:cubicBezTo>
                    <a:cubicBezTo>
                      <a:pt x="802" y="205"/>
                      <a:pt x="904" y="177"/>
                      <a:pt x="904" y="93"/>
                    </a:cubicBezTo>
                    <a:cubicBezTo>
                      <a:pt x="904" y="70"/>
                      <a:pt x="898" y="27"/>
                      <a:pt x="857" y="0"/>
                    </a:cubicBezTo>
                    <a:cubicBezTo>
                      <a:pt x="914" y="9"/>
                      <a:pt x="976" y="27"/>
                      <a:pt x="1026" y="48"/>
                    </a:cubicBezTo>
                    <a:cubicBezTo>
                      <a:pt x="989" y="48"/>
                      <a:pt x="961" y="59"/>
                      <a:pt x="941" y="81"/>
                    </a:cubicBezTo>
                    <a:cubicBezTo>
                      <a:pt x="899" y="128"/>
                      <a:pt x="917" y="205"/>
                      <a:pt x="921" y="258"/>
                    </a:cubicBezTo>
                    <a:cubicBezTo>
                      <a:pt x="921" y="265"/>
                      <a:pt x="914" y="285"/>
                      <a:pt x="898" y="303"/>
                    </a:cubicBezTo>
                    <a:cubicBezTo>
                      <a:pt x="885" y="317"/>
                      <a:pt x="872" y="323"/>
                      <a:pt x="867" y="323"/>
                    </a:cubicBezTo>
                    <a:lnTo>
                      <a:pt x="866" y="323"/>
                    </a:lnTo>
                    <a:cubicBezTo>
                      <a:pt x="820" y="304"/>
                      <a:pt x="772" y="294"/>
                      <a:pt x="734" y="294"/>
                    </a:cubicBezTo>
                    <a:cubicBezTo>
                      <a:pt x="647" y="294"/>
                      <a:pt x="607" y="348"/>
                      <a:pt x="599" y="395"/>
                    </a:cubicBezTo>
                    <a:cubicBezTo>
                      <a:pt x="577" y="524"/>
                      <a:pt x="749" y="546"/>
                      <a:pt x="788" y="580"/>
                    </a:cubicBezTo>
                    <a:cubicBezTo>
                      <a:pt x="793" y="585"/>
                      <a:pt x="796" y="592"/>
                      <a:pt x="794" y="599"/>
                    </a:cubicBezTo>
                    <a:cubicBezTo>
                      <a:pt x="782" y="640"/>
                      <a:pt x="759" y="659"/>
                      <a:pt x="724" y="723"/>
                    </a:cubicBezTo>
                    <a:cubicBezTo>
                      <a:pt x="718" y="733"/>
                      <a:pt x="665" y="784"/>
                      <a:pt x="600" y="784"/>
                    </a:cubicBezTo>
                    <a:cubicBezTo>
                      <a:pt x="562" y="784"/>
                      <a:pt x="495" y="777"/>
                      <a:pt x="491" y="774"/>
                    </a:cubicBezTo>
                    <a:cubicBezTo>
                      <a:pt x="483" y="766"/>
                      <a:pt x="352" y="597"/>
                      <a:pt x="233" y="597"/>
                    </a:cubicBezTo>
                    <a:cubicBezTo>
                      <a:pt x="180" y="597"/>
                      <a:pt x="135" y="629"/>
                      <a:pt x="118" y="678"/>
                    </a:cubicBezTo>
                    <a:cubicBezTo>
                      <a:pt x="88" y="768"/>
                      <a:pt x="192" y="854"/>
                      <a:pt x="292" y="937"/>
                    </a:cubicBezTo>
                    <a:cubicBezTo>
                      <a:pt x="335" y="973"/>
                      <a:pt x="379" y="1010"/>
                      <a:pt x="398" y="1037"/>
                    </a:cubicBezTo>
                    <a:cubicBezTo>
                      <a:pt x="431" y="1084"/>
                      <a:pt x="491" y="1104"/>
                      <a:pt x="547" y="1087"/>
                    </a:cubicBezTo>
                    <a:cubicBezTo>
                      <a:pt x="612" y="1065"/>
                      <a:pt x="720" y="1057"/>
                      <a:pt x="719" y="1057"/>
                    </a:cubicBezTo>
                    <a:cubicBezTo>
                      <a:pt x="722" y="1057"/>
                      <a:pt x="725" y="1059"/>
                      <a:pt x="726" y="1062"/>
                    </a:cubicBezTo>
                    <a:cubicBezTo>
                      <a:pt x="733" y="1087"/>
                      <a:pt x="742" y="1130"/>
                      <a:pt x="747" y="1194"/>
                    </a:cubicBezTo>
                    <a:cubicBezTo>
                      <a:pt x="752" y="1287"/>
                      <a:pt x="714" y="1304"/>
                      <a:pt x="681" y="1286"/>
                    </a:cubicBezTo>
                    <a:moveTo>
                      <a:pt x="1252" y="316"/>
                    </a:moveTo>
                    <a:cubicBezTo>
                      <a:pt x="1253" y="319"/>
                      <a:pt x="1249" y="321"/>
                      <a:pt x="1247" y="318"/>
                    </a:cubicBezTo>
                    <a:cubicBezTo>
                      <a:pt x="1222" y="291"/>
                      <a:pt x="1172" y="255"/>
                      <a:pt x="1166" y="224"/>
                    </a:cubicBezTo>
                    <a:cubicBezTo>
                      <a:pt x="1163" y="207"/>
                      <a:pt x="1160" y="191"/>
                      <a:pt x="1156" y="174"/>
                    </a:cubicBezTo>
                    <a:cubicBezTo>
                      <a:pt x="1155" y="171"/>
                      <a:pt x="1159" y="168"/>
                      <a:pt x="1162" y="170"/>
                    </a:cubicBezTo>
                    <a:cubicBezTo>
                      <a:pt x="1178" y="181"/>
                      <a:pt x="1203" y="194"/>
                      <a:pt x="1214" y="202"/>
                    </a:cubicBezTo>
                    <a:cubicBezTo>
                      <a:pt x="1217" y="204"/>
                      <a:pt x="1219" y="207"/>
                      <a:pt x="1220" y="210"/>
                    </a:cubicBezTo>
                    <a:cubicBezTo>
                      <a:pt x="1231" y="240"/>
                      <a:pt x="1244" y="277"/>
                      <a:pt x="1252" y="316"/>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36"/>
              <p:cNvSpPr/>
              <p:nvPr/>
            </p:nvSpPr>
            <p:spPr>
              <a:xfrm>
                <a:off x="1591164" y="1440650"/>
                <a:ext cx="74749" cy="237271"/>
              </a:xfrm>
              <a:custGeom>
                <a:rect b="b" l="l" r="r" t="t"/>
                <a:pathLst>
                  <a:path extrusionOk="0" h="419" w="132">
                    <a:moveTo>
                      <a:pt x="43" y="408"/>
                    </a:moveTo>
                    <a:cubicBezTo>
                      <a:pt x="30" y="387"/>
                      <a:pt x="17" y="360"/>
                      <a:pt x="6" y="329"/>
                    </a:cubicBezTo>
                    <a:cubicBezTo>
                      <a:pt x="1" y="316"/>
                      <a:pt x="0" y="301"/>
                      <a:pt x="3" y="287"/>
                    </a:cubicBezTo>
                    <a:cubicBezTo>
                      <a:pt x="32" y="164"/>
                      <a:pt x="79" y="66"/>
                      <a:pt x="111" y="9"/>
                    </a:cubicBezTo>
                    <a:cubicBezTo>
                      <a:pt x="116" y="0"/>
                      <a:pt x="131" y="5"/>
                      <a:pt x="129" y="15"/>
                    </a:cubicBezTo>
                    <a:cubicBezTo>
                      <a:pt x="111" y="141"/>
                      <a:pt x="92" y="278"/>
                      <a:pt x="91" y="388"/>
                    </a:cubicBezTo>
                    <a:cubicBezTo>
                      <a:pt x="91" y="393"/>
                      <a:pt x="88" y="398"/>
                      <a:pt x="84" y="401"/>
                    </a:cubicBezTo>
                    <a:cubicBezTo>
                      <a:pt x="78" y="406"/>
                      <a:pt x="73" y="410"/>
                      <a:pt x="67" y="413"/>
                    </a:cubicBezTo>
                    <a:cubicBezTo>
                      <a:pt x="58" y="418"/>
                      <a:pt x="48" y="416"/>
                      <a:pt x="43" y="408"/>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36"/>
              <p:cNvSpPr/>
              <p:nvPr/>
            </p:nvSpPr>
            <p:spPr>
              <a:xfrm>
                <a:off x="1613815" y="1465000"/>
                <a:ext cx="44170" cy="116654"/>
              </a:xfrm>
              <a:custGeom>
                <a:rect b="b" l="l" r="r" t="t"/>
                <a:pathLst>
                  <a:path extrusionOk="0" h="206" w="78">
                    <a:moveTo>
                      <a:pt x="31" y="197"/>
                    </a:moveTo>
                    <a:cubicBezTo>
                      <a:pt x="20" y="205"/>
                      <a:pt x="8" y="195"/>
                      <a:pt x="3" y="182"/>
                    </a:cubicBezTo>
                    <a:cubicBezTo>
                      <a:pt x="0" y="173"/>
                      <a:pt x="5" y="153"/>
                      <a:pt x="8" y="144"/>
                    </a:cubicBezTo>
                    <a:cubicBezTo>
                      <a:pt x="17" y="104"/>
                      <a:pt x="53" y="0"/>
                      <a:pt x="68" y="0"/>
                    </a:cubicBezTo>
                    <a:cubicBezTo>
                      <a:pt x="77" y="3"/>
                      <a:pt x="42" y="193"/>
                      <a:pt x="31" y="197"/>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36"/>
              <p:cNvSpPr/>
              <p:nvPr/>
            </p:nvSpPr>
            <p:spPr>
              <a:xfrm>
                <a:off x="824416" y="1373828"/>
                <a:ext cx="833002" cy="1002882"/>
              </a:xfrm>
              <a:custGeom>
                <a:rect b="b" l="l" r="r" t="t"/>
                <a:pathLst>
                  <a:path extrusionOk="0" h="1771" w="1471">
                    <a:moveTo>
                      <a:pt x="1446" y="1757"/>
                    </a:moveTo>
                    <a:cubicBezTo>
                      <a:pt x="1446" y="1765"/>
                      <a:pt x="1438" y="1770"/>
                      <a:pt x="1430" y="1766"/>
                    </a:cubicBezTo>
                    <a:cubicBezTo>
                      <a:pt x="1391" y="1745"/>
                      <a:pt x="1317" y="1715"/>
                      <a:pt x="1259" y="1686"/>
                    </a:cubicBezTo>
                    <a:cubicBezTo>
                      <a:pt x="1253" y="1683"/>
                      <a:pt x="1251" y="1675"/>
                      <a:pt x="1256" y="1669"/>
                    </a:cubicBezTo>
                    <a:cubicBezTo>
                      <a:pt x="1267" y="1656"/>
                      <a:pt x="1276" y="1641"/>
                      <a:pt x="1285" y="1624"/>
                    </a:cubicBezTo>
                    <a:cubicBezTo>
                      <a:pt x="1289" y="1616"/>
                      <a:pt x="1299" y="1615"/>
                      <a:pt x="1304" y="1622"/>
                    </a:cubicBezTo>
                    <a:cubicBezTo>
                      <a:pt x="1341" y="1672"/>
                      <a:pt x="1378" y="1730"/>
                      <a:pt x="1435" y="1727"/>
                    </a:cubicBezTo>
                    <a:cubicBezTo>
                      <a:pt x="1441" y="1727"/>
                      <a:pt x="1446" y="1732"/>
                      <a:pt x="1446" y="1738"/>
                    </a:cubicBezTo>
                    <a:cubicBezTo>
                      <a:pt x="1446" y="1746"/>
                      <a:pt x="1447" y="1752"/>
                      <a:pt x="1446" y="1757"/>
                    </a:cubicBezTo>
                    <a:moveTo>
                      <a:pt x="1099" y="1545"/>
                    </a:moveTo>
                    <a:cubicBezTo>
                      <a:pt x="1085" y="1545"/>
                      <a:pt x="1059" y="1540"/>
                      <a:pt x="1020" y="1520"/>
                    </a:cubicBezTo>
                    <a:cubicBezTo>
                      <a:pt x="1002" y="1510"/>
                      <a:pt x="983" y="1502"/>
                      <a:pt x="965" y="1498"/>
                    </a:cubicBezTo>
                    <a:cubicBezTo>
                      <a:pt x="823" y="1460"/>
                      <a:pt x="711" y="1346"/>
                      <a:pt x="602" y="1236"/>
                    </a:cubicBezTo>
                    <a:cubicBezTo>
                      <a:pt x="468" y="1101"/>
                      <a:pt x="444" y="1082"/>
                      <a:pt x="287" y="979"/>
                    </a:cubicBezTo>
                    <a:cubicBezTo>
                      <a:pt x="154" y="892"/>
                      <a:pt x="3" y="794"/>
                      <a:pt x="1" y="693"/>
                    </a:cubicBezTo>
                    <a:cubicBezTo>
                      <a:pt x="0" y="655"/>
                      <a:pt x="4" y="620"/>
                      <a:pt x="13" y="588"/>
                    </a:cubicBezTo>
                    <a:cubicBezTo>
                      <a:pt x="16" y="576"/>
                      <a:pt x="31" y="572"/>
                      <a:pt x="40" y="581"/>
                    </a:cubicBezTo>
                    <a:cubicBezTo>
                      <a:pt x="133" y="672"/>
                      <a:pt x="272" y="790"/>
                      <a:pt x="332" y="821"/>
                    </a:cubicBezTo>
                    <a:cubicBezTo>
                      <a:pt x="400" y="855"/>
                      <a:pt x="449" y="880"/>
                      <a:pt x="498" y="944"/>
                    </a:cubicBezTo>
                    <a:cubicBezTo>
                      <a:pt x="555" y="1020"/>
                      <a:pt x="672" y="1133"/>
                      <a:pt x="753" y="1179"/>
                    </a:cubicBezTo>
                    <a:cubicBezTo>
                      <a:pt x="814" y="1214"/>
                      <a:pt x="891" y="1261"/>
                      <a:pt x="949" y="1320"/>
                    </a:cubicBezTo>
                    <a:cubicBezTo>
                      <a:pt x="1043" y="1415"/>
                      <a:pt x="1121" y="1503"/>
                      <a:pt x="1132" y="1526"/>
                    </a:cubicBezTo>
                    <a:cubicBezTo>
                      <a:pt x="1128" y="1536"/>
                      <a:pt x="1121" y="1545"/>
                      <a:pt x="1099" y="1545"/>
                    </a:cubicBezTo>
                    <a:moveTo>
                      <a:pt x="1450" y="1455"/>
                    </a:moveTo>
                    <a:cubicBezTo>
                      <a:pt x="1450" y="1468"/>
                      <a:pt x="1433" y="1473"/>
                      <a:pt x="1425" y="1463"/>
                    </a:cubicBezTo>
                    <a:cubicBezTo>
                      <a:pt x="1382" y="1407"/>
                      <a:pt x="1328" y="1354"/>
                      <a:pt x="1272" y="1316"/>
                    </a:cubicBezTo>
                    <a:cubicBezTo>
                      <a:pt x="1194" y="1262"/>
                      <a:pt x="1133" y="1205"/>
                      <a:pt x="1097" y="1167"/>
                    </a:cubicBezTo>
                    <a:cubicBezTo>
                      <a:pt x="1084" y="1153"/>
                      <a:pt x="1078" y="1133"/>
                      <a:pt x="1082" y="1114"/>
                    </a:cubicBezTo>
                    <a:cubicBezTo>
                      <a:pt x="1108" y="990"/>
                      <a:pt x="1159" y="996"/>
                      <a:pt x="1181" y="738"/>
                    </a:cubicBezTo>
                    <a:cubicBezTo>
                      <a:pt x="1192" y="605"/>
                      <a:pt x="1158" y="503"/>
                      <a:pt x="1126" y="440"/>
                    </a:cubicBezTo>
                    <a:cubicBezTo>
                      <a:pt x="1119" y="425"/>
                      <a:pt x="1119" y="407"/>
                      <a:pt x="1126" y="391"/>
                    </a:cubicBezTo>
                    <a:cubicBezTo>
                      <a:pt x="1165" y="306"/>
                      <a:pt x="1206" y="119"/>
                      <a:pt x="1244" y="7"/>
                    </a:cubicBezTo>
                    <a:cubicBezTo>
                      <a:pt x="1246" y="1"/>
                      <a:pt x="1255" y="0"/>
                      <a:pt x="1259" y="7"/>
                    </a:cubicBezTo>
                    <a:cubicBezTo>
                      <a:pt x="1269" y="27"/>
                      <a:pt x="1275" y="46"/>
                      <a:pt x="1279" y="61"/>
                    </a:cubicBezTo>
                    <a:cubicBezTo>
                      <a:pt x="1282" y="72"/>
                      <a:pt x="1281" y="85"/>
                      <a:pt x="1276" y="96"/>
                    </a:cubicBezTo>
                    <a:cubicBezTo>
                      <a:pt x="1133" y="430"/>
                      <a:pt x="1128" y="511"/>
                      <a:pt x="1259" y="684"/>
                    </a:cubicBezTo>
                    <a:cubicBezTo>
                      <a:pt x="1271" y="699"/>
                      <a:pt x="1274" y="719"/>
                      <a:pt x="1267" y="737"/>
                    </a:cubicBezTo>
                    <a:cubicBezTo>
                      <a:pt x="1220" y="873"/>
                      <a:pt x="1213" y="924"/>
                      <a:pt x="1232" y="963"/>
                    </a:cubicBezTo>
                    <a:cubicBezTo>
                      <a:pt x="1244" y="986"/>
                      <a:pt x="1227" y="1024"/>
                      <a:pt x="1215" y="1052"/>
                    </a:cubicBezTo>
                    <a:cubicBezTo>
                      <a:pt x="1200" y="1088"/>
                      <a:pt x="1217" y="1135"/>
                      <a:pt x="1256" y="1155"/>
                    </a:cubicBezTo>
                    <a:cubicBezTo>
                      <a:pt x="1358" y="1207"/>
                      <a:pt x="1416" y="1282"/>
                      <a:pt x="1442" y="1325"/>
                    </a:cubicBezTo>
                    <a:cubicBezTo>
                      <a:pt x="1448" y="1335"/>
                      <a:pt x="1451" y="1346"/>
                      <a:pt x="1451" y="1357"/>
                    </a:cubicBezTo>
                    <a:cubicBezTo>
                      <a:pt x="1451" y="1391"/>
                      <a:pt x="1450" y="1424"/>
                      <a:pt x="1450" y="1455"/>
                    </a:cubicBezTo>
                    <a:moveTo>
                      <a:pt x="1445" y="1000"/>
                    </a:moveTo>
                    <a:cubicBezTo>
                      <a:pt x="1419" y="983"/>
                      <a:pt x="1390" y="969"/>
                      <a:pt x="1371" y="959"/>
                    </a:cubicBezTo>
                    <a:cubicBezTo>
                      <a:pt x="1362" y="955"/>
                      <a:pt x="1359" y="942"/>
                      <a:pt x="1366" y="934"/>
                    </a:cubicBezTo>
                    <a:cubicBezTo>
                      <a:pt x="1381" y="917"/>
                      <a:pt x="1406" y="883"/>
                      <a:pt x="1439" y="814"/>
                    </a:cubicBezTo>
                    <a:cubicBezTo>
                      <a:pt x="1446" y="799"/>
                      <a:pt x="1469" y="804"/>
                      <a:pt x="1469" y="821"/>
                    </a:cubicBezTo>
                    <a:cubicBezTo>
                      <a:pt x="1469" y="868"/>
                      <a:pt x="1470" y="923"/>
                      <a:pt x="1470" y="987"/>
                    </a:cubicBezTo>
                    <a:cubicBezTo>
                      <a:pt x="1470" y="999"/>
                      <a:pt x="1456" y="1007"/>
                      <a:pt x="1445" y="100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36"/>
              <p:cNvSpPr/>
              <p:nvPr/>
            </p:nvSpPr>
            <p:spPr>
              <a:xfrm>
                <a:off x="859526" y="1732850"/>
                <a:ext cx="787133" cy="471145"/>
              </a:xfrm>
              <a:custGeom>
                <a:rect b="b" l="l" r="r" t="t"/>
                <a:pathLst>
                  <a:path extrusionOk="0" h="832" w="1390">
                    <a:moveTo>
                      <a:pt x="982" y="810"/>
                    </a:moveTo>
                    <a:cubicBezTo>
                      <a:pt x="990" y="818"/>
                      <a:pt x="980" y="831"/>
                      <a:pt x="970" y="827"/>
                    </a:cubicBezTo>
                    <a:cubicBezTo>
                      <a:pt x="960" y="823"/>
                      <a:pt x="948" y="819"/>
                      <a:pt x="935" y="815"/>
                    </a:cubicBezTo>
                    <a:cubicBezTo>
                      <a:pt x="804" y="780"/>
                      <a:pt x="695" y="670"/>
                      <a:pt x="590" y="564"/>
                    </a:cubicBezTo>
                    <a:cubicBezTo>
                      <a:pt x="455" y="427"/>
                      <a:pt x="428" y="405"/>
                      <a:pt x="269" y="302"/>
                    </a:cubicBezTo>
                    <a:cubicBezTo>
                      <a:pt x="150" y="225"/>
                      <a:pt x="2" y="128"/>
                      <a:pt x="1" y="48"/>
                    </a:cubicBezTo>
                    <a:cubicBezTo>
                      <a:pt x="0" y="34"/>
                      <a:pt x="1" y="20"/>
                      <a:pt x="2" y="7"/>
                    </a:cubicBezTo>
                    <a:cubicBezTo>
                      <a:pt x="2" y="2"/>
                      <a:pt x="9" y="0"/>
                      <a:pt x="12" y="3"/>
                    </a:cubicBezTo>
                    <a:cubicBezTo>
                      <a:pt x="103" y="89"/>
                      <a:pt x="218" y="183"/>
                      <a:pt x="274" y="212"/>
                    </a:cubicBezTo>
                    <a:cubicBezTo>
                      <a:pt x="340" y="245"/>
                      <a:pt x="383" y="267"/>
                      <a:pt x="426" y="323"/>
                    </a:cubicBezTo>
                    <a:cubicBezTo>
                      <a:pt x="486" y="402"/>
                      <a:pt x="605" y="519"/>
                      <a:pt x="694" y="569"/>
                    </a:cubicBezTo>
                    <a:cubicBezTo>
                      <a:pt x="752" y="603"/>
                      <a:pt x="826" y="649"/>
                      <a:pt x="881" y="704"/>
                    </a:cubicBezTo>
                    <a:cubicBezTo>
                      <a:pt x="920" y="744"/>
                      <a:pt x="954" y="780"/>
                      <a:pt x="982" y="810"/>
                    </a:cubicBezTo>
                    <a:moveTo>
                      <a:pt x="1362" y="722"/>
                    </a:moveTo>
                    <a:cubicBezTo>
                      <a:pt x="1362" y="727"/>
                      <a:pt x="1356" y="730"/>
                      <a:pt x="1352" y="726"/>
                    </a:cubicBezTo>
                    <a:cubicBezTo>
                      <a:pt x="1318" y="691"/>
                      <a:pt x="1282" y="659"/>
                      <a:pt x="1245" y="635"/>
                    </a:cubicBezTo>
                    <a:cubicBezTo>
                      <a:pt x="1172" y="584"/>
                      <a:pt x="1114" y="530"/>
                      <a:pt x="1078" y="493"/>
                    </a:cubicBezTo>
                    <a:cubicBezTo>
                      <a:pt x="1072" y="487"/>
                      <a:pt x="1070" y="478"/>
                      <a:pt x="1072" y="470"/>
                    </a:cubicBezTo>
                    <a:cubicBezTo>
                      <a:pt x="1086" y="406"/>
                      <a:pt x="1108" y="379"/>
                      <a:pt x="1130" y="316"/>
                    </a:cubicBezTo>
                    <a:cubicBezTo>
                      <a:pt x="1132" y="310"/>
                      <a:pt x="1140" y="310"/>
                      <a:pt x="1142" y="316"/>
                    </a:cubicBezTo>
                    <a:cubicBezTo>
                      <a:pt x="1145" y="327"/>
                      <a:pt x="1148" y="330"/>
                      <a:pt x="1148" y="332"/>
                    </a:cubicBezTo>
                    <a:cubicBezTo>
                      <a:pt x="1150" y="344"/>
                      <a:pt x="1135" y="377"/>
                      <a:pt x="1130" y="388"/>
                    </a:cubicBezTo>
                    <a:cubicBezTo>
                      <a:pt x="1108" y="444"/>
                      <a:pt x="1134" y="513"/>
                      <a:pt x="1189" y="541"/>
                    </a:cubicBezTo>
                    <a:cubicBezTo>
                      <a:pt x="1285" y="590"/>
                      <a:pt x="1337" y="661"/>
                      <a:pt x="1360" y="698"/>
                    </a:cubicBezTo>
                    <a:cubicBezTo>
                      <a:pt x="1362" y="701"/>
                      <a:pt x="1363" y="705"/>
                      <a:pt x="1363" y="708"/>
                    </a:cubicBezTo>
                    <a:cubicBezTo>
                      <a:pt x="1362" y="712"/>
                      <a:pt x="1362" y="717"/>
                      <a:pt x="1362" y="722"/>
                    </a:cubicBezTo>
                    <a:moveTo>
                      <a:pt x="1383" y="277"/>
                    </a:moveTo>
                    <a:cubicBezTo>
                      <a:pt x="1373" y="272"/>
                      <a:pt x="1363" y="267"/>
                      <a:pt x="1354" y="262"/>
                    </a:cubicBezTo>
                    <a:cubicBezTo>
                      <a:pt x="1352" y="261"/>
                      <a:pt x="1351" y="258"/>
                      <a:pt x="1352" y="255"/>
                    </a:cubicBezTo>
                    <a:cubicBezTo>
                      <a:pt x="1362" y="242"/>
                      <a:pt x="1372" y="227"/>
                      <a:pt x="1381" y="212"/>
                    </a:cubicBezTo>
                    <a:cubicBezTo>
                      <a:pt x="1384" y="209"/>
                      <a:pt x="1389" y="210"/>
                      <a:pt x="1389" y="215"/>
                    </a:cubicBezTo>
                    <a:cubicBezTo>
                      <a:pt x="1389" y="234"/>
                      <a:pt x="1389" y="253"/>
                      <a:pt x="1389" y="273"/>
                    </a:cubicBezTo>
                    <a:cubicBezTo>
                      <a:pt x="1389" y="277"/>
                      <a:pt x="1386" y="279"/>
                      <a:pt x="1383" y="277"/>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36"/>
              <p:cNvSpPr/>
              <p:nvPr/>
            </p:nvSpPr>
            <p:spPr>
              <a:xfrm>
                <a:off x="987506" y="3147986"/>
                <a:ext cx="173849" cy="73616"/>
              </a:xfrm>
              <a:custGeom>
                <a:rect b="b" l="l" r="r" t="t"/>
                <a:pathLst>
                  <a:path extrusionOk="0" h="130" w="307">
                    <a:moveTo>
                      <a:pt x="305" y="103"/>
                    </a:moveTo>
                    <a:cubicBezTo>
                      <a:pt x="306" y="108"/>
                      <a:pt x="303" y="112"/>
                      <a:pt x="298" y="112"/>
                    </a:cubicBezTo>
                    <a:cubicBezTo>
                      <a:pt x="210" y="115"/>
                      <a:pt x="196" y="93"/>
                      <a:pt x="11" y="127"/>
                    </a:cubicBezTo>
                    <a:cubicBezTo>
                      <a:pt x="5" y="129"/>
                      <a:pt x="0" y="120"/>
                      <a:pt x="5" y="116"/>
                    </a:cubicBezTo>
                    <a:cubicBezTo>
                      <a:pt x="48" y="72"/>
                      <a:pt x="154" y="16"/>
                      <a:pt x="239" y="2"/>
                    </a:cubicBezTo>
                    <a:cubicBezTo>
                      <a:pt x="249" y="0"/>
                      <a:pt x="260" y="5"/>
                      <a:pt x="265" y="15"/>
                    </a:cubicBezTo>
                    <a:cubicBezTo>
                      <a:pt x="277" y="41"/>
                      <a:pt x="301" y="90"/>
                      <a:pt x="305" y="103"/>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36"/>
              <p:cNvSpPr/>
              <p:nvPr/>
            </p:nvSpPr>
            <p:spPr>
              <a:xfrm>
                <a:off x="1135306" y="3310509"/>
                <a:ext cx="117787" cy="47001"/>
              </a:xfrm>
              <a:custGeom>
                <a:rect b="b" l="l" r="r" t="t"/>
                <a:pathLst>
                  <a:path extrusionOk="0" h="83" w="208">
                    <a:moveTo>
                      <a:pt x="47" y="17"/>
                    </a:moveTo>
                    <a:cubicBezTo>
                      <a:pt x="60" y="15"/>
                      <a:pt x="138" y="8"/>
                      <a:pt x="178" y="2"/>
                    </a:cubicBezTo>
                    <a:cubicBezTo>
                      <a:pt x="185" y="0"/>
                      <a:pt x="192" y="5"/>
                      <a:pt x="193" y="13"/>
                    </a:cubicBezTo>
                    <a:cubicBezTo>
                      <a:pt x="196" y="26"/>
                      <a:pt x="200" y="46"/>
                      <a:pt x="205" y="63"/>
                    </a:cubicBezTo>
                    <a:cubicBezTo>
                      <a:pt x="207" y="73"/>
                      <a:pt x="199" y="82"/>
                      <a:pt x="188" y="81"/>
                    </a:cubicBezTo>
                    <a:cubicBezTo>
                      <a:pt x="151" y="74"/>
                      <a:pt x="0" y="24"/>
                      <a:pt x="47" y="17"/>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36"/>
              <p:cNvSpPr/>
              <p:nvPr/>
            </p:nvSpPr>
            <p:spPr>
              <a:xfrm>
                <a:off x="1264418" y="3029633"/>
                <a:ext cx="380542" cy="298996"/>
              </a:xfrm>
              <a:custGeom>
                <a:rect b="b" l="l" r="r" t="t"/>
                <a:pathLst>
                  <a:path extrusionOk="0" h="528" w="672">
                    <a:moveTo>
                      <a:pt x="668" y="51"/>
                    </a:moveTo>
                    <a:cubicBezTo>
                      <a:pt x="667" y="43"/>
                      <a:pt x="660" y="36"/>
                      <a:pt x="652" y="34"/>
                    </a:cubicBezTo>
                    <a:cubicBezTo>
                      <a:pt x="581" y="16"/>
                      <a:pt x="404" y="0"/>
                      <a:pt x="347" y="6"/>
                    </a:cubicBezTo>
                    <a:cubicBezTo>
                      <a:pt x="286" y="12"/>
                      <a:pt x="253" y="68"/>
                      <a:pt x="183" y="129"/>
                    </a:cubicBezTo>
                    <a:cubicBezTo>
                      <a:pt x="131" y="174"/>
                      <a:pt x="53" y="194"/>
                      <a:pt x="18" y="202"/>
                    </a:cubicBezTo>
                    <a:cubicBezTo>
                      <a:pt x="5" y="204"/>
                      <a:pt x="0" y="220"/>
                      <a:pt x="9" y="230"/>
                    </a:cubicBezTo>
                    <a:cubicBezTo>
                      <a:pt x="63" y="290"/>
                      <a:pt x="289" y="132"/>
                      <a:pt x="388" y="114"/>
                    </a:cubicBezTo>
                    <a:cubicBezTo>
                      <a:pt x="435" y="105"/>
                      <a:pt x="476" y="87"/>
                      <a:pt x="549" y="129"/>
                    </a:cubicBezTo>
                    <a:lnTo>
                      <a:pt x="549" y="129"/>
                    </a:lnTo>
                    <a:cubicBezTo>
                      <a:pt x="596" y="171"/>
                      <a:pt x="583" y="283"/>
                      <a:pt x="551" y="346"/>
                    </a:cubicBezTo>
                    <a:cubicBezTo>
                      <a:pt x="534" y="380"/>
                      <a:pt x="469" y="393"/>
                      <a:pt x="430" y="393"/>
                    </a:cubicBezTo>
                    <a:cubicBezTo>
                      <a:pt x="322" y="393"/>
                      <a:pt x="192" y="414"/>
                      <a:pt x="188" y="446"/>
                    </a:cubicBezTo>
                    <a:cubicBezTo>
                      <a:pt x="177" y="527"/>
                      <a:pt x="490" y="466"/>
                      <a:pt x="518" y="454"/>
                    </a:cubicBezTo>
                    <a:cubicBezTo>
                      <a:pt x="553" y="441"/>
                      <a:pt x="576" y="426"/>
                      <a:pt x="586" y="412"/>
                    </a:cubicBezTo>
                    <a:cubicBezTo>
                      <a:pt x="645" y="333"/>
                      <a:pt x="657" y="279"/>
                      <a:pt x="670" y="147"/>
                    </a:cubicBezTo>
                    <a:cubicBezTo>
                      <a:pt x="671" y="146"/>
                      <a:pt x="671" y="72"/>
                      <a:pt x="668" y="5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36"/>
              <p:cNvSpPr/>
              <p:nvPr/>
            </p:nvSpPr>
            <p:spPr>
              <a:xfrm>
                <a:off x="911058" y="3251049"/>
                <a:ext cx="404892" cy="177246"/>
              </a:xfrm>
              <a:custGeom>
                <a:rect b="b" l="l" r="r" t="t"/>
                <a:pathLst>
                  <a:path extrusionOk="0" h="313" w="715">
                    <a:moveTo>
                      <a:pt x="6" y="2"/>
                    </a:moveTo>
                    <a:cubicBezTo>
                      <a:pt x="14" y="16"/>
                      <a:pt x="25" y="29"/>
                      <a:pt x="36" y="41"/>
                    </a:cubicBezTo>
                    <a:cubicBezTo>
                      <a:pt x="47" y="53"/>
                      <a:pt x="60" y="63"/>
                      <a:pt x="72" y="74"/>
                    </a:cubicBezTo>
                    <a:cubicBezTo>
                      <a:pt x="98" y="95"/>
                      <a:pt x="124" y="115"/>
                      <a:pt x="152" y="132"/>
                    </a:cubicBezTo>
                    <a:cubicBezTo>
                      <a:pt x="208" y="168"/>
                      <a:pt x="266" y="199"/>
                      <a:pt x="327" y="225"/>
                    </a:cubicBezTo>
                    <a:cubicBezTo>
                      <a:pt x="387" y="252"/>
                      <a:pt x="450" y="274"/>
                      <a:pt x="514" y="288"/>
                    </a:cubicBezTo>
                    <a:cubicBezTo>
                      <a:pt x="530" y="291"/>
                      <a:pt x="547" y="294"/>
                      <a:pt x="563" y="296"/>
                    </a:cubicBezTo>
                    <a:cubicBezTo>
                      <a:pt x="579" y="298"/>
                      <a:pt x="595" y="299"/>
                      <a:pt x="611" y="299"/>
                    </a:cubicBezTo>
                    <a:cubicBezTo>
                      <a:pt x="628" y="298"/>
                      <a:pt x="644" y="297"/>
                      <a:pt x="659" y="293"/>
                    </a:cubicBezTo>
                    <a:cubicBezTo>
                      <a:pt x="675" y="289"/>
                      <a:pt x="690" y="284"/>
                      <a:pt x="702" y="275"/>
                    </a:cubicBezTo>
                    <a:lnTo>
                      <a:pt x="702" y="275"/>
                    </a:lnTo>
                    <a:cubicBezTo>
                      <a:pt x="705" y="272"/>
                      <a:pt x="709" y="273"/>
                      <a:pt x="712" y="276"/>
                    </a:cubicBezTo>
                    <a:cubicBezTo>
                      <a:pt x="714" y="279"/>
                      <a:pt x="714" y="284"/>
                      <a:pt x="710" y="286"/>
                    </a:cubicBezTo>
                    <a:lnTo>
                      <a:pt x="710" y="286"/>
                    </a:lnTo>
                    <a:cubicBezTo>
                      <a:pt x="696" y="297"/>
                      <a:pt x="679" y="304"/>
                      <a:pt x="663" y="307"/>
                    </a:cubicBezTo>
                    <a:cubicBezTo>
                      <a:pt x="646" y="311"/>
                      <a:pt x="629" y="312"/>
                      <a:pt x="612" y="312"/>
                    </a:cubicBezTo>
                    <a:cubicBezTo>
                      <a:pt x="595" y="312"/>
                      <a:pt x="578" y="311"/>
                      <a:pt x="562" y="309"/>
                    </a:cubicBezTo>
                    <a:cubicBezTo>
                      <a:pt x="545" y="307"/>
                      <a:pt x="528" y="304"/>
                      <a:pt x="512" y="300"/>
                    </a:cubicBezTo>
                    <a:cubicBezTo>
                      <a:pt x="447" y="285"/>
                      <a:pt x="384" y="262"/>
                      <a:pt x="323" y="235"/>
                    </a:cubicBezTo>
                    <a:cubicBezTo>
                      <a:pt x="262" y="208"/>
                      <a:pt x="204" y="176"/>
                      <a:pt x="148" y="139"/>
                    </a:cubicBezTo>
                    <a:cubicBezTo>
                      <a:pt x="120" y="121"/>
                      <a:pt x="93" y="102"/>
                      <a:pt x="68" y="80"/>
                    </a:cubicBezTo>
                    <a:cubicBezTo>
                      <a:pt x="55" y="68"/>
                      <a:pt x="43" y="57"/>
                      <a:pt x="32" y="45"/>
                    </a:cubicBezTo>
                    <a:cubicBezTo>
                      <a:pt x="20" y="33"/>
                      <a:pt x="9" y="20"/>
                      <a:pt x="0" y="5"/>
                    </a:cubicBezTo>
                    <a:cubicBezTo>
                      <a:pt x="0" y="4"/>
                      <a:pt x="0" y="2"/>
                      <a:pt x="2" y="1"/>
                    </a:cubicBezTo>
                    <a:cubicBezTo>
                      <a:pt x="2" y="0"/>
                      <a:pt x="5" y="0"/>
                      <a:pt x="6" y="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36"/>
              <p:cNvSpPr/>
              <p:nvPr/>
            </p:nvSpPr>
            <p:spPr>
              <a:xfrm>
                <a:off x="1283672" y="3154215"/>
                <a:ext cx="426977" cy="274080"/>
              </a:xfrm>
              <a:custGeom>
                <a:rect b="b" l="l" r="r" t="t"/>
                <a:pathLst>
                  <a:path extrusionOk="0" h="484" w="754">
                    <a:moveTo>
                      <a:pt x="6" y="333"/>
                    </a:moveTo>
                    <a:cubicBezTo>
                      <a:pt x="12" y="354"/>
                      <a:pt x="18" y="375"/>
                      <a:pt x="27" y="396"/>
                    </a:cubicBezTo>
                    <a:cubicBezTo>
                      <a:pt x="35" y="416"/>
                      <a:pt x="44" y="436"/>
                      <a:pt x="58" y="452"/>
                    </a:cubicBezTo>
                    <a:cubicBezTo>
                      <a:pt x="61" y="455"/>
                      <a:pt x="66" y="459"/>
                      <a:pt x="69" y="461"/>
                    </a:cubicBezTo>
                    <a:cubicBezTo>
                      <a:pt x="73" y="463"/>
                      <a:pt x="78" y="465"/>
                      <a:pt x="83" y="466"/>
                    </a:cubicBezTo>
                    <a:cubicBezTo>
                      <a:pt x="93" y="468"/>
                      <a:pt x="104" y="468"/>
                      <a:pt x="115" y="469"/>
                    </a:cubicBezTo>
                    <a:cubicBezTo>
                      <a:pt x="137" y="469"/>
                      <a:pt x="159" y="467"/>
                      <a:pt x="181" y="464"/>
                    </a:cubicBezTo>
                    <a:cubicBezTo>
                      <a:pt x="225" y="459"/>
                      <a:pt x="269" y="450"/>
                      <a:pt x="312" y="440"/>
                    </a:cubicBezTo>
                    <a:cubicBezTo>
                      <a:pt x="334" y="435"/>
                      <a:pt x="355" y="429"/>
                      <a:pt x="376" y="422"/>
                    </a:cubicBezTo>
                    <a:cubicBezTo>
                      <a:pt x="381" y="421"/>
                      <a:pt x="386" y="418"/>
                      <a:pt x="391" y="417"/>
                    </a:cubicBezTo>
                    <a:lnTo>
                      <a:pt x="407" y="411"/>
                    </a:lnTo>
                    <a:cubicBezTo>
                      <a:pt x="418" y="406"/>
                      <a:pt x="428" y="402"/>
                      <a:pt x="438" y="398"/>
                    </a:cubicBezTo>
                    <a:cubicBezTo>
                      <a:pt x="480" y="381"/>
                      <a:pt x="519" y="361"/>
                      <a:pt x="556" y="336"/>
                    </a:cubicBezTo>
                    <a:cubicBezTo>
                      <a:pt x="592" y="311"/>
                      <a:pt x="625" y="282"/>
                      <a:pt x="653" y="247"/>
                    </a:cubicBezTo>
                    <a:cubicBezTo>
                      <a:pt x="681" y="213"/>
                      <a:pt x="703" y="175"/>
                      <a:pt x="719" y="133"/>
                    </a:cubicBezTo>
                    <a:cubicBezTo>
                      <a:pt x="734" y="92"/>
                      <a:pt x="743" y="47"/>
                      <a:pt x="747" y="3"/>
                    </a:cubicBezTo>
                    <a:lnTo>
                      <a:pt x="747" y="3"/>
                    </a:lnTo>
                    <a:cubicBezTo>
                      <a:pt x="747" y="1"/>
                      <a:pt x="749" y="0"/>
                      <a:pt x="751" y="0"/>
                    </a:cubicBezTo>
                    <a:cubicBezTo>
                      <a:pt x="752" y="0"/>
                      <a:pt x="753" y="2"/>
                      <a:pt x="753" y="3"/>
                    </a:cubicBezTo>
                    <a:cubicBezTo>
                      <a:pt x="750" y="48"/>
                      <a:pt x="742" y="93"/>
                      <a:pt x="727" y="136"/>
                    </a:cubicBezTo>
                    <a:cubicBezTo>
                      <a:pt x="712" y="178"/>
                      <a:pt x="690" y="219"/>
                      <a:pt x="662" y="254"/>
                    </a:cubicBezTo>
                    <a:cubicBezTo>
                      <a:pt x="634" y="290"/>
                      <a:pt x="600" y="320"/>
                      <a:pt x="563" y="346"/>
                    </a:cubicBezTo>
                    <a:cubicBezTo>
                      <a:pt x="526" y="372"/>
                      <a:pt x="485" y="393"/>
                      <a:pt x="444" y="411"/>
                    </a:cubicBezTo>
                    <a:cubicBezTo>
                      <a:pt x="433" y="415"/>
                      <a:pt x="423" y="419"/>
                      <a:pt x="413" y="423"/>
                    </a:cubicBezTo>
                    <a:lnTo>
                      <a:pt x="397" y="430"/>
                    </a:lnTo>
                    <a:cubicBezTo>
                      <a:pt x="392" y="432"/>
                      <a:pt x="386" y="434"/>
                      <a:pt x="381" y="436"/>
                    </a:cubicBezTo>
                    <a:cubicBezTo>
                      <a:pt x="359" y="443"/>
                      <a:pt x="338" y="448"/>
                      <a:pt x="316" y="454"/>
                    </a:cubicBezTo>
                    <a:cubicBezTo>
                      <a:pt x="272" y="464"/>
                      <a:pt x="228" y="473"/>
                      <a:pt x="183" y="478"/>
                    </a:cubicBezTo>
                    <a:cubicBezTo>
                      <a:pt x="161" y="481"/>
                      <a:pt x="138" y="483"/>
                      <a:pt x="115" y="483"/>
                    </a:cubicBezTo>
                    <a:cubicBezTo>
                      <a:pt x="104" y="483"/>
                      <a:pt x="93" y="483"/>
                      <a:pt x="81" y="480"/>
                    </a:cubicBezTo>
                    <a:cubicBezTo>
                      <a:pt x="75" y="479"/>
                      <a:pt x="69" y="478"/>
                      <a:pt x="62" y="474"/>
                    </a:cubicBezTo>
                    <a:cubicBezTo>
                      <a:pt x="56" y="470"/>
                      <a:pt x="52" y="466"/>
                      <a:pt x="48" y="461"/>
                    </a:cubicBezTo>
                    <a:cubicBezTo>
                      <a:pt x="40" y="452"/>
                      <a:pt x="34" y="442"/>
                      <a:pt x="29" y="432"/>
                    </a:cubicBezTo>
                    <a:cubicBezTo>
                      <a:pt x="23" y="421"/>
                      <a:pt x="19" y="411"/>
                      <a:pt x="16" y="400"/>
                    </a:cubicBezTo>
                    <a:cubicBezTo>
                      <a:pt x="8" y="378"/>
                      <a:pt x="3" y="356"/>
                      <a:pt x="0" y="334"/>
                    </a:cubicBezTo>
                    <a:cubicBezTo>
                      <a:pt x="0" y="332"/>
                      <a:pt x="1" y="330"/>
                      <a:pt x="3" y="330"/>
                    </a:cubicBezTo>
                    <a:cubicBezTo>
                      <a:pt x="4" y="330"/>
                      <a:pt x="5" y="331"/>
                      <a:pt x="6" y="333"/>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36"/>
              <p:cNvSpPr/>
              <p:nvPr/>
            </p:nvSpPr>
            <p:spPr>
              <a:xfrm>
                <a:off x="799500" y="2977536"/>
                <a:ext cx="142137" cy="42471"/>
              </a:xfrm>
              <a:custGeom>
                <a:rect b="b" l="l" r="r" t="t"/>
                <a:pathLst>
                  <a:path extrusionOk="0" h="75" w="251">
                    <a:moveTo>
                      <a:pt x="249" y="5"/>
                    </a:moveTo>
                    <a:cubicBezTo>
                      <a:pt x="250" y="4"/>
                      <a:pt x="250" y="2"/>
                      <a:pt x="249" y="1"/>
                    </a:cubicBezTo>
                    <a:cubicBezTo>
                      <a:pt x="249" y="0"/>
                      <a:pt x="247" y="0"/>
                      <a:pt x="245" y="0"/>
                    </a:cubicBezTo>
                    <a:cubicBezTo>
                      <a:pt x="209" y="22"/>
                      <a:pt x="170" y="34"/>
                      <a:pt x="129" y="44"/>
                    </a:cubicBezTo>
                    <a:cubicBezTo>
                      <a:pt x="87" y="53"/>
                      <a:pt x="42" y="59"/>
                      <a:pt x="6" y="61"/>
                    </a:cubicBezTo>
                    <a:cubicBezTo>
                      <a:pt x="2" y="61"/>
                      <a:pt x="0" y="64"/>
                      <a:pt x="0" y="68"/>
                    </a:cubicBezTo>
                    <a:cubicBezTo>
                      <a:pt x="0" y="71"/>
                      <a:pt x="3" y="74"/>
                      <a:pt x="7" y="74"/>
                    </a:cubicBezTo>
                    <a:cubicBezTo>
                      <a:pt x="28" y="72"/>
                      <a:pt x="49" y="69"/>
                      <a:pt x="70" y="66"/>
                    </a:cubicBezTo>
                    <a:cubicBezTo>
                      <a:pt x="130" y="55"/>
                      <a:pt x="196" y="37"/>
                      <a:pt x="249" y="5"/>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36"/>
              <p:cNvSpPr/>
              <p:nvPr/>
            </p:nvSpPr>
            <p:spPr>
              <a:xfrm>
                <a:off x="706063" y="2215322"/>
                <a:ext cx="1006850" cy="993255"/>
              </a:xfrm>
              <a:custGeom>
                <a:rect b="b" l="l" r="r" t="t"/>
                <a:pathLst>
                  <a:path extrusionOk="0" h="1754" w="1778">
                    <a:moveTo>
                      <a:pt x="1770" y="660"/>
                    </a:moveTo>
                    <a:cubicBezTo>
                      <a:pt x="1766" y="660"/>
                      <a:pt x="1763" y="699"/>
                      <a:pt x="1763" y="703"/>
                    </a:cubicBezTo>
                    <a:cubicBezTo>
                      <a:pt x="1763" y="1236"/>
                      <a:pt x="1763" y="1292"/>
                      <a:pt x="1744" y="1345"/>
                    </a:cubicBezTo>
                    <a:cubicBezTo>
                      <a:pt x="1741" y="1351"/>
                      <a:pt x="1737" y="1354"/>
                      <a:pt x="1731" y="1356"/>
                    </a:cubicBezTo>
                    <a:cubicBezTo>
                      <a:pt x="1633" y="1372"/>
                      <a:pt x="1466" y="1304"/>
                      <a:pt x="1436" y="1292"/>
                    </a:cubicBezTo>
                    <a:cubicBezTo>
                      <a:pt x="1441" y="1260"/>
                      <a:pt x="1443" y="1235"/>
                      <a:pt x="1445" y="1213"/>
                    </a:cubicBezTo>
                    <a:cubicBezTo>
                      <a:pt x="1447" y="1181"/>
                      <a:pt x="1447" y="1178"/>
                      <a:pt x="1436" y="1073"/>
                    </a:cubicBezTo>
                    <a:cubicBezTo>
                      <a:pt x="1414" y="866"/>
                      <a:pt x="1432" y="848"/>
                      <a:pt x="1423" y="847"/>
                    </a:cubicBezTo>
                    <a:cubicBezTo>
                      <a:pt x="1422" y="847"/>
                      <a:pt x="1421" y="848"/>
                      <a:pt x="1420" y="849"/>
                    </a:cubicBezTo>
                    <a:cubicBezTo>
                      <a:pt x="1411" y="982"/>
                      <a:pt x="1434" y="1120"/>
                      <a:pt x="1435" y="1185"/>
                    </a:cubicBezTo>
                    <a:cubicBezTo>
                      <a:pt x="1436" y="1201"/>
                      <a:pt x="1426" y="1269"/>
                      <a:pt x="1423" y="1292"/>
                    </a:cubicBezTo>
                    <a:cubicBezTo>
                      <a:pt x="1320" y="1323"/>
                      <a:pt x="1220" y="1301"/>
                      <a:pt x="1204" y="1297"/>
                    </a:cubicBezTo>
                    <a:cubicBezTo>
                      <a:pt x="1198" y="1288"/>
                      <a:pt x="1176" y="1253"/>
                      <a:pt x="1155" y="1203"/>
                    </a:cubicBezTo>
                    <a:cubicBezTo>
                      <a:pt x="1140" y="1170"/>
                      <a:pt x="1130" y="1136"/>
                      <a:pt x="1123" y="1100"/>
                    </a:cubicBezTo>
                    <a:cubicBezTo>
                      <a:pt x="1108" y="1036"/>
                      <a:pt x="1093" y="950"/>
                      <a:pt x="1082" y="886"/>
                    </a:cubicBezTo>
                    <a:cubicBezTo>
                      <a:pt x="1082" y="884"/>
                      <a:pt x="1080" y="883"/>
                      <a:pt x="1079" y="883"/>
                    </a:cubicBezTo>
                    <a:cubicBezTo>
                      <a:pt x="1077" y="884"/>
                      <a:pt x="1076" y="885"/>
                      <a:pt x="1076" y="887"/>
                    </a:cubicBezTo>
                    <a:cubicBezTo>
                      <a:pt x="1086" y="952"/>
                      <a:pt x="1100" y="1039"/>
                      <a:pt x="1113" y="1102"/>
                    </a:cubicBezTo>
                    <a:cubicBezTo>
                      <a:pt x="1120" y="1138"/>
                      <a:pt x="1130" y="1174"/>
                      <a:pt x="1144" y="1208"/>
                    </a:cubicBezTo>
                    <a:cubicBezTo>
                      <a:pt x="1160" y="1245"/>
                      <a:pt x="1178" y="1279"/>
                      <a:pt x="1192" y="1301"/>
                    </a:cubicBezTo>
                    <a:cubicBezTo>
                      <a:pt x="1179" y="1315"/>
                      <a:pt x="1127" y="1369"/>
                      <a:pt x="1038" y="1449"/>
                    </a:cubicBezTo>
                    <a:cubicBezTo>
                      <a:pt x="975" y="1506"/>
                      <a:pt x="900" y="1520"/>
                      <a:pt x="810" y="1529"/>
                    </a:cubicBezTo>
                    <a:cubicBezTo>
                      <a:pt x="779" y="1487"/>
                      <a:pt x="751" y="1427"/>
                      <a:pt x="737" y="1362"/>
                    </a:cubicBezTo>
                    <a:cubicBezTo>
                      <a:pt x="723" y="1297"/>
                      <a:pt x="724" y="1190"/>
                      <a:pt x="729" y="1124"/>
                    </a:cubicBezTo>
                    <a:cubicBezTo>
                      <a:pt x="843" y="1024"/>
                      <a:pt x="852" y="637"/>
                      <a:pt x="785" y="483"/>
                    </a:cubicBezTo>
                    <a:cubicBezTo>
                      <a:pt x="829" y="510"/>
                      <a:pt x="852" y="556"/>
                      <a:pt x="945" y="545"/>
                    </a:cubicBezTo>
                    <a:cubicBezTo>
                      <a:pt x="995" y="539"/>
                      <a:pt x="1046" y="525"/>
                      <a:pt x="1103" y="551"/>
                    </a:cubicBezTo>
                    <a:cubicBezTo>
                      <a:pt x="1133" y="564"/>
                      <a:pt x="1192" y="601"/>
                      <a:pt x="1249" y="629"/>
                    </a:cubicBezTo>
                    <a:cubicBezTo>
                      <a:pt x="1300" y="653"/>
                      <a:pt x="1331" y="663"/>
                      <a:pt x="1367" y="671"/>
                    </a:cubicBezTo>
                    <a:cubicBezTo>
                      <a:pt x="1403" y="678"/>
                      <a:pt x="1422" y="680"/>
                      <a:pt x="1458" y="698"/>
                    </a:cubicBezTo>
                    <a:cubicBezTo>
                      <a:pt x="1490" y="714"/>
                      <a:pt x="1522" y="739"/>
                      <a:pt x="1544" y="764"/>
                    </a:cubicBezTo>
                    <a:cubicBezTo>
                      <a:pt x="1545" y="765"/>
                      <a:pt x="1547" y="765"/>
                      <a:pt x="1547" y="764"/>
                    </a:cubicBezTo>
                    <a:cubicBezTo>
                      <a:pt x="1548" y="763"/>
                      <a:pt x="1549" y="762"/>
                      <a:pt x="1548" y="761"/>
                    </a:cubicBezTo>
                    <a:cubicBezTo>
                      <a:pt x="1524" y="733"/>
                      <a:pt x="1495" y="709"/>
                      <a:pt x="1462" y="691"/>
                    </a:cubicBezTo>
                    <a:cubicBezTo>
                      <a:pt x="1390" y="652"/>
                      <a:pt x="1372" y="676"/>
                      <a:pt x="1255" y="618"/>
                    </a:cubicBezTo>
                    <a:cubicBezTo>
                      <a:pt x="1198" y="588"/>
                      <a:pt x="1140" y="551"/>
                      <a:pt x="1110" y="537"/>
                    </a:cubicBezTo>
                    <a:cubicBezTo>
                      <a:pt x="1003" y="488"/>
                      <a:pt x="926" y="567"/>
                      <a:pt x="845" y="507"/>
                    </a:cubicBezTo>
                    <a:cubicBezTo>
                      <a:pt x="830" y="496"/>
                      <a:pt x="817" y="484"/>
                      <a:pt x="800" y="473"/>
                    </a:cubicBezTo>
                    <a:cubicBezTo>
                      <a:pt x="749" y="441"/>
                      <a:pt x="575" y="356"/>
                      <a:pt x="458" y="294"/>
                    </a:cubicBezTo>
                    <a:cubicBezTo>
                      <a:pt x="417" y="272"/>
                      <a:pt x="393" y="260"/>
                      <a:pt x="365" y="237"/>
                    </a:cubicBezTo>
                    <a:cubicBezTo>
                      <a:pt x="290" y="178"/>
                      <a:pt x="222" y="86"/>
                      <a:pt x="163" y="51"/>
                    </a:cubicBezTo>
                    <a:cubicBezTo>
                      <a:pt x="117" y="21"/>
                      <a:pt x="59" y="10"/>
                      <a:pt x="5" y="1"/>
                    </a:cubicBezTo>
                    <a:cubicBezTo>
                      <a:pt x="3" y="0"/>
                      <a:pt x="1" y="1"/>
                      <a:pt x="1" y="4"/>
                    </a:cubicBezTo>
                    <a:cubicBezTo>
                      <a:pt x="0" y="6"/>
                      <a:pt x="2" y="7"/>
                      <a:pt x="4" y="8"/>
                    </a:cubicBezTo>
                    <a:cubicBezTo>
                      <a:pt x="56" y="19"/>
                      <a:pt x="113" y="31"/>
                      <a:pt x="157" y="60"/>
                    </a:cubicBezTo>
                    <a:cubicBezTo>
                      <a:pt x="202" y="89"/>
                      <a:pt x="257" y="157"/>
                      <a:pt x="316" y="214"/>
                    </a:cubicBezTo>
                    <a:cubicBezTo>
                      <a:pt x="235" y="274"/>
                      <a:pt x="224" y="397"/>
                      <a:pt x="233" y="498"/>
                    </a:cubicBezTo>
                    <a:cubicBezTo>
                      <a:pt x="237" y="542"/>
                      <a:pt x="245" y="586"/>
                      <a:pt x="249" y="600"/>
                    </a:cubicBezTo>
                    <a:cubicBezTo>
                      <a:pt x="271" y="665"/>
                      <a:pt x="301" y="724"/>
                      <a:pt x="338" y="778"/>
                    </a:cubicBezTo>
                    <a:cubicBezTo>
                      <a:pt x="372" y="827"/>
                      <a:pt x="420" y="881"/>
                      <a:pt x="468" y="916"/>
                    </a:cubicBezTo>
                    <a:cubicBezTo>
                      <a:pt x="430" y="946"/>
                      <a:pt x="379" y="978"/>
                      <a:pt x="334" y="990"/>
                    </a:cubicBezTo>
                    <a:cubicBezTo>
                      <a:pt x="300" y="999"/>
                      <a:pt x="263" y="1004"/>
                      <a:pt x="240" y="1009"/>
                    </a:cubicBezTo>
                    <a:cubicBezTo>
                      <a:pt x="232" y="1008"/>
                      <a:pt x="206" y="1001"/>
                      <a:pt x="189" y="985"/>
                    </a:cubicBezTo>
                    <a:cubicBezTo>
                      <a:pt x="188" y="984"/>
                      <a:pt x="187" y="984"/>
                      <a:pt x="186" y="985"/>
                    </a:cubicBezTo>
                    <a:cubicBezTo>
                      <a:pt x="185" y="986"/>
                      <a:pt x="185" y="987"/>
                      <a:pt x="186" y="988"/>
                    </a:cubicBezTo>
                    <a:cubicBezTo>
                      <a:pt x="199" y="1001"/>
                      <a:pt x="219" y="1009"/>
                      <a:pt x="231" y="1012"/>
                    </a:cubicBezTo>
                    <a:cubicBezTo>
                      <a:pt x="212" y="1018"/>
                      <a:pt x="194" y="1034"/>
                      <a:pt x="182" y="1048"/>
                    </a:cubicBezTo>
                    <a:cubicBezTo>
                      <a:pt x="181" y="1048"/>
                      <a:pt x="181" y="1050"/>
                      <a:pt x="182" y="1051"/>
                    </a:cubicBezTo>
                    <a:cubicBezTo>
                      <a:pt x="182" y="1051"/>
                      <a:pt x="184" y="1051"/>
                      <a:pt x="185" y="1051"/>
                    </a:cubicBezTo>
                    <a:cubicBezTo>
                      <a:pt x="184" y="1051"/>
                      <a:pt x="198" y="1036"/>
                      <a:pt x="216" y="1025"/>
                    </a:cubicBezTo>
                    <a:cubicBezTo>
                      <a:pt x="228" y="1017"/>
                      <a:pt x="237" y="1016"/>
                      <a:pt x="254" y="1013"/>
                    </a:cubicBezTo>
                    <a:cubicBezTo>
                      <a:pt x="322" y="1002"/>
                      <a:pt x="352" y="1000"/>
                      <a:pt x="413" y="967"/>
                    </a:cubicBezTo>
                    <a:cubicBezTo>
                      <a:pt x="436" y="954"/>
                      <a:pt x="458" y="940"/>
                      <a:pt x="480" y="923"/>
                    </a:cubicBezTo>
                    <a:cubicBezTo>
                      <a:pt x="497" y="933"/>
                      <a:pt x="579" y="977"/>
                      <a:pt x="616" y="1008"/>
                    </a:cubicBezTo>
                    <a:cubicBezTo>
                      <a:pt x="640" y="1027"/>
                      <a:pt x="711" y="1087"/>
                      <a:pt x="716" y="1117"/>
                    </a:cubicBezTo>
                    <a:cubicBezTo>
                      <a:pt x="717" y="1123"/>
                      <a:pt x="710" y="1179"/>
                      <a:pt x="714" y="1270"/>
                    </a:cubicBezTo>
                    <a:cubicBezTo>
                      <a:pt x="716" y="1304"/>
                      <a:pt x="717" y="1331"/>
                      <a:pt x="725" y="1365"/>
                    </a:cubicBezTo>
                    <a:cubicBezTo>
                      <a:pt x="743" y="1449"/>
                      <a:pt x="780" y="1508"/>
                      <a:pt x="795" y="1530"/>
                    </a:cubicBezTo>
                    <a:cubicBezTo>
                      <a:pt x="743" y="1535"/>
                      <a:pt x="686" y="1540"/>
                      <a:pt x="623" y="1550"/>
                    </a:cubicBezTo>
                    <a:cubicBezTo>
                      <a:pt x="445" y="1582"/>
                      <a:pt x="352" y="1713"/>
                      <a:pt x="303" y="1727"/>
                    </a:cubicBezTo>
                    <a:cubicBezTo>
                      <a:pt x="265" y="1738"/>
                      <a:pt x="208" y="1643"/>
                      <a:pt x="189" y="1606"/>
                    </a:cubicBezTo>
                    <a:cubicBezTo>
                      <a:pt x="187" y="1602"/>
                      <a:pt x="184" y="1601"/>
                      <a:pt x="180" y="1603"/>
                    </a:cubicBezTo>
                    <a:cubicBezTo>
                      <a:pt x="177" y="1604"/>
                      <a:pt x="175" y="1609"/>
                      <a:pt x="177" y="1612"/>
                    </a:cubicBezTo>
                    <a:cubicBezTo>
                      <a:pt x="199" y="1657"/>
                      <a:pt x="258" y="1753"/>
                      <a:pt x="307" y="1740"/>
                    </a:cubicBezTo>
                    <a:cubicBezTo>
                      <a:pt x="362" y="1724"/>
                      <a:pt x="448" y="1594"/>
                      <a:pt x="626" y="1563"/>
                    </a:cubicBezTo>
                    <a:cubicBezTo>
                      <a:pt x="692" y="1552"/>
                      <a:pt x="752" y="1548"/>
                      <a:pt x="807" y="1542"/>
                    </a:cubicBezTo>
                    <a:cubicBezTo>
                      <a:pt x="808" y="1542"/>
                      <a:pt x="809" y="1542"/>
                      <a:pt x="810" y="1542"/>
                    </a:cubicBezTo>
                    <a:cubicBezTo>
                      <a:pt x="903" y="1533"/>
                      <a:pt x="981" y="1519"/>
                      <a:pt x="1048" y="1459"/>
                    </a:cubicBezTo>
                    <a:cubicBezTo>
                      <a:pt x="1138" y="1377"/>
                      <a:pt x="1191" y="1322"/>
                      <a:pt x="1203" y="1309"/>
                    </a:cubicBezTo>
                    <a:cubicBezTo>
                      <a:pt x="1224" y="1314"/>
                      <a:pt x="1324" y="1336"/>
                      <a:pt x="1430" y="1303"/>
                    </a:cubicBezTo>
                    <a:cubicBezTo>
                      <a:pt x="1454" y="1313"/>
                      <a:pt x="1645" y="1393"/>
                      <a:pt x="1749" y="1365"/>
                    </a:cubicBezTo>
                    <a:cubicBezTo>
                      <a:pt x="1751" y="1364"/>
                      <a:pt x="1770" y="1354"/>
                      <a:pt x="1771" y="1352"/>
                    </a:cubicBezTo>
                    <a:cubicBezTo>
                      <a:pt x="1771" y="1351"/>
                      <a:pt x="1771" y="1337"/>
                      <a:pt x="1771" y="1256"/>
                    </a:cubicBezTo>
                    <a:lnTo>
                      <a:pt x="1777" y="703"/>
                    </a:lnTo>
                    <a:cubicBezTo>
                      <a:pt x="1776" y="699"/>
                      <a:pt x="1773" y="660"/>
                      <a:pt x="1770" y="660"/>
                    </a:cubicBezTo>
                    <a:moveTo>
                      <a:pt x="643" y="1013"/>
                    </a:moveTo>
                    <a:cubicBezTo>
                      <a:pt x="625" y="998"/>
                      <a:pt x="618" y="993"/>
                      <a:pt x="605" y="984"/>
                    </a:cubicBezTo>
                    <a:cubicBezTo>
                      <a:pt x="570" y="959"/>
                      <a:pt x="520" y="930"/>
                      <a:pt x="482" y="910"/>
                    </a:cubicBezTo>
                    <a:cubicBezTo>
                      <a:pt x="478" y="907"/>
                      <a:pt x="449" y="887"/>
                      <a:pt x="411" y="845"/>
                    </a:cubicBezTo>
                    <a:cubicBezTo>
                      <a:pt x="344" y="773"/>
                      <a:pt x="295" y="689"/>
                      <a:pt x="264" y="595"/>
                    </a:cubicBezTo>
                    <a:cubicBezTo>
                      <a:pt x="263" y="594"/>
                      <a:pt x="254" y="554"/>
                      <a:pt x="249" y="496"/>
                    </a:cubicBezTo>
                    <a:cubicBezTo>
                      <a:pt x="241" y="400"/>
                      <a:pt x="251" y="281"/>
                      <a:pt x="329" y="226"/>
                    </a:cubicBezTo>
                    <a:cubicBezTo>
                      <a:pt x="372" y="266"/>
                      <a:pt x="396" y="279"/>
                      <a:pt x="450" y="308"/>
                    </a:cubicBezTo>
                    <a:cubicBezTo>
                      <a:pt x="550" y="361"/>
                      <a:pt x="694" y="433"/>
                      <a:pt x="764" y="472"/>
                    </a:cubicBezTo>
                    <a:cubicBezTo>
                      <a:pt x="837" y="603"/>
                      <a:pt x="833" y="1000"/>
                      <a:pt x="727" y="1108"/>
                    </a:cubicBezTo>
                    <a:cubicBezTo>
                      <a:pt x="716" y="1075"/>
                      <a:pt x="664" y="1031"/>
                      <a:pt x="643" y="1013"/>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36"/>
              <p:cNvSpPr/>
              <p:nvPr/>
            </p:nvSpPr>
            <p:spPr>
              <a:xfrm>
                <a:off x="697569" y="2777072"/>
                <a:ext cx="47001" cy="62857"/>
              </a:xfrm>
              <a:custGeom>
                <a:rect b="b" l="l" r="r" t="t"/>
                <a:pathLst>
                  <a:path extrusionOk="0" h="111" w="83">
                    <a:moveTo>
                      <a:pt x="79" y="110"/>
                    </a:moveTo>
                    <a:lnTo>
                      <a:pt x="79" y="110"/>
                    </a:lnTo>
                    <a:cubicBezTo>
                      <a:pt x="76" y="110"/>
                      <a:pt x="22" y="107"/>
                      <a:pt x="0" y="4"/>
                    </a:cubicBezTo>
                    <a:cubicBezTo>
                      <a:pt x="0" y="2"/>
                      <a:pt x="1" y="0"/>
                      <a:pt x="3" y="0"/>
                    </a:cubicBezTo>
                    <a:cubicBezTo>
                      <a:pt x="5" y="0"/>
                      <a:pt x="6" y="1"/>
                      <a:pt x="7" y="2"/>
                    </a:cubicBezTo>
                    <a:cubicBezTo>
                      <a:pt x="28" y="101"/>
                      <a:pt x="78" y="103"/>
                      <a:pt x="78" y="103"/>
                    </a:cubicBezTo>
                    <a:cubicBezTo>
                      <a:pt x="80" y="103"/>
                      <a:pt x="81" y="105"/>
                      <a:pt x="81" y="107"/>
                    </a:cubicBezTo>
                    <a:cubicBezTo>
                      <a:pt x="82" y="109"/>
                      <a:pt x="80" y="110"/>
                      <a:pt x="79" y="11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36"/>
              <p:cNvSpPr/>
              <p:nvPr/>
            </p:nvSpPr>
            <p:spPr>
              <a:xfrm>
                <a:off x="670954" y="2370483"/>
                <a:ext cx="95702" cy="171017"/>
              </a:xfrm>
              <a:custGeom>
                <a:rect b="b" l="l" r="r" t="t"/>
                <a:pathLst>
                  <a:path extrusionOk="0" h="302" w="169">
                    <a:moveTo>
                      <a:pt x="166" y="301"/>
                    </a:moveTo>
                    <a:cubicBezTo>
                      <a:pt x="124" y="293"/>
                      <a:pt x="61" y="275"/>
                      <a:pt x="35" y="241"/>
                    </a:cubicBezTo>
                    <a:cubicBezTo>
                      <a:pt x="33" y="238"/>
                      <a:pt x="34" y="240"/>
                      <a:pt x="32" y="236"/>
                    </a:cubicBezTo>
                    <a:cubicBezTo>
                      <a:pt x="26" y="224"/>
                      <a:pt x="28" y="227"/>
                      <a:pt x="25" y="218"/>
                    </a:cubicBezTo>
                    <a:cubicBezTo>
                      <a:pt x="24" y="215"/>
                      <a:pt x="20" y="200"/>
                      <a:pt x="19" y="194"/>
                    </a:cubicBezTo>
                    <a:cubicBezTo>
                      <a:pt x="6" y="137"/>
                      <a:pt x="1" y="61"/>
                      <a:pt x="0" y="2"/>
                    </a:cubicBezTo>
                    <a:cubicBezTo>
                      <a:pt x="0" y="1"/>
                      <a:pt x="0" y="0"/>
                      <a:pt x="2" y="0"/>
                    </a:cubicBezTo>
                    <a:cubicBezTo>
                      <a:pt x="3" y="0"/>
                      <a:pt x="4" y="1"/>
                      <a:pt x="4" y="2"/>
                    </a:cubicBezTo>
                    <a:cubicBezTo>
                      <a:pt x="7" y="57"/>
                      <a:pt x="14" y="140"/>
                      <a:pt x="25" y="193"/>
                    </a:cubicBezTo>
                    <a:cubicBezTo>
                      <a:pt x="26" y="199"/>
                      <a:pt x="30" y="214"/>
                      <a:pt x="32" y="216"/>
                    </a:cubicBezTo>
                    <a:cubicBezTo>
                      <a:pt x="35" y="225"/>
                      <a:pt x="33" y="221"/>
                      <a:pt x="38" y="232"/>
                    </a:cubicBezTo>
                    <a:cubicBezTo>
                      <a:pt x="40" y="236"/>
                      <a:pt x="39" y="234"/>
                      <a:pt x="41" y="237"/>
                    </a:cubicBezTo>
                    <a:cubicBezTo>
                      <a:pt x="57" y="260"/>
                      <a:pt x="94" y="276"/>
                      <a:pt x="121" y="285"/>
                    </a:cubicBezTo>
                    <a:cubicBezTo>
                      <a:pt x="150" y="295"/>
                      <a:pt x="168" y="299"/>
                      <a:pt x="167" y="298"/>
                    </a:cubicBezTo>
                    <a:cubicBezTo>
                      <a:pt x="168" y="299"/>
                      <a:pt x="168" y="301"/>
                      <a:pt x="166" y="30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36"/>
              <p:cNvSpPr/>
              <p:nvPr/>
            </p:nvSpPr>
            <p:spPr>
              <a:xfrm>
                <a:off x="678315" y="2085643"/>
                <a:ext cx="34543" cy="134775"/>
              </a:xfrm>
              <a:custGeom>
                <a:rect b="b" l="l" r="r" t="t"/>
                <a:pathLst>
                  <a:path extrusionOk="0" h="238" w="61">
                    <a:moveTo>
                      <a:pt x="56" y="237"/>
                    </a:moveTo>
                    <a:cubicBezTo>
                      <a:pt x="1" y="226"/>
                      <a:pt x="0" y="41"/>
                      <a:pt x="0" y="4"/>
                    </a:cubicBezTo>
                    <a:cubicBezTo>
                      <a:pt x="0" y="2"/>
                      <a:pt x="1" y="0"/>
                      <a:pt x="3" y="0"/>
                    </a:cubicBezTo>
                    <a:cubicBezTo>
                      <a:pt x="4" y="0"/>
                      <a:pt x="7" y="1"/>
                      <a:pt x="7" y="3"/>
                    </a:cubicBezTo>
                    <a:cubicBezTo>
                      <a:pt x="6" y="51"/>
                      <a:pt x="10" y="220"/>
                      <a:pt x="57" y="230"/>
                    </a:cubicBezTo>
                    <a:cubicBezTo>
                      <a:pt x="59" y="231"/>
                      <a:pt x="60" y="232"/>
                      <a:pt x="59" y="234"/>
                    </a:cubicBezTo>
                    <a:cubicBezTo>
                      <a:pt x="59" y="236"/>
                      <a:pt x="58" y="237"/>
                      <a:pt x="56" y="237"/>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36"/>
              <p:cNvSpPr/>
              <p:nvPr/>
            </p:nvSpPr>
            <p:spPr>
              <a:xfrm>
                <a:off x="1091136" y="3205180"/>
                <a:ext cx="403759" cy="81544"/>
              </a:xfrm>
              <a:custGeom>
                <a:rect b="b" l="l" r="r" t="t"/>
                <a:pathLst>
                  <a:path extrusionOk="0" h="144" w="713">
                    <a:moveTo>
                      <a:pt x="4" y="119"/>
                    </a:moveTo>
                    <a:cubicBezTo>
                      <a:pt x="33" y="125"/>
                      <a:pt x="63" y="128"/>
                      <a:pt x="93" y="129"/>
                    </a:cubicBezTo>
                    <a:cubicBezTo>
                      <a:pt x="123" y="131"/>
                      <a:pt x="152" y="129"/>
                      <a:pt x="182" y="125"/>
                    </a:cubicBezTo>
                    <a:cubicBezTo>
                      <a:pt x="211" y="121"/>
                      <a:pt x="241" y="114"/>
                      <a:pt x="268" y="103"/>
                    </a:cubicBezTo>
                    <a:cubicBezTo>
                      <a:pt x="282" y="97"/>
                      <a:pt x="295" y="91"/>
                      <a:pt x="309" y="84"/>
                    </a:cubicBezTo>
                    <a:lnTo>
                      <a:pt x="350" y="64"/>
                    </a:lnTo>
                    <a:cubicBezTo>
                      <a:pt x="377" y="51"/>
                      <a:pt x="406" y="38"/>
                      <a:pt x="436" y="30"/>
                    </a:cubicBezTo>
                    <a:cubicBezTo>
                      <a:pt x="465" y="22"/>
                      <a:pt x="495" y="18"/>
                      <a:pt x="526" y="14"/>
                    </a:cubicBezTo>
                    <a:cubicBezTo>
                      <a:pt x="586" y="6"/>
                      <a:pt x="647" y="3"/>
                      <a:pt x="707" y="0"/>
                    </a:cubicBezTo>
                    <a:cubicBezTo>
                      <a:pt x="709" y="0"/>
                      <a:pt x="711" y="1"/>
                      <a:pt x="712" y="4"/>
                    </a:cubicBezTo>
                    <a:cubicBezTo>
                      <a:pt x="712" y="6"/>
                      <a:pt x="710" y="7"/>
                      <a:pt x="708" y="8"/>
                    </a:cubicBezTo>
                    <a:cubicBezTo>
                      <a:pt x="648" y="13"/>
                      <a:pt x="588" y="18"/>
                      <a:pt x="528" y="26"/>
                    </a:cubicBezTo>
                    <a:cubicBezTo>
                      <a:pt x="498" y="31"/>
                      <a:pt x="468" y="36"/>
                      <a:pt x="440" y="43"/>
                    </a:cubicBezTo>
                    <a:cubicBezTo>
                      <a:pt x="411" y="51"/>
                      <a:pt x="384" y="63"/>
                      <a:pt x="357" y="77"/>
                    </a:cubicBezTo>
                    <a:lnTo>
                      <a:pt x="316" y="97"/>
                    </a:lnTo>
                    <a:lnTo>
                      <a:pt x="296" y="107"/>
                    </a:lnTo>
                    <a:cubicBezTo>
                      <a:pt x="289" y="110"/>
                      <a:pt x="282" y="114"/>
                      <a:pt x="275" y="116"/>
                    </a:cubicBezTo>
                    <a:cubicBezTo>
                      <a:pt x="246" y="127"/>
                      <a:pt x="216" y="135"/>
                      <a:pt x="185" y="139"/>
                    </a:cubicBezTo>
                    <a:cubicBezTo>
                      <a:pt x="155" y="143"/>
                      <a:pt x="124" y="143"/>
                      <a:pt x="93" y="141"/>
                    </a:cubicBezTo>
                    <a:cubicBezTo>
                      <a:pt x="78" y="140"/>
                      <a:pt x="63" y="138"/>
                      <a:pt x="48" y="136"/>
                    </a:cubicBezTo>
                    <a:cubicBezTo>
                      <a:pt x="33" y="134"/>
                      <a:pt x="18" y="131"/>
                      <a:pt x="3" y="127"/>
                    </a:cubicBezTo>
                    <a:cubicBezTo>
                      <a:pt x="1" y="126"/>
                      <a:pt x="0" y="124"/>
                      <a:pt x="0" y="122"/>
                    </a:cubicBezTo>
                    <a:cubicBezTo>
                      <a:pt x="0" y="119"/>
                      <a:pt x="2" y="118"/>
                      <a:pt x="4" y="11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36"/>
              <p:cNvSpPr/>
              <p:nvPr/>
            </p:nvSpPr>
            <p:spPr>
              <a:xfrm>
                <a:off x="1184006" y="3141757"/>
                <a:ext cx="76448" cy="125148"/>
              </a:xfrm>
              <a:custGeom>
                <a:rect b="b" l="l" r="r" t="t"/>
                <a:pathLst>
                  <a:path extrusionOk="0" h="221" w="135">
                    <a:moveTo>
                      <a:pt x="122" y="218"/>
                    </a:moveTo>
                    <a:cubicBezTo>
                      <a:pt x="107" y="203"/>
                      <a:pt x="94" y="187"/>
                      <a:pt x="81" y="170"/>
                    </a:cubicBezTo>
                    <a:cubicBezTo>
                      <a:pt x="68" y="154"/>
                      <a:pt x="56" y="137"/>
                      <a:pt x="46" y="119"/>
                    </a:cubicBezTo>
                    <a:cubicBezTo>
                      <a:pt x="35" y="101"/>
                      <a:pt x="26" y="82"/>
                      <a:pt x="18" y="63"/>
                    </a:cubicBezTo>
                    <a:cubicBezTo>
                      <a:pt x="10" y="44"/>
                      <a:pt x="5" y="24"/>
                      <a:pt x="1" y="3"/>
                    </a:cubicBezTo>
                    <a:cubicBezTo>
                      <a:pt x="0" y="2"/>
                      <a:pt x="1" y="0"/>
                      <a:pt x="3" y="0"/>
                    </a:cubicBezTo>
                    <a:cubicBezTo>
                      <a:pt x="4" y="0"/>
                      <a:pt x="6" y="0"/>
                      <a:pt x="6" y="2"/>
                    </a:cubicBezTo>
                    <a:lnTo>
                      <a:pt x="6" y="2"/>
                    </a:lnTo>
                    <a:cubicBezTo>
                      <a:pt x="11" y="22"/>
                      <a:pt x="17" y="42"/>
                      <a:pt x="25" y="60"/>
                    </a:cubicBezTo>
                    <a:cubicBezTo>
                      <a:pt x="33" y="79"/>
                      <a:pt x="43" y="96"/>
                      <a:pt x="54" y="113"/>
                    </a:cubicBezTo>
                    <a:cubicBezTo>
                      <a:pt x="65" y="131"/>
                      <a:pt x="77" y="147"/>
                      <a:pt x="90" y="163"/>
                    </a:cubicBezTo>
                    <a:cubicBezTo>
                      <a:pt x="103" y="179"/>
                      <a:pt x="117" y="194"/>
                      <a:pt x="131" y="207"/>
                    </a:cubicBezTo>
                    <a:lnTo>
                      <a:pt x="131" y="207"/>
                    </a:lnTo>
                    <a:cubicBezTo>
                      <a:pt x="134" y="210"/>
                      <a:pt x="134" y="214"/>
                      <a:pt x="131" y="217"/>
                    </a:cubicBezTo>
                    <a:cubicBezTo>
                      <a:pt x="129" y="220"/>
                      <a:pt x="125" y="220"/>
                      <a:pt x="122" y="21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36"/>
              <p:cNvSpPr/>
              <p:nvPr/>
            </p:nvSpPr>
            <p:spPr>
              <a:xfrm>
                <a:off x="751366" y="1162039"/>
                <a:ext cx="968343" cy="1333589"/>
              </a:xfrm>
              <a:custGeom>
                <a:rect b="b" l="l" r="r" t="t"/>
                <a:pathLst>
                  <a:path extrusionOk="0" h="2355" w="1710">
                    <a:moveTo>
                      <a:pt x="1696" y="605"/>
                    </a:moveTo>
                    <a:cubicBezTo>
                      <a:pt x="1697" y="515"/>
                      <a:pt x="1698" y="455"/>
                      <a:pt x="1698" y="364"/>
                    </a:cubicBezTo>
                    <a:cubicBezTo>
                      <a:pt x="1698" y="360"/>
                      <a:pt x="1693" y="335"/>
                      <a:pt x="1689" y="334"/>
                    </a:cubicBezTo>
                    <a:cubicBezTo>
                      <a:pt x="1684" y="334"/>
                      <a:pt x="1679" y="359"/>
                      <a:pt x="1679" y="364"/>
                    </a:cubicBezTo>
                    <a:cubicBezTo>
                      <a:pt x="1679" y="367"/>
                      <a:pt x="1679" y="383"/>
                      <a:pt x="1678" y="388"/>
                    </a:cubicBezTo>
                    <a:cubicBezTo>
                      <a:pt x="1588" y="382"/>
                      <a:pt x="1536" y="425"/>
                      <a:pt x="1511" y="454"/>
                    </a:cubicBezTo>
                    <a:cubicBezTo>
                      <a:pt x="1505" y="404"/>
                      <a:pt x="1480" y="352"/>
                      <a:pt x="1437" y="303"/>
                    </a:cubicBezTo>
                    <a:cubicBezTo>
                      <a:pt x="1406" y="268"/>
                      <a:pt x="1375" y="244"/>
                      <a:pt x="1363" y="236"/>
                    </a:cubicBezTo>
                    <a:cubicBezTo>
                      <a:pt x="1363" y="192"/>
                      <a:pt x="1352" y="145"/>
                      <a:pt x="1339" y="104"/>
                    </a:cubicBezTo>
                    <a:cubicBezTo>
                      <a:pt x="1339" y="101"/>
                      <a:pt x="1331" y="86"/>
                      <a:pt x="1329" y="87"/>
                    </a:cubicBezTo>
                    <a:cubicBezTo>
                      <a:pt x="1326" y="88"/>
                      <a:pt x="1328" y="103"/>
                      <a:pt x="1329" y="106"/>
                    </a:cubicBezTo>
                    <a:cubicBezTo>
                      <a:pt x="1330" y="113"/>
                      <a:pt x="1347" y="179"/>
                      <a:pt x="1344" y="235"/>
                    </a:cubicBezTo>
                    <a:cubicBezTo>
                      <a:pt x="1325" y="247"/>
                      <a:pt x="1257" y="300"/>
                      <a:pt x="1234" y="438"/>
                    </a:cubicBezTo>
                    <a:cubicBezTo>
                      <a:pt x="1214" y="410"/>
                      <a:pt x="1186" y="385"/>
                      <a:pt x="1154" y="367"/>
                    </a:cubicBezTo>
                    <a:cubicBezTo>
                      <a:pt x="1115" y="345"/>
                      <a:pt x="1069" y="332"/>
                      <a:pt x="1028" y="329"/>
                    </a:cubicBezTo>
                    <a:cubicBezTo>
                      <a:pt x="1025" y="328"/>
                      <a:pt x="1022" y="331"/>
                      <a:pt x="1022" y="334"/>
                    </a:cubicBezTo>
                    <a:cubicBezTo>
                      <a:pt x="1022" y="335"/>
                      <a:pt x="1022" y="339"/>
                      <a:pt x="1028" y="340"/>
                    </a:cubicBezTo>
                    <a:cubicBezTo>
                      <a:pt x="1066" y="344"/>
                      <a:pt x="1110" y="358"/>
                      <a:pt x="1147" y="381"/>
                    </a:cubicBezTo>
                    <a:cubicBezTo>
                      <a:pt x="1181" y="401"/>
                      <a:pt x="1210" y="431"/>
                      <a:pt x="1230" y="468"/>
                    </a:cubicBezTo>
                    <a:cubicBezTo>
                      <a:pt x="1210" y="624"/>
                      <a:pt x="1112" y="786"/>
                      <a:pt x="1094" y="815"/>
                    </a:cubicBezTo>
                    <a:cubicBezTo>
                      <a:pt x="939" y="821"/>
                      <a:pt x="830" y="853"/>
                      <a:pt x="823" y="854"/>
                    </a:cubicBezTo>
                    <a:cubicBezTo>
                      <a:pt x="816" y="856"/>
                      <a:pt x="809" y="853"/>
                      <a:pt x="804" y="848"/>
                    </a:cubicBezTo>
                    <a:cubicBezTo>
                      <a:pt x="790" y="834"/>
                      <a:pt x="696" y="691"/>
                      <a:pt x="556" y="636"/>
                    </a:cubicBezTo>
                    <a:cubicBezTo>
                      <a:pt x="553" y="634"/>
                      <a:pt x="550" y="636"/>
                      <a:pt x="549" y="639"/>
                    </a:cubicBezTo>
                    <a:cubicBezTo>
                      <a:pt x="548" y="642"/>
                      <a:pt x="549" y="645"/>
                      <a:pt x="552" y="646"/>
                    </a:cubicBezTo>
                    <a:cubicBezTo>
                      <a:pt x="686" y="707"/>
                      <a:pt x="773" y="844"/>
                      <a:pt x="790" y="862"/>
                    </a:cubicBezTo>
                    <a:cubicBezTo>
                      <a:pt x="800" y="872"/>
                      <a:pt x="814" y="875"/>
                      <a:pt x="826" y="873"/>
                    </a:cubicBezTo>
                    <a:cubicBezTo>
                      <a:pt x="838" y="871"/>
                      <a:pt x="941" y="841"/>
                      <a:pt x="1094" y="834"/>
                    </a:cubicBezTo>
                    <a:cubicBezTo>
                      <a:pt x="1173" y="942"/>
                      <a:pt x="1192" y="1072"/>
                      <a:pt x="1168" y="1202"/>
                    </a:cubicBezTo>
                    <a:cubicBezTo>
                      <a:pt x="1139" y="1359"/>
                      <a:pt x="1096" y="1360"/>
                      <a:pt x="1073" y="1484"/>
                    </a:cubicBezTo>
                    <a:cubicBezTo>
                      <a:pt x="1068" y="1510"/>
                      <a:pt x="1065" y="1536"/>
                      <a:pt x="1063" y="1559"/>
                    </a:cubicBezTo>
                    <a:cubicBezTo>
                      <a:pt x="1014" y="1523"/>
                      <a:pt x="915" y="1478"/>
                      <a:pt x="836" y="1405"/>
                    </a:cubicBezTo>
                    <a:cubicBezTo>
                      <a:pt x="763" y="1339"/>
                      <a:pt x="724" y="1284"/>
                      <a:pt x="676" y="1234"/>
                    </a:cubicBezTo>
                    <a:cubicBezTo>
                      <a:pt x="619" y="1172"/>
                      <a:pt x="570" y="1156"/>
                      <a:pt x="529" y="1134"/>
                    </a:cubicBezTo>
                    <a:cubicBezTo>
                      <a:pt x="474" y="1105"/>
                      <a:pt x="438" y="1072"/>
                      <a:pt x="393" y="1028"/>
                    </a:cubicBezTo>
                    <a:cubicBezTo>
                      <a:pt x="295" y="933"/>
                      <a:pt x="160" y="803"/>
                      <a:pt x="159" y="801"/>
                    </a:cubicBezTo>
                    <a:cubicBezTo>
                      <a:pt x="144" y="724"/>
                      <a:pt x="163" y="623"/>
                      <a:pt x="191" y="550"/>
                    </a:cubicBezTo>
                    <a:cubicBezTo>
                      <a:pt x="225" y="460"/>
                      <a:pt x="249" y="395"/>
                      <a:pt x="331" y="357"/>
                    </a:cubicBezTo>
                    <a:cubicBezTo>
                      <a:pt x="486" y="387"/>
                      <a:pt x="594" y="213"/>
                      <a:pt x="689" y="194"/>
                    </a:cubicBezTo>
                    <a:cubicBezTo>
                      <a:pt x="694" y="209"/>
                      <a:pt x="708" y="249"/>
                      <a:pt x="731" y="324"/>
                    </a:cubicBezTo>
                    <a:cubicBezTo>
                      <a:pt x="755" y="399"/>
                      <a:pt x="794" y="475"/>
                      <a:pt x="841" y="539"/>
                    </a:cubicBezTo>
                    <a:cubicBezTo>
                      <a:pt x="843" y="541"/>
                      <a:pt x="845" y="541"/>
                      <a:pt x="846" y="540"/>
                    </a:cubicBezTo>
                    <a:cubicBezTo>
                      <a:pt x="848" y="538"/>
                      <a:pt x="849" y="536"/>
                      <a:pt x="847" y="535"/>
                    </a:cubicBezTo>
                    <a:cubicBezTo>
                      <a:pt x="848" y="536"/>
                      <a:pt x="822" y="500"/>
                      <a:pt x="797" y="453"/>
                    </a:cubicBezTo>
                    <a:cubicBezTo>
                      <a:pt x="750" y="366"/>
                      <a:pt x="760" y="357"/>
                      <a:pt x="706" y="185"/>
                    </a:cubicBezTo>
                    <a:cubicBezTo>
                      <a:pt x="714" y="174"/>
                      <a:pt x="726" y="163"/>
                      <a:pt x="737" y="155"/>
                    </a:cubicBezTo>
                    <a:cubicBezTo>
                      <a:pt x="813" y="93"/>
                      <a:pt x="958" y="38"/>
                      <a:pt x="1055" y="21"/>
                    </a:cubicBezTo>
                    <a:cubicBezTo>
                      <a:pt x="1058" y="20"/>
                      <a:pt x="1075" y="13"/>
                      <a:pt x="1075" y="11"/>
                    </a:cubicBezTo>
                    <a:cubicBezTo>
                      <a:pt x="1073" y="0"/>
                      <a:pt x="784" y="57"/>
                      <a:pt x="691" y="174"/>
                    </a:cubicBezTo>
                    <a:cubicBezTo>
                      <a:pt x="659" y="177"/>
                      <a:pt x="627" y="205"/>
                      <a:pt x="601" y="224"/>
                    </a:cubicBezTo>
                    <a:cubicBezTo>
                      <a:pt x="523" y="281"/>
                      <a:pt x="443" y="351"/>
                      <a:pt x="340" y="339"/>
                    </a:cubicBezTo>
                    <a:cubicBezTo>
                      <a:pt x="340" y="309"/>
                      <a:pt x="344" y="280"/>
                      <a:pt x="353" y="251"/>
                    </a:cubicBezTo>
                    <a:cubicBezTo>
                      <a:pt x="363" y="221"/>
                      <a:pt x="379" y="189"/>
                      <a:pt x="398" y="163"/>
                    </a:cubicBezTo>
                    <a:cubicBezTo>
                      <a:pt x="399" y="161"/>
                      <a:pt x="420" y="136"/>
                      <a:pt x="418" y="135"/>
                    </a:cubicBezTo>
                    <a:cubicBezTo>
                      <a:pt x="416" y="133"/>
                      <a:pt x="392" y="156"/>
                      <a:pt x="390" y="158"/>
                    </a:cubicBezTo>
                    <a:cubicBezTo>
                      <a:pt x="372" y="181"/>
                      <a:pt x="354" y="213"/>
                      <a:pt x="341" y="247"/>
                    </a:cubicBezTo>
                    <a:cubicBezTo>
                      <a:pt x="329" y="282"/>
                      <a:pt x="324" y="311"/>
                      <a:pt x="324" y="342"/>
                    </a:cubicBezTo>
                    <a:cubicBezTo>
                      <a:pt x="306" y="351"/>
                      <a:pt x="287" y="364"/>
                      <a:pt x="272" y="375"/>
                    </a:cubicBezTo>
                    <a:cubicBezTo>
                      <a:pt x="216" y="420"/>
                      <a:pt x="200" y="466"/>
                      <a:pt x="168" y="541"/>
                    </a:cubicBezTo>
                    <a:cubicBezTo>
                      <a:pt x="134" y="619"/>
                      <a:pt x="118" y="722"/>
                      <a:pt x="130" y="808"/>
                    </a:cubicBezTo>
                    <a:cubicBezTo>
                      <a:pt x="145" y="831"/>
                      <a:pt x="345" y="1028"/>
                      <a:pt x="469" y="1120"/>
                    </a:cubicBezTo>
                    <a:cubicBezTo>
                      <a:pt x="510" y="1150"/>
                      <a:pt x="542" y="1163"/>
                      <a:pt x="572" y="1180"/>
                    </a:cubicBezTo>
                    <a:cubicBezTo>
                      <a:pt x="669" y="1232"/>
                      <a:pt x="700" y="1314"/>
                      <a:pt x="819" y="1425"/>
                    </a:cubicBezTo>
                    <a:cubicBezTo>
                      <a:pt x="910" y="1510"/>
                      <a:pt x="1028" y="1560"/>
                      <a:pt x="1063" y="1597"/>
                    </a:cubicBezTo>
                    <a:cubicBezTo>
                      <a:pt x="1198" y="1739"/>
                      <a:pt x="1291" y="1802"/>
                      <a:pt x="1342" y="1837"/>
                    </a:cubicBezTo>
                    <a:cubicBezTo>
                      <a:pt x="1343" y="1890"/>
                      <a:pt x="1326" y="1943"/>
                      <a:pt x="1325" y="1943"/>
                    </a:cubicBezTo>
                    <a:cubicBezTo>
                      <a:pt x="1323" y="1950"/>
                      <a:pt x="1328" y="1956"/>
                      <a:pt x="1335" y="1956"/>
                    </a:cubicBezTo>
                    <a:cubicBezTo>
                      <a:pt x="1339" y="1956"/>
                      <a:pt x="1343" y="1954"/>
                      <a:pt x="1344" y="1950"/>
                    </a:cubicBezTo>
                    <a:cubicBezTo>
                      <a:pt x="1345" y="1948"/>
                      <a:pt x="1360" y="1901"/>
                      <a:pt x="1362" y="1850"/>
                    </a:cubicBezTo>
                    <a:cubicBezTo>
                      <a:pt x="1422" y="1892"/>
                      <a:pt x="1485" y="1965"/>
                      <a:pt x="1515" y="2030"/>
                    </a:cubicBezTo>
                    <a:cubicBezTo>
                      <a:pt x="1519" y="2041"/>
                      <a:pt x="1532" y="2045"/>
                      <a:pt x="1542" y="2040"/>
                    </a:cubicBezTo>
                    <a:cubicBezTo>
                      <a:pt x="1552" y="2035"/>
                      <a:pt x="1556" y="2023"/>
                      <a:pt x="1551" y="2014"/>
                    </a:cubicBezTo>
                    <a:cubicBezTo>
                      <a:pt x="1538" y="1988"/>
                      <a:pt x="1514" y="1949"/>
                      <a:pt x="1483" y="1913"/>
                    </a:cubicBezTo>
                    <a:cubicBezTo>
                      <a:pt x="1376" y="1788"/>
                      <a:pt x="1336" y="1827"/>
                      <a:pt x="1100" y="1593"/>
                    </a:cubicBezTo>
                    <a:cubicBezTo>
                      <a:pt x="1092" y="1586"/>
                      <a:pt x="1087" y="1580"/>
                      <a:pt x="1083" y="1576"/>
                    </a:cubicBezTo>
                    <a:cubicBezTo>
                      <a:pt x="1086" y="1462"/>
                      <a:pt x="1124" y="1410"/>
                      <a:pt x="1162" y="1304"/>
                    </a:cubicBezTo>
                    <a:cubicBezTo>
                      <a:pt x="1196" y="1213"/>
                      <a:pt x="1208" y="1103"/>
                      <a:pt x="1189" y="1004"/>
                    </a:cubicBezTo>
                    <a:cubicBezTo>
                      <a:pt x="1177" y="941"/>
                      <a:pt x="1151" y="880"/>
                      <a:pt x="1111" y="824"/>
                    </a:cubicBezTo>
                    <a:cubicBezTo>
                      <a:pt x="1132" y="792"/>
                      <a:pt x="1228" y="632"/>
                      <a:pt x="1248" y="471"/>
                    </a:cubicBezTo>
                    <a:cubicBezTo>
                      <a:pt x="1249" y="469"/>
                      <a:pt x="1259" y="369"/>
                      <a:pt x="1311" y="294"/>
                    </a:cubicBezTo>
                    <a:cubicBezTo>
                      <a:pt x="1328" y="270"/>
                      <a:pt x="1345" y="258"/>
                      <a:pt x="1353" y="252"/>
                    </a:cubicBezTo>
                    <a:cubicBezTo>
                      <a:pt x="1379" y="271"/>
                      <a:pt x="1496" y="363"/>
                      <a:pt x="1492" y="480"/>
                    </a:cubicBezTo>
                    <a:cubicBezTo>
                      <a:pt x="1481" y="506"/>
                      <a:pt x="1366" y="771"/>
                      <a:pt x="1363" y="892"/>
                    </a:cubicBezTo>
                    <a:cubicBezTo>
                      <a:pt x="1363" y="893"/>
                      <a:pt x="1363" y="895"/>
                      <a:pt x="1363" y="896"/>
                    </a:cubicBezTo>
                    <a:cubicBezTo>
                      <a:pt x="1366" y="901"/>
                      <a:pt x="1418" y="1030"/>
                      <a:pt x="1501" y="1094"/>
                    </a:cubicBezTo>
                    <a:cubicBezTo>
                      <a:pt x="1493" y="1104"/>
                      <a:pt x="1486" y="1115"/>
                      <a:pt x="1479" y="1127"/>
                    </a:cubicBezTo>
                    <a:cubicBezTo>
                      <a:pt x="1453" y="1173"/>
                      <a:pt x="1439" y="1215"/>
                      <a:pt x="1431" y="1266"/>
                    </a:cubicBezTo>
                    <a:cubicBezTo>
                      <a:pt x="1430" y="1269"/>
                      <a:pt x="1432" y="1272"/>
                      <a:pt x="1435" y="1273"/>
                    </a:cubicBezTo>
                    <a:cubicBezTo>
                      <a:pt x="1438" y="1273"/>
                      <a:pt x="1441" y="1271"/>
                      <a:pt x="1442" y="1268"/>
                    </a:cubicBezTo>
                    <a:cubicBezTo>
                      <a:pt x="1450" y="1231"/>
                      <a:pt x="1457" y="1209"/>
                      <a:pt x="1472" y="1178"/>
                    </a:cubicBezTo>
                    <a:cubicBezTo>
                      <a:pt x="1483" y="1153"/>
                      <a:pt x="1501" y="1124"/>
                      <a:pt x="1520" y="1102"/>
                    </a:cubicBezTo>
                    <a:cubicBezTo>
                      <a:pt x="1539" y="1101"/>
                      <a:pt x="1608" y="1092"/>
                      <a:pt x="1664" y="1015"/>
                    </a:cubicBezTo>
                    <a:cubicBezTo>
                      <a:pt x="1662" y="1203"/>
                      <a:pt x="1661" y="1547"/>
                      <a:pt x="1659" y="1687"/>
                    </a:cubicBezTo>
                    <a:cubicBezTo>
                      <a:pt x="1579" y="1566"/>
                      <a:pt x="1446" y="1485"/>
                      <a:pt x="1437" y="1485"/>
                    </a:cubicBezTo>
                    <a:cubicBezTo>
                      <a:pt x="1431" y="1485"/>
                      <a:pt x="1427" y="1489"/>
                      <a:pt x="1427" y="1495"/>
                    </a:cubicBezTo>
                    <a:cubicBezTo>
                      <a:pt x="1427" y="1499"/>
                      <a:pt x="1430" y="1503"/>
                      <a:pt x="1434" y="1504"/>
                    </a:cubicBezTo>
                    <a:cubicBezTo>
                      <a:pt x="1450" y="1511"/>
                      <a:pt x="1587" y="1597"/>
                      <a:pt x="1658" y="1724"/>
                    </a:cubicBezTo>
                    <a:cubicBezTo>
                      <a:pt x="1657" y="1796"/>
                      <a:pt x="1665" y="1898"/>
                      <a:pt x="1662" y="1982"/>
                    </a:cubicBezTo>
                    <a:cubicBezTo>
                      <a:pt x="1661" y="2025"/>
                      <a:pt x="1674" y="2275"/>
                      <a:pt x="1644" y="2311"/>
                    </a:cubicBezTo>
                    <a:cubicBezTo>
                      <a:pt x="1509" y="2270"/>
                      <a:pt x="1285" y="2173"/>
                      <a:pt x="1246" y="2148"/>
                    </a:cubicBezTo>
                    <a:cubicBezTo>
                      <a:pt x="1213" y="2127"/>
                      <a:pt x="1198" y="2110"/>
                      <a:pt x="1171" y="2085"/>
                    </a:cubicBezTo>
                    <a:cubicBezTo>
                      <a:pt x="1028" y="1954"/>
                      <a:pt x="862" y="1953"/>
                      <a:pt x="755" y="1864"/>
                    </a:cubicBezTo>
                    <a:cubicBezTo>
                      <a:pt x="685" y="1807"/>
                      <a:pt x="652" y="1716"/>
                      <a:pt x="590" y="1653"/>
                    </a:cubicBezTo>
                    <a:cubicBezTo>
                      <a:pt x="480" y="1542"/>
                      <a:pt x="186" y="1399"/>
                      <a:pt x="74" y="1225"/>
                    </a:cubicBezTo>
                    <a:cubicBezTo>
                      <a:pt x="50" y="1188"/>
                      <a:pt x="34" y="1146"/>
                      <a:pt x="28" y="1104"/>
                    </a:cubicBezTo>
                    <a:cubicBezTo>
                      <a:pt x="22" y="1060"/>
                      <a:pt x="23" y="1015"/>
                      <a:pt x="30" y="972"/>
                    </a:cubicBezTo>
                    <a:cubicBezTo>
                      <a:pt x="38" y="922"/>
                      <a:pt x="56" y="877"/>
                      <a:pt x="73" y="848"/>
                    </a:cubicBezTo>
                    <a:cubicBezTo>
                      <a:pt x="76" y="843"/>
                      <a:pt x="74" y="840"/>
                      <a:pt x="71" y="838"/>
                    </a:cubicBezTo>
                    <a:cubicBezTo>
                      <a:pt x="68" y="836"/>
                      <a:pt x="63" y="837"/>
                      <a:pt x="61" y="840"/>
                    </a:cubicBezTo>
                    <a:cubicBezTo>
                      <a:pt x="48" y="860"/>
                      <a:pt x="39" y="881"/>
                      <a:pt x="31" y="902"/>
                    </a:cubicBezTo>
                    <a:cubicBezTo>
                      <a:pt x="6" y="969"/>
                      <a:pt x="0" y="1038"/>
                      <a:pt x="8" y="1106"/>
                    </a:cubicBezTo>
                    <a:cubicBezTo>
                      <a:pt x="19" y="1200"/>
                      <a:pt x="75" y="1277"/>
                      <a:pt x="142" y="1344"/>
                    </a:cubicBezTo>
                    <a:cubicBezTo>
                      <a:pt x="203" y="1404"/>
                      <a:pt x="282" y="1462"/>
                      <a:pt x="355" y="1514"/>
                    </a:cubicBezTo>
                    <a:cubicBezTo>
                      <a:pt x="467" y="1593"/>
                      <a:pt x="521" y="1628"/>
                      <a:pt x="568" y="1676"/>
                    </a:cubicBezTo>
                    <a:cubicBezTo>
                      <a:pt x="592" y="1702"/>
                      <a:pt x="634" y="1767"/>
                      <a:pt x="663" y="1811"/>
                    </a:cubicBezTo>
                    <a:cubicBezTo>
                      <a:pt x="745" y="1939"/>
                      <a:pt x="853" y="1955"/>
                      <a:pt x="979" y="2010"/>
                    </a:cubicBezTo>
                    <a:cubicBezTo>
                      <a:pt x="1061" y="2045"/>
                      <a:pt x="1110" y="2079"/>
                      <a:pt x="1146" y="2113"/>
                    </a:cubicBezTo>
                    <a:cubicBezTo>
                      <a:pt x="1171" y="2136"/>
                      <a:pt x="1189" y="2157"/>
                      <a:pt x="1226" y="2180"/>
                    </a:cubicBezTo>
                    <a:cubicBezTo>
                      <a:pt x="1279" y="2215"/>
                      <a:pt x="1583" y="2338"/>
                      <a:pt x="1640" y="2350"/>
                    </a:cubicBezTo>
                    <a:cubicBezTo>
                      <a:pt x="1659" y="2354"/>
                      <a:pt x="1681" y="2338"/>
                      <a:pt x="1685" y="2318"/>
                    </a:cubicBezTo>
                    <a:cubicBezTo>
                      <a:pt x="1709" y="2187"/>
                      <a:pt x="1699" y="1562"/>
                      <a:pt x="1697" y="1416"/>
                    </a:cubicBezTo>
                    <a:cubicBezTo>
                      <a:pt x="1694" y="925"/>
                      <a:pt x="1693" y="1123"/>
                      <a:pt x="1696" y="605"/>
                    </a:cubicBezTo>
                    <a:moveTo>
                      <a:pt x="1519" y="1084"/>
                    </a:moveTo>
                    <a:cubicBezTo>
                      <a:pt x="1442" y="1028"/>
                      <a:pt x="1390" y="908"/>
                      <a:pt x="1383" y="892"/>
                    </a:cubicBezTo>
                    <a:cubicBezTo>
                      <a:pt x="1388" y="772"/>
                      <a:pt x="1507" y="498"/>
                      <a:pt x="1511" y="488"/>
                    </a:cubicBezTo>
                    <a:cubicBezTo>
                      <a:pt x="1514" y="482"/>
                      <a:pt x="1559" y="400"/>
                      <a:pt x="1678" y="408"/>
                    </a:cubicBezTo>
                    <a:cubicBezTo>
                      <a:pt x="1668" y="783"/>
                      <a:pt x="1666" y="824"/>
                      <a:pt x="1664" y="979"/>
                    </a:cubicBezTo>
                    <a:cubicBezTo>
                      <a:pt x="1611" y="1074"/>
                      <a:pt x="1535" y="1083"/>
                      <a:pt x="1519" y="1084"/>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36"/>
              <p:cNvSpPr/>
              <p:nvPr/>
            </p:nvSpPr>
            <p:spPr>
              <a:xfrm>
                <a:off x="1319914" y="1091821"/>
                <a:ext cx="259357" cy="108159"/>
              </a:xfrm>
              <a:custGeom>
                <a:rect b="b" l="l" r="r" t="t"/>
                <a:pathLst>
                  <a:path extrusionOk="0" h="191" w="458">
                    <a:moveTo>
                      <a:pt x="6" y="16"/>
                    </a:moveTo>
                    <a:cubicBezTo>
                      <a:pt x="16" y="47"/>
                      <a:pt x="154" y="12"/>
                      <a:pt x="189" y="62"/>
                    </a:cubicBezTo>
                    <a:lnTo>
                      <a:pt x="275" y="71"/>
                    </a:lnTo>
                    <a:cubicBezTo>
                      <a:pt x="275" y="71"/>
                      <a:pt x="424" y="110"/>
                      <a:pt x="451" y="190"/>
                    </a:cubicBezTo>
                    <a:lnTo>
                      <a:pt x="457" y="186"/>
                    </a:lnTo>
                    <a:cubicBezTo>
                      <a:pt x="457" y="186"/>
                      <a:pt x="451" y="128"/>
                      <a:pt x="421" y="109"/>
                    </a:cubicBezTo>
                    <a:cubicBezTo>
                      <a:pt x="407" y="100"/>
                      <a:pt x="368" y="82"/>
                      <a:pt x="330" y="64"/>
                    </a:cubicBezTo>
                    <a:cubicBezTo>
                      <a:pt x="267" y="35"/>
                      <a:pt x="200" y="16"/>
                      <a:pt x="131" y="9"/>
                    </a:cubicBezTo>
                    <a:cubicBezTo>
                      <a:pt x="67" y="3"/>
                      <a:pt x="0" y="0"/>
                      <a:pt x="6" y="16"/>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36"/>
              <p:cNvSpPr/>
              <p:nvPr/>
            </p:nvSpPr>
            <p:spPr>
              <a:xfrm>
                <a:off x="1105859" y="1128629"/>
                <a:ext cx="139305" cy="65122"/>
              </a:xfrm>
              <a:custGeom>
                <a:rect b="b" l="l" r="r" t="t"/>
                <a:pathLst>
                  <a:path extrusionOk="0" h="115" w="246">
                    <a:moveTo>
                      <a:pt x="36" y="77"/>
                    </a:moveTo>
                    <a:cubicBezTo>
                      <a:pt x="38" y="75"/>
                      <a:pt x="103" y="5"/>
                      <a:pt x="174" y="2"/>
                    </a:cubicBezTo>
                    <a:cubicBezTo>
                      <a:pt x="245" y="0"/>
                      <a:pt x="159" y="25"/>
                      <a:pt x="126" y="45"/>
                    </a:cubicBezTo>
                    <a:cubicBezTo>
                      <a:pt x="92" y="66"/>
                      <a:pt x="0" y="114"/>
                      <a:pt x="36" y="77"/>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36"/>
              <p:cNvSpPr/>
              <p:nvPr/>
            </p:nvSpPr>
            <p:spPr>
              <a:xfrm>
                <a:off x="1901487" y="3122503"/>
                <a:ext cx="63990" cy="178944"/>
              </a:xfrm>
              <a:custGeom>
                <a:rect b="b" l="l" r="r" t="t"/>
                <a:pathLst>
                  <a:path extrusionOk="0" h="316" w="113">
                    <a:moveTo>
                      <a:pt x="61" y="8"/>
                    </a:moveTo>
                    <a:cubicBezTo>
                      <a:pt x="52" y="20"/>
                      <a:pt x="45" y="33"/>
                      <a:pt x="39" y="47"/>
                    </a:cubicBezTo>
                    <a:cubicBezTo>
                      <a:pt x="34" y="60"/>
                      <a:pt x="29" y="74"/>
                      <a:pt x="25" y="88"/>
                    </a:cubicBezTo>
                    <a:cubicBezTo>
                      <a:pt x="17" y="117"/>
                      <a:pt x="14" y="146"/>
                      <a:pt x="16" y="176"/>
                    </a:cubicBezTo>
                    <a:cubicBezTo>
                      <a:pt x="18" y="205"/>
                      <a:pt x="25" y="234"/>
                      <a:pt x="40" y="258"/>
                    </a:cubicBezTo>
                    <a:cubicBezTo>
                      <a:pt x="47" y="270"/>
                      <a:pt x="57" y="281"/>
                      <a:pt x="69" y="289"/>
                    </a:cubicBezTo>
                    <a:cubicBezTo>
                      <a:pt x="81" y="297"/>
                      <a:pt x="94" y="303"/>
                      <a:pt x="108" y="306"/>
                    </a:cubicBezTo>
                    <a:lnTo>
                      <a:pt x="108" y="306"/>
                    </a:lnTo>
                    <a:cubicBezTo>
                      <a:pt x="111" y="306"/>
                      <a:pt x="112" y="309"/>
                      <a:pt x="112" y="311"/>
                    </a:cubicBezTo>
                    <a:cubicBezTo>
                      <a:pt x="111" y="314"/>
                      <a:pt x="109" y="315"/>
                      <a:pt x="106" y="315"/>
                    </a:cubicBezTo>
                    <a:cubicBezTo>
                      <a:pt x="74" y="311"/>
                      <a:pt x="46" y="292"/>
                      <a:pt x="29" y="265"/>
                    </a:cubicBezTo>
                    <a:cubicBezTo>
                      <a:pt x="11" y="238"/>
                      <a:pt x="4" y="207"/>
                      <a:pt x="2" y="176"/>
                    </a:cubicBezTo>
                    <a:cubicBezTo>
                      <a:pt x="0" y="145"/>
                      <a:pt x="3" y="115"/>
                      <a:pt x="12" y="85"/>
                    </a:cubicBezTo>
                    <a:cubicBezTo>
                      <a:pt x="20" y="56"/>
                      <a:pt x="34" y="27"/>
                      <a:pt x="53" y="2"/>
                    </a:cubicBezTo>
                    <a:cubicBezTo>
                      <a:pt x="55" y="0"/>
                      <a:pt x="58" y="0"/>
                      <a:pt x="60" y="2"/>
                    </a:cubicBezTo>
                    <a:cubicBezTo>
                      <a:pt x="62" y="3"/>
                      <a:pt x="62" y="6"/>
                      <a:pt x="61" y="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36"/>
              <p:cNvSpPr/>
              <p:nvPr/>
            </p:nvSpPr>
            <p:spPr>
              <a:xfrm>
                <a:off x="1885631" y="3238025"/>
                <a:ext cx="28314" cy="56628"/>
              </a:xfrm>
              <a:custGeom>
                <a:rect b="b" l="l" r="r" t="t"/>
                <a:pathLst>
                  <a:path extrusionOk="0" h="100" w="50">
                    <a:moveTo>
                      <a:pt x="48" y="8"/>
                    </a:moveTo>
                    <a:lnTo>
                      <a:pt x="13" y="94"/>
                    </a:lnTo>
                    <a:cubicBezTo>
                      <a:pt x="12" y="98"/>
                      <a:pt x="8" y="99"/>
                      <a:pt x="5" y="98"/>
                    </a:cubicBezTo>
                    <a:cubicBezTo>
                      <a:pt x="2" y="96"/>
                      <a:pt x="0" y="93"/>
                      <a:pt x="2" y="89"/>
                    </a:cubicBezTo>
                    <a:lnTo>
                      <a:pt x="2" y="89"/>
                    </a:lnTo>
                    <a:lnTo>
                      <a:pt x="37" y="4"/>
                    </a:lnTo>
                    <a:cubicBezTo>
                      <a:pt x="38" y="1"/>
                      <a:pt x="42" y="0"/>
                      <a:pt x="45" y="0"/>
                    </a:cubicBezTo>
                    <a:cubicBezTo>
                      <a:pt x="48" y="2"/>
                      <a:pt x="49" y="5"/>
                      <a:pt x="48" y="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36"/>
              <p:cNvSpPr/>
              <p:nvPr/>
            </p:nvSpPr>
            <p:spPr>
              <a:xfrm>
                <a:off x="2095722" y="3055682"/>
                <a:ext cx="356192" cy="235006"/>
              </a:xfrm>
              <a:custGeom>
                <a:rect b="b" l="l" r="r" t="t"/>
                <a:pathLst>
                  <a:path extrusionOk="0" h="415" w="629">
                    <a:moveTo>
                      <a:pt x="627" y="7"/>
                    </a:moveTo>
                    <a:cubicBezTo>
                      <a:pt x="617" y="37"/>
                      <a:pt x="600" y="65"/>
                      <a:pt x="581" y="91"/>
                    </a:cubicBezTo>
                    <a:cubicBezTo>
                      <a:pt x="562" y="116"/>
                      <a:pt x="539" y="139"/>
                      <a:pt x="513" y="158"/>
                    </a:cubicBezTo>
                    <a:cubicBezTo>
                      <a:pt x="500" y="167"/>
                      <a:pt x="487" y="176"/>
                      <a:pt x="473" y="184"/>
                    </a:cubicBezTo>
                    <a:cubicBezTo>
                      <a:pt x="460" y="192"/>
                      <a:pt x="447" y="201"/>
                      <a:pt x="434" y="210"/>
                    </a:cubicBezTo>
                    <a:cubicBezTo>
                      <a:pt x="408" y="227"/>
                      <a:pt x="383" y="245"/>
                      <a:pt x="357" y="263"/>
                    </a:cubicBezTo>
                    <a:cubicBezTo>
                      <a:pt x="331" y="281"/>
                      <a:pt x="305" y="300"/>
                      <a:pt x="279" y="316"/>
                    </a:cubicBezTo>
                    <a:cubicBezTo>
                      <a:pt x="265" y="324"/>
                      <a:pt x="252" y="333"/>
                      <a:pt x="237" y="340"/>
                    </a:cubicBezTo>
                    <a:cubicBezTo>
                      <a:pt x="233" y="342"/>
                      <a:pt x="230" y="344"/>
                      <a:pt x="226" y="345"/>
                    </a:cubicBezTo>
                    <a:lnTo>
                      <a:pt x="215" y="350"/>
                    </a:lnTo>
                    <a:cubicBezTo>
                      <a:pt x="207" y="352"/>
                      <a:pt x="200" y="355"/>
                      <a:pt x="192" y="358"/>
                    </a:cubicBezTo>
                    <a:cubicBezTo>
                      <a:pt x="132" y="378"/>
                      <a:pt x="72" y="395"/>
                      <a:pt x="12" y="413"/>
                    </a:cubicBezTo>
                    <a:cubicBezTo>
                      <a:pt x="8" y="414"/>
                      <a:pt x="3" y="411"/>
                      <a:pt x="2" y="407"/>
                    </a:cubicBezTo>
                    <a:cubicBezTo>
                      <a:pt x="0" y="403"/>
                      <a:pt x="4" y="399"/>
                      <a:pt x="7" y="398"/>
                    </a:cubicBezTo>
                    <a:lnTo>
                      <a:pt x="7" y="398"/>
                    </a:lnTo>
                    <a:cubicBezTo>
                      <a:pt x="67" y="379"/>
                      <a:pt x="127" y="361"/>
                      <a:pt x="187" y="341"/>
                    </a:cubicBezTo>
                    <a:cubicBezTo>
                      <a:pt x="194" y="339"/>
                      <a:pt x="201" y="336"/>
                      <a:pt x="209" y="334"/>
                    </a:cubicBezTo>
                    <a:lnTo>
                      <a:pt x="219" y="329"/>
                    </a:lnTo>
                    <a:lnTo>
                      <a:pt x="229" y="324"/>
                    </a:lnTo>
                    <a:cubicBezTo>
                      <a:pt x="243" y="317"/>
                      <a:pt x="256" y="310"/>
                      <a:pt x="269" y="301"/>
                    </a:cubicBezTo>
                    <a:cubicBezTo>
                      <a:pt x="295" y="285"/>
                      <a:pt x="321" y="267"/>
                      <a:pt x="347" y="249"/>
                    </a:cubicBezTo>
                    <a:cubicBezTo>
                      <a:pt x="373" y="231"/>
                      <a:pt x="398" y="213"/>
                      <a:pt x="425" y="196"/>
                    </a:cubicBezTo>
                    <a:cubicBezTo>
                      <a:pt x="438" y="187"/>
                      <a:pt x="451" y="178"/>
                      <a:pt x="464" y="170"/>
                    </a:cubicBezTo>
                    <a:cubicBezTo>
                      <a:pt x="478" y="162"/>
                      <a:pt x="491" y="154"/>
                      <a:pt x="503" y="145"/>
                    </a:cubicBezTo>
                    <a:cubicBezTo>
                      <a:pt x="528" y="127"/>
                      <a:pt x="551" y="106"/>
                      <a:pt x="570" y="82"/>
                    </a:cubicBezTo>
                    <a:cubicBezTo>
                      <a:pt x="580" y="70"/>
                      <a:pt x="589" y="58"/>
                      <a:pt x="597" y="45"/>
                    </a:cubicBezTo>
                    <a:cubicBezTo>
                      <a:pt x="605" y="32"/>
                      <a:pt x="612" y="18"/>
                      <a:pt x="618" y="4"/>
                    </a:cubicBezTo>
                    <a:lnTo>
                      <a:pt x="618" y="4"/>
                    </a:lnTo>
                    <a:cubicBezTo>
                      <a:pt x="619" y="1"/>
                      <a:pt x="622" y="0"/>
                      <a:pt x="624" y="1"/>
                    </a:cubicBezTo>
                    <a:cubicBezTo>
                      <a:pt x="627" y="2"/>
                      <a:pt x="628" y="4"/>
                      <a:pt x="627" y="7"/>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36"/>
              <p:cNvSpPr/>
              <p:nvPr/>
            </p:nvSpPr>
            <p:spPr>
              <a:xfrm>
                <a:off x="2211243" y="3244254"/>
                <a:ext cx="13591" cy="43604"/>
              </a:xfrm>
              <a:custGeom>
                <a:rect b="b" l="l" r="r" t="t"/>
                <a:pathLst>
                  <a:path extrusionOk="0" h="77" w="24">
                    <a:moveTo>
                      <a:pt x="1" y="73"/>
                    </a:moveTo>
                    <a:cubicBezTo>
                      <a:pt x="0" y="66"/>
                      <a:pt x="0" y="61"/>
                      <a:pt x="0" y="55"/>
                    </a:cubicBezTo>
                    <a:cubicBezTo>
                      <a:pt x="0" y="49"/>
                      <a:pt x="0" y="44"/>
                      <a:pt x="1" y="38"/>
                    </a:cubicBezTo>
                    <a:cubicBezTo>
                      <a:pt x="2" y="33"/>
                      <a:pt x="2" y="28"/>
                      <a:pt x="4" y="22"/>
                    </a:cubicBezTo>
                    <a:cubicBezTo>
                      <a:pt x="5" y="16"/>
                      <a:pt x="6" y="11"/>
                      <a:pt x="8" y="6"/>
                    </a:cubicBezTo>
                    <a:cubicBezTo>
                      <a:pt x="9" y="2"/>
                      <a:pt x="13" y="0"/>
                      <a:pt x="17" y="1"/>
                    </a:cubicBezTo>
                    <a:cubicBezTo>
                      <a:pt x="21" y="3"/>
                      <a:pt x="23" y="6"/>
                      <a:pt x="22" y="10"/>
                    </a:cubicBezTo>
                    <a:lnTo>
                      <a:pt x="22" y="11"/>
                    </a:lnTo>
                    <a:lnTo>
                      <a:pt x="22" y="11"/>
                    </a:lnTo>
                    <a:cubicBezTo>
                      <a:pt x="20" y="16"/>
                      <a:pt x="17" y="20"/>
                      <a:pt x="16" y="25"/>
                    </a:cubicBezTo>
                    <a:cubicBezTo>
                      <a:pt x="14" y="30"/>
                      <a:pt x="12" y="35"/>
                      <a:pt x="11" y="40"/>
                    </a:cubicBezTo>
                    <a:cubicBezTo>
                      <a:pt x="10" y="45"/>
                      <a:pt x="9" y="50"/>
                      <a:pt x="8" y="55"/>
                    </a:cubicBezTo>
                    <a:cubicBezTo>
                      <a:pt x="8" y="60"/>
                      <a:pt x="7" y="66"/>
                      <a:pt x="8" y="70"/>
                    </a:cubicBezTo>
                    <a:lnTo>
                      <a:pt x="8" y="71"/>
                    </a:lnTo>
                    <a:cubicBezTo>
                      <a:pt x="9" y="73"/>
                      <a:pt x="7" y="75"/>
                      <a:pt x="5" y="75"/>
                    </a:cubicBezTo>
                    <a:cubicBezTo>
                      <a:pt x="4" y="76"/>
                      <a:pt x="2" y="75"/>
                      <a:pt x="1" y="73"/>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36"/>
              <p:cNvSpPr/>
              <p:nvPr/>
            </p:nvSpPr>
            <p:spPr>
              <a:xfrm>
                <a:off x="2159145" y="3057381"/>
                <a:ext cx="30013" cy="39640"/>
              </a:xfrm>
              <a:custGeom>
                <a:rect b="b" l="l" r="r" t="t"/>
                <a:pathLst>
                  <a:path extrusionOk="0" h="70" w="53">
                    <a:moveTo>
                      <a:pt x="20" y="7"/>
                    </a:moveTo>
                    <a:cubicBezTo>
                      <a:pt x="22" y="9"/>
                      <a:pt x="23" y="11"/>
                      <a:pt x="24" y="14"/>
                    </a:cubicBezTo>
                    <a:lnTo>
                      <a:pt x="28" y="20"/>
                    </a:lnTo>
                    <a:lnTo>
                      <a:pt x="35" y="34"/>
                    </a:lnTo>
                    <a:cubicBezTo>
                      <a:pt x="40" y="42"/>
                      <a:pt x="45" y="51"/>
                      <a:pt x="50" y="59"/>
                    </a:cubicBezTo>
                    <a:lnTo>
                      <a:pt x="50" y="59"/>
                    </a:lnTo>
                    <a:cubicBezTo>
                      <a:pt x="52" y="62"/>
                      <a:pt x="51" y="66"/>
                      <a:pt x="48" y="68"/>
                    </a:cubicBezTo>
                    <a:cubicBezTo>
                      <a:pt x="46" y="69"/>
                      <a:pt x="43" y="69"/>
                      <a:pt x="40" y="66"/>
                    </a:cubicBezTo>
                    <a:cubicBezTo>
                      <a:pt x="34" y="58"/>
                      <a:pt x="27" y="50"/>
                      <a:pt x="21" y="42"/>
                    </a:cubicBezTo>
                    <a:lnTo>
                      <a:pt x="12" y="29"/>
                    </a:lnTo>
                    <a:lnTo>
                      <a:pt x="4" y="17"/>
                    </a:lnTo>
                    <a:lnTo>
                      <a:pt x="3" y="17"/>
                    </a:lnTo>
                    <a:cubicBezTo>
                      <a:pt x="0" y="12"/>
                      <a:pt x="1" y="6"/>
                      <a:pt x="6" y="3"/>
                    </a:cubicBezTo>
                    <a:cubicBezTo>
                      <a:pt x="11" y="0"/>
                      <a:pt x="17" y="1"/>
                      <a:pt x="20" y="6"/>
                    </a:cubicBezTo>
                    <a:lnTo>
                      <a:pt x="20" y="7"/>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36"/>
              <p:cNvSpPr/>
              <p:nvPr/>
            </p:nvSpPr>
            <p:spPr>
              <a:xfrm>
                <a:off x="1715180" y="2995090"/>
                <a:ext cx="963247" cy="433204"/>
              </a:xfrm>
              <a:custGeom>
                <a:rect b="b" l="l" r="r" t="t"/>
                <a:pathLst>
                  <a:path extrusionOk="0" h="765" w="1701">
                    <a:moveTo>
                      <a:pt x="6" y="319"/>
                    </a:moveTo>
                    <a:cubicBezTo>
                      <a:pt x="16" y="365"/>
                      <a:pt x="31" y="409"/>
                      <a:pt x="52" y="451"/>
                    </a:cubicBezTo>
                    <a:cubicBezTo>
                      <a:pt x="62" y="473"/>
                      <a:pt x="74" y="493"/>
                      <a:pt x="87" y="512"/>
                    </a:cubicBezTo>
                    <a:cubicBezTo>
                      <a:pt x="94" y="522"/>
                      <a:pt x="100" y="531"/>
                      <a:pt x="108" y="540"/>
                    </a:cubicBezTo>
                    <a:cubicBezTo>
                      <a:pt x="112" y="545"/>
                      <a:pt x="116" y="549"/>
                      <a:pt x="120" y="553"/>
                    </a:cubicBezTo>
                    <a:lnTo>
                      <a:pt x="132" y="566"/>
                    </a:lnTo>
                    <a:cubicBezTo>
                      <a:pt x="148" y="583"/>
                      <a:pt x="165" y="599"/>
                      <a:pt x="182" y="615"/>
                    </a:cubicBezTo>
                    <a:cubicBezTo>
                      <a:pt x="199" y="631"/>
                      <a:pt x="218" y="646"/>
                      <a:pt x="236" y="661"/>
                    </a:cubicBezTo>
                    <a:cubicBezTo>
                      <a:pt x="273" y="690"/>
                      <a:pt x="314" y="714"/>
                      <a:pt x="358" y="729"/>
                    </a:cubicBezTo>
                    <a:cubicBezTo>
                      <a:pt x="380" y="736"/>
                      <a:pt x="403" y="741"/>
                      <a:pt x="425" y="746"/>
                    </a:cubicBezTo>
                    <a:cubicBezTo>
                      <a:pt x="437" y="747"/>
                      <a:pt x="448" y="749"/>
                      <a:pt x="460" y="750"/>
                    </a:cubicBezTo>
                    <a:cubicBezTo>
                      <a:pt x="472" y="751"/>
                      <a:pt x="484" y="752"/>
                      <a:pt x="495" y="752"/>
                    </a:cubicBezTo>
                    <a:cubicBezTo>
                      <a:pt x="519" y="752"/>
                      <a:pt x="542" y="751"/>
                      <a:pt x="565" y="749"/>
                    </a:cubicBezTo>
                    <a:cubicBezTo>
                      <a:pt x="588" y="746"/>
                      <a:pt x="611" y="741"/>
                      <a:pt x="632" y="731"/>
                    </a:cubicBezTo>
                    <a:lnTo>
                      <a:pt x="639" y="728"/>
                    </a:lnTo>
                    <a:lnTo>
                      <a:pt x="641" y="727"/>
                    </a:lnTo>
                    <a:cubicBezTo>
                      <a:pt x="642" y="727"/>
                      <a:pt x="643" y="726"/>
                      <a:pt x="644" y="726"/>
                    </a:cubicBezTo>
                    <a:cubicBezTo>
                      <a:pt x="647" y="725"/>
                      <a:pt x="649" y="725"/>
                      <a:pt x="652" y="725"/>
                    </a:cubicBezTo>
                    <a:cubicBezTo>
                      <a:pt x="654" y="726"/>
                      <a:pt x="656" y="726"/>
                      <a:pt x="658" y="727"/>
                    </a:cubicBezTo>
                    <a:cubicBezTo>
                      <a:pt x="660" y="729"/>
                      <a:pt x="662" y="730"/>
                      <a:pt x="663" y="731"/>
                    </a:cubicBezTo>
                    <a:cubicBezTo>
                      <a:pt x="665" y="733"/>
                      <a:pt x="667" y="734"/>
                      <a:pt x="669" y="736"/>
                    </a:cubicBezTo>
                    <a:cubicBezTo>
                      <a:pt x="678" y="741"/>
                      <a:pt x="689" y="745"/>
                      <a:pt x="700" y="747"/>
                    </a:cubicBezTo>
                    <a:cubicBezTo>
                      <a:pt x="722" y="751"/>
                      <a:pt x="745" y="751"/>
                      <a:pt x="769" y="750"/>
                    </a:cubicBezTo>
                    <a:cubicBezTo>
                      <a:pt x="815" y="747"/>
                      <a:pt x="862" y="741"/>
                      <a:pt x="908" y="733"/>
                    </a:cubicBezTo>
                    <a:cubicBezTo>
                      <a:pt x="955" y="725"/>
                      <a:pt x="1001" y="715"/>
                      <a:pt x="1046" y="701"/>
                    </a:cubicBezTo>
                    <a:cubicBezTo>
                      <a:pt x="1068" y="695"/>
                      <a:pt x="1090" y="687"/>
                      <a:pt x="1111" y="677"/>
                    </a:cubicBezTo>
                    <a:cubicBezTo>
                      <a:pt x="1122" y="672"/>
                      <a:pt x="1132" y="667"/>
                      <a:pt x="1142" y="661"/>
                    </a:cubicBezTo>
                    <a:cubicBezTo>
                      <a:pt x="1151" y="655"/>
                      <a:pt x="1160" y="648"/>
                      <a:pt x="1169" y="640"/>
                    </a:cubicBezTo>
                    <a:cubicBezTo>
                      <a:pt x="1186" y="624"/>
                      <a:pt x="1203" y="608"/>
                      <a:pt x="1217" y="590"/>
                    </a:cubicBezTo>
                    <a:cubicBezTo>
                      <a:pt x="1225" y="581"/>
                      <a:pt x="1231" y="572"/>
                      <a:pt x="1238" y="562"/>
                    </a:cubicBezTo>
                    <a:cubicBezTo>
                      <a:pt x="1239" y="560"/>
                      <a:pt x="1240" y="558"/>
                      <a:pt x="1243" y="554"/>
                    </a:cubicBezTo>
                    <a:cubicBezTo>
                      <a:pt x="1245" y="552"/>
                      <a:pt x="1248" y="549"/>
                      <a:pt x="1251" y="547"/>
                    </a:cubicBezTo>
                    <a:cubicBezTo>
                      <a:pt x="1255" y="545"/>
                      <a:pt x="1259" y="544"/>
                      <a:pt x="1262" y="544"/>
                    </a:cubicBezTo>
                    <a:cubicBezTo>
                      <a:pt x="1265" y="543"/>
                      <a:pt x="1268" y="543"/>
                      <a:pt x="1270" y="542"/>
                    </a:cubicBezTo>
                    <a:cubicBezTo>
                      <a:pt x="1293" y="539"/>
                      <a:pt x="1314" y="530"/>
                      <a:pt x="1334" y="519"/>
                    </a:cubicBezTo>
                    <a:cubicBezTo>
                      <a:pt x="1344" y="513"/>
                      <a:pt x="1354" y="506"/>
                      <a:pt x="1363" y="499"/>
                    </a:cubicBezTo>
                    <a:cubicBezTo>
                      <a:pt x="1371" y="492"/>
                      <a:pt x="1380" y="484"/>
                      <a:pt x="1388" y="475"/>
                    </a:cubicBezTo>
                    <a:cubicBezTo>
                      <a:pt x="1419" y="441"/>
                      <a:pt x="1448" y="403"/>
                      <a:pt x="1476" y="365"/>
                    </a:cubicBezTo>
                    <a:cubicBezTo>
                      <a:pt x="1504" y="328"/>
                      <a:pt x="1530" y="289"/>
                      <a:pt x="1556" y="249"/>
                    </a:cubicBezTo>
                    <a:cubicBezTo>
                      <a:pt x="1582" y="210"/>
                      <a:pt x="1606" y="169"/>
                      <a:pt x="1630" y="129"/>
                    </a:cubicBezTo>
                    <a:cubicBezTo>
                      <a:pt x="1653" y="88"/>
                      <a:pt x="1675" y="46"/>
                      <a:pt x="1693" y="3"/>
                    </a:cubicBezTo>
                    <a:cubicBezTo>
                      <a:pt x="1694" y="1"/>
                      <a:pt x="1696" y="0"/>
                      <a:pt x="1697" y="1"/>
                    </a:cubicBezTo>
                    <a:cubicBezTo>
                      <a:pt x="1699" y="2"/>
                      <a:pt x="1700" y="3"/>
                      <a:pt x="1699" y="5"/>
                    </a:cubicBezTo>
                    <a:cubicBezTo>
                      <a:pt x="1681" y="49"/>
                      <a:pt x="1659" y="91"/>
                      <a:pt x="1637" y="133"/>
                    </a:cubicBezTo>
                    <a:cubicBezTo>
                      <a:pt x="1614" y="174"/>
                      <a:pt x="1589" y="215"/>
                      <a:pt x="1563" y="254"/>
                    </a:cubicBezTo>
                    <a:cubicBezTo>
                      <a:pt x="1538" y="294"/>
                      <a:pt x="1511" y="333"/>
                      <a:pt x="1484" y="371"/>
                    </a:cubicBezTo>
                    <a:cubicBezTo>
                      <a:pt x="1456" y="409"/>
                      <a:pt x="1428" y="447"/>
                      <a:pt x="1396" y="483"/>
                    </a:cubicBezTo>
                    <a:cubicBezTo>
                      <a:pt x="1388" y="491"/>
                      <a:pt x="1379" y="500"/>
                      <a:pt x="1370" y="508"/>
                    </a:cubicBezTo>
                    <a:cubicBezTo>
                      <a:pt x="1361" y="515"/>
                      <a:pt x="1351" y="523"/>
                      <a:pt x="1340" y="529"/>
                    </a:cubicBezTo>
                    <a:cubicBezTo>
                      <a:pt x="1319" y="542"/>
                      <a:pt x="1297" y="550"/>
                      <a:pt x="1272" y="554"/>
                    </a:cubicBezTo>
                    <a:cubicBezTo>
                      <a:pt x="1269" y="555"/>
                      <a:pt x="1266" y="555"/>
                      <a:pt x="1263" y="556"/>
                    </a:cubicBezTo>
                    <a:cubicBezTo>
                      <a:pt x="1261" y="556"/>
                      <a:pt x="1259" y="557"/>
                      <a:pt x="1257" y="557"/>
                    </a:cubicBezTo>
                    <a:cubicBezTo>
                      <a:pt x="1255" y="558"/>
                      <a:pt x="1254" y="560"/>
                      <a:pt x="1253" y="562"/>
                    </a:cubicBezTo>
                    <a:cubicBezTo>
                      <a:pt x="1252" y="563"/>
                      <a:pt x="1250" y="566"/>
                      <a:pt x="1248" y="569"/>
                    </a:cubicBezTo>
                    <a:cubicBezTo>
                      <a:pt x="1242" y="579"/>
                      <a:pt x="1235" y="589"/>
                      <a:pt x="1227" y="598"/>
                    </a:cubicBezTo>
                    <a:cubicBezTo>
                      <a:pt x="1212" y="616"/>
                      <a:pt x="1195" y="633"/>
                      <a:pt x="1177" y="649"/>
                    </a:cubicBezTo>
                    <a:cubicBezTo>
                      <a:pt x="1168" y="657"/>
                      <a:pt x="1158" y="665"/>
                      <a:pt x="1148" y="671"/>
                    </a:cubicBezTo>
                    <a:cubicBezTo>
                      <a:pt x="1137" y="678"/>
                      <a:pt x="1127" y="683"/>
                      <a:pt x="1116" y="688"/>
                    </a:cubicBezTo>
                    <a:cubicBezTo>
                      <a:pt x="1094" y="698"/>
                      <a:pt x="1071" y="706"/>
                      <a:pt x="1048" y="713"/>
                    </a:cubicBezTo>
                    <a:cubicBezTo>
                      <a:pt x="1003" y="727"/>
                      <a:pt x="957" y="737"/>
                      <a:pt x="910" y="745"/>
                    </a:cubicBezTo>
                    <a:cubicBezTo>
                      <a:pt x="863" y="753"/>
                      <a:pt x="816" y="759"/>
                      <a:pt x="768" y="762"/>
                    </a:cubicBezTo>
                    <a:cubicBezTo>
                      <a:pt x="745" y="764"/>
                      <a:pt x="720" y="764"/>
                      <a:pt x="696" y="759"/>
                    </a:cubicBezTo>
                    <a:cubicBezTo>
                      <a:pt x="684" y="756"/>
                      <a:pt x="672" y="753"/>
                      <a:pt x="661" y="746"/>
                    </a:cubicBezTo>
                    <a:cubicBezTo>
                      <a:pt x="658" y="744"/>
                      <a:pt x="655" y="742"/>
                      <a:pt x="653" y="740"/>
                    </a:cubicBezTo>
                    <a:cubicBezTo>
                      <a:pt x="651" y="739"/>
                      <a:pt x="651" y="738"/>
                      <a:pt x="650" y="738"/>
                    </a:cubicBezTo>
                    <a:cubicBezTo>
                      <a:pt x="650" y="737"/>
                      <a:pt x="649" y="737"/>
                      <a:pt x="649" y="737"/>
                    </a:cubicBezTo>
                    <a:cubicBezTo>
                      <a:pt x="648" y="737"/>
                      <a:pt x="647" y="737"/>
                      <a:pt x="647" y="737"/>
                    </a:cubicBezTo>
                    <a:lnTo>
                      <a:pt x="646" y="738"/>
                    </a:lnTo>
                    <a:lnTo>
                      <a:pt x="644" y="739"/>
                    </a:lnTo>
                    <a:lnTo>
                      <a:pt x="636" y="743"/>
                    </a:lnTo>
                    <a:cubicBezTo>
                      <a:pt x="613" y="753"/>
                      <a:pt x="588" y="757"/>
                      <a:pt x="565" y="760"/>
                    </a:cubicBezTo>
                    <a:cubicBezTo>
                      <a:pt x="541" y="763"/>
                      <a:pt x="518" y="764"/>
                      <a:pt x="494" y="763"/>
                    </a:cubicBezTo>
                    <a:cubicBezTo>
                      <a:pt x="488" y="763"/>
                      <a:pt x="482" y="763"/>
                      <a:pt x="476" y="762"/>
                    </a:cubicBezTo>
                    <a:lnTo>
                      <a:pt x="458" y="761"/>
                    </a:lnTo>
                    <a:cubicBezTo>
                      <a:pt x="446" y="760"/>
                      <a:pt x="435" y="758"/>
                      <a:pt x="423" y="756"/>
                    </a:cubicBezTo>
                    <a:cubicBezTo>
                      <a:pt x="400" y="751"/>
                      <a:pt x="376" y="746"/>
                      <a:pt x="354" y="738"/>
                    </a:cubicBezTo>
                    <a:cubicBezTo>
                      <a:pt x="308" y="722"/>
                      <a:pt x="267" y="697"/>
                      <a:pt x="229" y="668"/>
                    </a:cubicBezTo>
                    <a:cubicBezTo>
                      <a:pt x="211" y="653"/>
                      <a:pt x="192" y="638"/>
                      <a:pt x="175" y="621"/>
                    </a:cubicBezTo>
                    <a:cubicBezTo>
                      <a:pt x="157" y="605"/>
                      <a:pt x="141" y="589"/>
                      <a:pt x="124" y="572"/>
                    </a:cubicBezTo>
                    <a:lnTo>
                      <a:pt x="112" y="559"/>
                    </a:lnTo>
                    <a:cubicBezTo>
                      <a:pt x="109" y="554"/>
                      <a:pt x="105" y="549"/>
                      <a:pt x="101" y="545"/>
                    </a:cubicBezTo>
                    <a:cubicBezTo>
                      <a:pt x="93" y="536"/>
                      <a:pt x="87" y="526"/>
                      <a:pt x="80" y="516"/>
                    </a:cubicBezTo>
                    <a:cubicBezTo>
                      <a:pt x="67" y="496"/>
                      <a:pt x="55" y="476"/>
                      <a:pt x="45" y="454"/>
                    </a:cubicBezTo>
                    <a:cubicBezTo>
                      <a:pt x="24" y="411"/>
                      <a:pt x="9" y="366"/>
                      <a:pt x="0" y="319"/>
                    </a:cubicBezTo>
                    <a:cubicBezTo>
                      <a:pt x="0" y="317"/>
                      <a:pt x="1" y="316"/>
                      <a:pt x="3" y="315"/>
                    </a:cubicBezTo>
                    <a:cubicBezTo>
                      <a:pt x="4" y="316"/>
                      <a:pt x="6" y="317"/>
                      <a:pt x="6" y="31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36"/>
              <p:cNvSpPr/>
              <p:nvPr/>
            </p:nvSpPr>
            <p:spPr>
              <a:xfrm>
                <a:off x="1966609" y="3101551"/>
                <a:ext cx="206127" cy="83243"/>
              </a:xfrm>
              <a:custGeom>
                <a:rect b="b" l="l" r="r" t="t"/>
                <a:pathLst>
                  <a:path extrusionOk="0" h="147" w="364">
                    <a:moveTo>
                      <a:pt x="49" y="62"/>
                    </a:moveTo>
                    <a:cubicBezTo>
                      <a:pt x="67" y="46"/>
                      <a:pt x="92" y="37"/>
                      <a:pt x="115" y="29"/>
                    </a:cubicBezTo>
                    <a:cubicBezTo>
                      <a:pt x="156" y="17"/>
                      <a:pt x="230" y="0"/>
                      <a:pt x="272" y="5"/>
                    </a:cubicBezTo>
                    <a:cubicBezTo>
                      <a:pt x="335" y="14"/>
                      <a:pt x="363" y="69"/>
                      <a:pt x="321" y="95"/>
                    </a:cubicBezTo>
                    <a:cubicBezTo>
                      <a:pt x="312" y="101"/>
                      <a:pt x="302" y="104"/>
                      <a:pt x="292" y="107"/>
                    </a:cubicBezTo>
                    <a:cubicBezTo>
                      <a:pt x="217" y="130"/>
                      <a:pt x="139" y="143"/>
                      <a:pt x="61" y="146"/>
                    </a:cubicBezTo>
                    <a:cubicBezTo>
                      <a:pt x="53" y="146"/>
                      <a:pt x="45" y="146"/>
                      <a:pt x="38" y="144"/>
                    </a:cubicBezTo>
                    <a:cubicBezTo>
                      <a:pt x="0" y="133"/>
                      <a:pt x="30" y="78"/>
                      <a:pt x="49" y="6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36"/>
              <p:cNvSpPr/>
              <p:nvPr/>
            </p:nvSpPr>
            <p:spPr>
              <a:xfrm>
                <a:off x="1755386" y="3058514"/>
                <a:ext cx="116654" cy="100232"/>
              </a:xfrm>
              <a:custGeom>
                <a:rect b="b" l="l" r="r" t="t"/>
                <a:pathLst>
                  <a:path extrusionOk="0" h="177" w="206">
                    <a:moveTo>
                      <a:pt x="194" y="66"/>
                    </a:moveTo>
                    <a:cubicBezTo>
                      <a:pt x="205" y="89"/>
                      <a:pt x="196" y="115"/>
                      <a:pt x="186" y="139"/>
                    </a:cubicBezTo>
                    <a:cubicBezTo>
                      <a:pt x="180" y="154"/>
                      <a:pt x="171" y="172"/>
                      <a:pt x="155" y="174"/>
                    </a:cubicBezTo>
                    <a:cubicBezTo>
                      <a:pt x="143" y="176"/>
                      <a:pt x="132" y="169"/>
                      <a:pt x="122" y="162"/>
                    </a:cubicBezTo>
                    <a:cubicBezTo>
                      <a:pt x="89" y="138"/>
                      <a:pt x="59" y="110"/>
                      <a:pt x="34" y="78"/>
                    </a:cubicBezTo>
                    <a:cubicBezTo>
                      <a:pt x="19" y="60"/>
                      <a:pt x="0" y="15"/>
                      <a:pt x="36" y="7"/>
                    </a:cubicBezTo>
                    <a:cubicBezTo>
                      <a:pt x="71" y="0"/>
                      <a:pt x="186" y="48"/>
                      <a:pt x="194" y="66"/>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36"/>
              <p:cNvSpPr/>
              <p:nvPr/>
            </p:nvSpPr>
            <p:spPr>
              <a:xfrm>
                <a:off x="2240124" y="3066442"/>
                <a:ext cx="117787" cy="43037"/>
              </a:xfrm>
              <a:custGeom>
                <a:rect b="b" l="l" r="r" t="t"/>
                <a:pathLst>
                  <a:path extrusionOk="0" h="76" w="208">
                    <a:moveTo>
                      <a:pt x="1" y="28"/>
                    </a:moveTo>
                    <a:cubicBezTo>
                      <a:pt x="0" y="19"/>
                      <a:pt x="2" y="10"/>
                      <a:pt x="9" y="5"/>
                    </a:cubicBezTo>
                    <a:cubicBezTo>
                      <a:pt x="16" y="0"/>
                      <a:pt x="25" y="0"/>
                      <a:pt x="33" y="0"/>
                    </a:cubicBezTo>
                    <a:cubicBezTo>
                      <a:pt x="87" y="1"/>
                      <a:pt x="142" y="2"/>
                      <a:pt x="196" y="3"/>
                    </a:cubicBezTo>
                    <a:cubicBezTo>
                      <a:pt x="200" y="3"/>
                      <a:pt x="205" y="4"/>
                      <a:pt x="206" y="8"/>
                    </a:cubicBezTo>
                    <a:cubicBezTo>
                      <a:pt x="207" y="11"/>
                      <a:pt x="204" y="14"/>
                      <a:pt x="201" y="16"/>
                    </a:cubicBezTo>
                    <a:cubicBezTo>
                      <a:pt x="158" y="51"/>
                      <a:pt x="104" y="72"/>
                      <a:pt x="48" y="74"/>
                    </a:cubicBezTo>
                    <a:cubicBezTo>
                      <a:pt x="34" y="75"/>
                      <a:pt x="18" y="73"/>
                      <a:pt x="10" y="59"/>
                    </a:cubicBezTo>
                    <a:cubicBezTo>
                      <a:pt x="5" y="51"/>
                      <a:pt x="1" y="37"/>
                      <a:pt x="1" y="28"/>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36"/>
              <p:cNvSpPr/>
              <p:nvPr/>
            </p:nvSpPr>
            <p:spPr>
              <a:xfrm>
                <a:off x="2306379" y="3087394"/>
                <a:ext cx="250297" cy="179511"/>
              </a:xfrm>
              <a:custGeom>
                <a:rect b="b" l="l" r="r" t="t"/>
                <a:pathLst>
                  <a:path extrusionOk="0" h="317" w="442">
                    <a:moveTo>
                      <a:pt x="305" y="60"/>
                    </a:moveTo>
                    <a:cubicBezTo>
                      <a:pt x="318" y="47"/>
                      <a:pt x="331" y="32"/>
                      <a:pt x="347" y="23"/>
                    </a:cubicBezTo>
                    <a:cubicBezTo>
                      <a:pt x="375" y="8"/>
                      <a:pt x="441" y="0"/>
                      <a:pt x="438" y="10"/>
                    </a:cubicBezTo>
                    <a:cubicBezTo>
                      <a:pt x="420" y="59"/>
                      <a:pt x="344" y="124"/>
                      <a:pt x="301" y="162"/>
                    </a:cubicBezTo>
                    <a:cubicBezTo>
                      <a:pt x="228" y="227"/>
                      <a:pt x="139" y="274"/>
                      <a:pt x="44" y="298"/>
                    </a:cubicBezTo>
                    <a:cubicBezTo>
                      <a:pt x="32" y="301"/>
                      <a:pt x="0" y="316"/>
                      <a:pt x="0" y="293"/>
                    </a:cubicBezTo>
                    <a:cubicBezTo>
                      <a:pt x="0" y="276"/>
                      <a:pt x="35" y="265"/>
                      <a:pt x="48" y="258"/>
                    </a:cubicBezTo>
                    <a:cubicBezTo>
                      <a:pt x="142" y="204"/>
                      <a:pt x="229" y="137"/>
                      <a:pt x="305" y="6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36"/>
              <p:cNvSpPr/>
              <p:nvPr/>
            </p:nvSpPr>
            <p:spPr>
              <a:xfrm>
                <a:off x="1924138" y="3296918"/>
                <a:ext cx="259924" cy="61158"/>
              </a:xfrm>
              <a:custGeom>
                <a:rect b="b" l="l" r="r" t="t"/>
                <a:pathLst>
                  <a:path extrusionOk="0" h="108" w="459">
                    <a:moveTo>
                      <a:pt x="33" y="49"/>
                    </a:moveTo>
                    <a:cubicBezTo>
                      <a:pt x="59" y="51"/>
                      <a:pt x="85" y="58"/>
                      <a:pt x="111" y="59"/>
                    </a:cubicBezTo>
                    <a:cubicBezTo>
                      <a:pt x="137" y="61"/>
                      <a:pt x="166" y="58"/>
                      <a:pt x="187" y="41"/>
                    </a:cubicBezTo>
                    <a:cubicBezTo>
                      <a:pt x="196" y="34"/>
                      <a:pt x="204" y="24"/>
                      <a:pt x="216" y="22"/>
                    </a:cubicBezTo>
                    <a:cubicBezTo>
                      <a:pt x="223" y="22"/>
                      <a:pt x="230" y="24"/>
                      <a:pt x="236" y="27"/>
                    </a:cubicBezTo>
                    <a:cubicBezTo>
                      <a:pt x="297" y="50"/>
                      <a:pt x="368" y="43"/>
                      <a:pt x="423" y="9"/>
                    </a:cubicBezTo>
                    <a:cubicBezTo>
                      <a:pt x="439" y="0"/>
                      <a:pt x="458" y="13"/>
                      <a:pt x="454" y="25"/>
                    </a:cubicBezTo>
                    <a:cubicBezTo>
                      <a:pt x="450" y="39"/>
                      <a:pt x="440" y="43"/>
                      <a:pt x="432" y="47"/>
                    </a:cubicBezTo>
                    <a:cubicBezTo>
                      <a:pt x="368" y="76"/>
                      <a:pt x="282" y="63"/>
                      <a:pt x="212" y="74"/>
                    </a:cubicBezTo>
                    <a:cubicBezTo>
                      <a:pt x="157" y="83"/>
                      <a:pt x="103" y="107"/>
                      <a:pt x="30" y="79"/>
                    </a:cubicBezTo>
                    <a:cubicBezTo>
                      <a:pt x="23" y="76"/>
                      <a:pt x="0" y="69"/>
                      <a:pt x="0" y="59"/>
                    </a:cubicBezTo>
                    <a:cubicBezTo>
                      <a:pt x="1" y="48"/>
                      <a:pt x="25" y="49"/>
                      <a:pt x="33" y="4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36"/>
              <p:cNvSpPr/>
              <p:nvPr/>
            </p:nvSpPr>
            <p:spPr>
              <a:xfrm>
                <a:off x="1880534" y="2529607"/>
                <a:ext cx="411687" cy="473410"/>
              </a:xfrm>
              <a:custGeom>
                <a:rect b="b" l="l" r="r" t="t"/>
                <a:pathLst>
                  <a:path extrusionOk="0" h="836" w="727">
                    <a:moveTo>
                      <a:pt x="622" y="818"/>
                    </a:moveTo>
                    <a:cubicBezTo>
                      <a:pt x="632" y="811"/>
                      <a:pt x="640" y="800"/>
                      <a:pt x="648" y="789"/>
                    </a:cubicBezTo>
                    <a:cubicBezTo>
                      <a:pt x="656" y="777"/>
                      <a:pt x="663" y="765"/>
                      <a:pt x="668" y="752"/>
                    </a:cubicBezTo>
                    <a:cubicBezTo>
                      <a:pt x="679" y="726"/>
                      <a:pt x="687" y="700"/>
                      <a:pt x="694" y="672"/>
                    </a:cubicBezTo>
                    <a:cubicBezTo>
                      <a:pt x="701" y="645"/>
                      <a:pt x="705" y="616"/>
                      <a:pt x="708" y="588"/>
                    </a:cubicBezTo>
                    <a:cubicBezTo>
                      <a:pt x="709" y="574"/>
                      <a:pt x="710" y="560"/>
                      <a:pt x="710" y="545"/>
                    </a:cubicBezTo>
                    <a:cubicBezTo>
                      <a:pt x="710" y="538"/>
                      <a:pt x="710" y="531"/>
                      <a:pt x="709" y="525"/>
                    </a:cubicBezTo>
                    <a:cubicBezTo>
                      <a:pt x="709" y="518"/>
                      <a:pt x="707" y="511"/>
                      <a:pt x="705" y="506"/>
                    </a:cubicBezTo>
                    <a:lnTo>
                      <a:pt x="705" y="506"/>
                    </a:lnTo>
                    <a:lnTo>
                      <a:pt x="705" y="505"/>
                    </a:lnTo>
                    <a:cubicBezTo>
                      <a:pt x="697" y="467"/>
                      <a:pt x="690" y="430"/>
                      <a:pt x="684" y="392"/>
                    </a:cubicBezTo>
                    <a:cubicBezTo>
                      <a:pt x="681" y="373"/>
                      <a:pt x="679" y="354"/>
                      <a:pt x="678" y="335"/>
                    </a:cubicBezTo>
                    <a:cubicBezTo>
                      <a:pt x="677" y="316"/>
                      <a:pt x="676" y="297"/>
                      <a:pt x="678" y="277"/>
                    </a:cubicBezTo>
                    <a:lnTo>
                      <a:pt x="678" y="277"/>
                    </a:lnTo>
                    <a:lnTo>
                      <a:pt x="679" y="281"/>
                    </a:lnTo>
                    <a:cubicBezTo>
                      <a:pt x="670" y="261"/>
                      <a:pt x="663" y="242"/>
                      <a:pt x="655" y="222"/>
                    </a:cubicBezTo>
                    <a:cubicBezTo>
                      <a:pt x="648" y="203"/>
                      <a:pt x="641" y="183"/>
                      <a:pt x="635" y="162"/>
                    </a:cubicBezTo>
                    <a:cubicBezTo>
                      <a:pt x="622" y="122"/>
                      <a:pt x="612" y="81"/>
                      <a:pt x="609" y="38"/>
                    </a:cubicBezTo>
                    <a:lnTo>
                      <a:pt x="609" y="38"/>
                    </a:lnTo>
                    <a:lnTo>
                      <a:pt x="610" y="41"/>
                    </a:lnTo>
                    <a:cubicBezTo>
                      <a:pt x="607" y="37"/>
                      <a:pt x="601" y="32"/>
                      <a:pt x="596" y="28"/>
                    </a:cubicBezTo>
                    <a:cubicBezTo>
                      <a:pt x="591" y="24"/>
                      <a:pt x="585" y="21"/>
                      <a:pt x="579" y="19"/>
                    </a:cubicBezTo>
                    <a:cubicBezTo>
                      <a:pt x="567" y="15"/>
                      <a:pt x="552" y="14"/>
                      <a:pt x="539" y="16"/>
                    </a:cubicBezTo>
                    <a:cubicBezTo>
                      <a:pt x="525" y="17"/>
                      <a:pt x="512" y="21"/>
                      <a:pt x="499" y="27"/>
                    </a:cubicBezTo>
                    <a:cubicBezTo>
                      <a:pt x="486" y="32"/>
                      <a:pt x="473" y="39"/>
                      <a:pt x="460" y="46"/>
                    </a:cubicBezTo>
                    <a:cubicBezTo>
                      <a:pt x="409" y="72"/>
                      <a:pt x="359" y="102"/>
                      <a:pt x="311" y="133"/>
                    </a:cubicBezTo>
                    <a:cubicBezTo>
                      <a:pt x="287" y="149"/>
                      <a:pt x="263" y="166"/>
                      <a:pt x="240" y="183"/>
                    </a:cubicBezTo>
                    <a:cubicBezTo>
                      <a:pt x="218" y="202"/>
                      <a:pt x="192" y="217"/>
                      <a:pt x="167" y="231"/>
                    </a:cubicBezTo>
                    <a:cubicBezTo>
                      <a:pt x="141" y="245"/>
                      <a:pt x="115" y="257"/>
                      <a:pt x="88" y="268"/>
                    </a:cubicBezTo>
                    <a:cubicBezTo>
                      <a:pt x="61" y="279"/>
                      <a:pt x="34" y="289"/>
                      <a:pt x="5" y="296"/>
                    </a:cubicBezTo>
                    <a:cubicBezTo>
                      <a:pt x="3" y="297"/>
                      <a:pt x="2" y="295"/>
                      <a:pt x="1" y="293"/>
                    </a:cubicBezTo>
                    <a:cubicBezTo>
                      <a:pt x="0" y="291"/>
                      <a:pt x="2" y="289"/>
                      <a:pt x="4" y="289"/>
                    </a:cubicBezTo>
                    <a:lnTo>
                      <a:pt x="4" y="289"/>
                    </a:lnTo>
                    <a:cubicBezTo>
                      <a:pt x="32" y="282"/>
                      <a:pt x="59" y="272"/>
                      <a:pt x="85" y="260"/>
                    </a:cubicBezTo>
                    <a:cubicBezTo>
                      <a:pt x="112" y="249"/>
                      <a:pt x="138" y="236"/>
                      <a:pt x="163" y="223"/>
                    </a:cubicBezTo>
                    <a:cubicBezTo>
                      <a:pt x="188" y="208"/>
                      <a:pt x="212" y="194"/>
                      <a:pt x="234" y="175"/>
                    </a:cubicBezTo>
                    <a:cubicBezTo>
                      <a:pt x="257" y="157"/>
                      <a:pt x="281" y="140"/>
                      <a:pt x="305" y="124"/>
                    </a:cubicBezTo>
                    <a:cubicBezTo>
                      <a:pt x="353" y="92"/>
                      <a:pt x="403" y="62"/>
                      <a:pt x="454" y="34"/>
                    </a:cubicBezTo>
                    <a:cubicBezTo>
                      <a:pt x="467" y="28"/>
                      <a:pt x="480" y="21"/>
                      <a:pt x="494" y="15"/>
                    </a:cubicBezTo>
                    <a:cubicBezTo>
                      <a:pt x="507" y="9"/>
                      <a:pt x="522" y="5"/>
                      <a:pt x="537" y="2"/>
                    </a:cubicBezTo>
                    <a:cubicBezTo>
                      <a:pt x="552" y="0"/>
                      <a:pt x="568" y="1"/>
                      <a:pt x="583" y="6"/>
                    </a:cubicBezTo>
                    <a:cubicBezTo>
                      <a:pt x="590" y="9"/>
                      <a:pt x="597" y="12"/>
                      <a:pt x="604" y="16"/>
                    </a:cubicBezTo>
                    <a:cubicBezTo>
                      <a:pt x="611" y="21"/>
                      <a:pt x="616" y="26"/>
                      <a:pt x="621" y="33"/>
                    </a:cubicBezTo>
                    <a:cubicBezTo>
                      <a:pt x="621" y="34"/>
                      <a:pt x="622" y="35"/>
                      <a:pt x="622" y="36"/>
                    </a:cubicBezTo>
                    <a:lnTo>
                      <a:pt x="622" y="36"/>
                    </a:lnTo>
                    <a:lnTo>
                      <a:pt x="622" y="36"/>
                    </a:lnTo>
                    <a:cubicBezTo>
                      <a:pt x="625" y="77"/>
                      <a:pt x="635" y="118"/>
                      <a:pt x="647" y="157"/>
                    </a:cubicBezTo>
                    <a:cubicBezTo>
                      <a:pt x="653" y="177"/>
                      <a:pt x="660" y="197"/>
                      <a:pt x="668" y="216"/>
                    </a:cubicBezTo>
                    <a:cubicBezTo>
                      <a:pt x="675" y="236"/>
                      <a:pt x="682" y="255"/>
                      <a:pt x="691" y="274"/>
                    </a:cubicBezTo>
                    <a:cubicBezTo>
                      <a:pt x="691" y="275"/>
                      <a:pt x="692" y="277"/>
                      <a:pt x="691" y="277"/>
                    </a:cubicBezTo>
                    <a:lnTo>
                      <a:pt x="691" y="277"/>
                    </a:lnTo>
                    <a:lnTo>
                      <a:pt x="691" y="277"/>
                    </a:lnTo>
                    <a:cubicBezTo>
                      <a:pt x="689" y="295"/>
                      <a:pt x="690" y="314"/>
                      <a:pt x="691" y="333"/>
                    </a:cubicBezTo>
                    <a:cubicBezTo>
                      <a:pt x="693" y="351"/>
                      <a:pt x="695" y="370"/>
                      <a:pt x="698" y="389"/>
                    </a:cubicBezTo>
                    <a:cubicBezTo>
                      <a:pt x="704" y="426"/>
                      <a:pt x="711" y="463"/>
                      <a:pt x="719" y="500"/>
                    </a:cubicBezTo>
                    <a:lnTo>
                      <a:pt x="719" y="498"/>
                    </a:lnTo>
                    <a:cubicBezTo>
                      <a:pt x="723" y="507"/>
                      <a:pt x="724" y="514"/>
                      <a:pt x="724" y="522"/>
                    </a:cubicBezTo>
                    <a:cubicBezTo>
                      <a:pt x="725" y="529"/>
                      <a:pt x="726" y="537"/>
                      <a:pt x="726" y="544"/>
                    </a:cubicBezTo>
                    <a:cubicBezTo>
                      <a:pt x="726" y="559"/>
                      <a:pt x="725" y="574"/>
                      <a:pt x="724" y="588"/>
                    </a:cubicBezTo>
                    <a:cubicBezTo>
                      <a:pt x="722" y="617"/>
                      <a:pt x="716" y="646"/>
                      <a:pt x="710" y="674"/>
                    </a:cubicBezTo>
                    <a:cubicBezTo>
                      <a:pt x="703" y="702"/>
                      <a:pt x="695" y="730"/>
                      <a:pt x="684" y="757"/>
                    </a:cubicBezTo>
                    <a:cubicBezTo>
                      <a:pt x="678" y="771"/>
                      <a:pt x="671" y="784"/>
                      <a:pt x="663" y="797"/>
                    </a:cubicBezTo>
                    <a:cubicBezTo>
                      <a:pt x="655" y="809"/>
                      <a:pt x="645" y="821"/>
                      <a:pt x="633" y="831"/>
                    </a:cubicBezTo>
                    <a:cubicBezTo>
                      <a:pt x="628" y="835"/>
                      <a:pt x="623" y="834"/>
                      <a:pt x="620" y="830"/>
                    </a:cubicBezTo>
                    <a:cubicBezTo>
                      <a:pt x="617" y="828"/>
                      <a:pt x="618" y="822"/>
                      <a:pt x="622" y="81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36"/>
              <p:cNvSpPr/>
              <p:nvPr/>
            </p:nvSpPr>
            <p:spPr>
              <a:xfrm>
                <a:off x="2224834" y="2261190"/>
                <a:ext cx="538535" cy="294466"/>
              </a:xfrm>
              <a:custGeom>
                <a:rect b="b" l="l" r="r" t="t"/>
                <a:pathLst>
                  <a:path extrusionOk="0" h="520" w="951">
                    <a:moveTo>
                      <a:pt x="7" y="519"/>
                    </a:moveTo>
                    <a:lnTo>
                      <a:pt x="6" y="519"/>
                    </a:lnTo>
                    <a:cubicBezTo>
                      <a:pt x="2" y="518"/>
                      <a:pt x="0" y="515"/>
                      <a:pt x="0" y="511"/>
                    </a:cubicBezTo>
                    <a:cubicBezTo>
                      <a:pt x="0" y="511"/>
                      <a:pt x="11" y="452"/>
                      <a:pt x="39" y="389"/>
                    </a:cubicBezTo>
                    <a:cubicBezTo>
                      <a:pt x="76" y="304"/>
                      <a:pt x="126" y="250"/>
                      <a:pt x="183" y="233"/>
                    </a:cubicBezTo>
                    <a:cubicBezTo>
                      <a:pt x="244" y="215"/>
                      <a:pt x="303" y="209"/>
                      <a:pt x="362" y="203"/>
                    </a:cubicBezTo>
                    <a:cubicBezTo>
                      <a:pt x="434" y="196"/>
                      <a:pt x="503" y="189"/>
                      <a:pt x="551" y="158"/>
                    </a:cubicBezTo>
                    <a:cubicBezTo>
                      <a:pt x="584" y="137"/>
                      <a:pt x="614" y="116"/>
                      <a:pt x="640" y="97"/>
                    </a:cubicBezTo>
                    <a:cubicBezTo>
                      <a:pt x="668" y="78"/>
                      <a:pt x="700" y="65"/>
                      <a:pt x="734" y="61"/>
                    </a:cubicBezTo>
                    <a:cubicBezTo>
                      <a:pt x="793" y="53"/>
                      <a:pt x="875" y="37"/>
                      <a:pt x="939" y="2"/>
                    </a:cubicBezTo>
                    <a:cubicBezTo>
                      <a:pt x="943" y="0"/>
                      <a:pt x="946" y="1"/>
                      <a:pt x="949" y="4"/>
                    </a:cubicBezTo>
                    <a:cubicBezTo>
                      <a:pt x="950" y="7"/>
                      <a:pt x="949" y="11"/>
                      <a:pt x="946" y="13"/>
                    </a:cubicBezTo>
                    <a:cubicBezTo>
                      <a:pt x="880" y="50"/>
                      <a:pt x="796" y="66"/>
                      <a:pt x="736" y="74"/>
                    </a:cubicBezTo>
                    <a:cubicBezTo>
                      <a:pt x="704" y="78"/>
                      <a:pt x="674" y="89"/>
                      <a:pt x="648" y="108"/>
                    </a:cubicBezTo>
                    <a:cubicBezTo>
                      <a:pt x="621" y="128"/>
                      <a:pt x="591" y="148"/>
                      <a:pt x="558" y="169"/>
                    </a:cubicBezTo>
                    <a:cubicBezTo>
                      <a:pt x="507" y="202"/>
                      <a:pt x="437" y="209"/>
                      <a:pt x="363" y="216"/>
                    </a:cubicBezTo>
                    <a:cubicBezTo>
                      <a:pt x="306" y="222"/>
                      <a:pt x="246" y="228"/>
                      <a:pt x="187" y="246"/>
                    </a:cubicBezTo>
                    <a:cubicBezTo>
                      <a:pt x="119" y="266"/>
                      <a:pt x="75" y="338"/>
                      <a:pt x="51" y="394"/>
                    </a:cubicBezTo>
                    <a:cubicBezTo>
                      <a:pt x="24" y="456"/>
                      <a:pt x="13" y="513"/>
                      <a:pt x="13" y="514"/>
                    </a:cubicBezTo>
                    <a:cubicBezTo>
                      <a:pt x="13" y="516"/>
                      <a:pt x="10" y="519"/>
                      <a:pt x="7" y="51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36"/>
              <p:cNvSpPr/>
              <p:nvPr/>
            </p:nvSpPr>
            <p:spPr>
              <a:xfrm>
                <a:off x="2661438" y="1984845"/>
                <a:ext cx="76448" cy="45302"/>
              </a:xfrm>
              <a:custGeom>
                <a:rect b="b" l="l" r="r" t="t"/>
                <a:pathLst>
                  <a:path extrusionOk="0" h="80" w="135">
                    <a:moveTo>
                      <a:pt x="131" y="12"/>
                    </a:moveTo>
                    <a:cubicBezTo>
                      <a:pt x="123" y="21"/>
                      <a:pt x="114" y="30"/>
                      <a:pt x="104" y="37"/>
                    </a:cubicBezTo>
                    <a:cubicBezTo>
                      <a:pt x="95" y="45"/>
                      <a:pt x="85" y="52"/>
                      <a:pt x="74" y="59"/>
                    </a:cubicBezTo>
                    <a:cubicBezTo>
                      <a:pt x="64" y="65"/>
                      <a:pt x="53" y="70"/>
                      <a:pt x="41" y="74"/>
                    </a:cubicBezTo>
                    <a:cubicBezTo>
                      <a:pt x="29" y="78"/>
                      <a:pt x="16" y="79"/>
                      <a:pt x="4" y="79"/>
                    </a:cubicBezTo>
                    <a:cubicBezTo>
                      <a:pt x="1" y="79"/>
                      <a:pt x="0" y="76"/>
                      <a:pt x="0" y="74"/>
                    </a:cubicBezTo>
                    <a:cubicBezTo>
                      <a:pt x="0" y="71"/>
                      <a:pt x="2" y="70"/>
                      <a:pt x="4" y="70"/>
                    </a:cubicBezTo>
                    <a:lnTo>
                      <a:pt x="4" y="70"/>
                    </a:lnTo>
                    <a:cubicBezTo>
                      <a:pt x="15" y="70"/>
                      <a:pt x="26" y="67"/>
                      <a:pt x="37" y="64"/>
                    </a:cubicBezTo>
                    <a:cubicBezTo>
                      <a:pt x="47" y="60"/>
                      <a:pt x="59" y="55"/>
                      <a:pt x="68" y="49"/>
                    </a:cubicBezTo>
                    <a:cubicBezTo>
                      <a:pt x="78" y="43"/>
                      <a:pt x="87" y="36"/>
                      <a:pt x="96" y="28"/>
                    </a:cubicBezTo>
                    <a:cubicBezTo>
                      <a:pt x="105" y="20"/>
                      <a:pt x="113" y="12"/>
                      <a:pt x="121" y="3"/>
                    </a:cubicBezTo>
                    <a:lnTo>
                      <a:pt x="121" y="3"/>
                    </a:lnTo>
                    <a:cubicBezTo>
                      <a:pt x="123" y="0"/>
                      <a:pt x="127" y="0"/>
                      <a:pt x="130" y="3"/>
                    </a:cubicBezTo>
                    <a:cubicBezTo>
                      <a:pt x="132" y="5"/>
                      <a:pt x="134" y="9"/>
                      <a:pt x="131" y="1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36"/>
              <p:cNvSpPr/>
              <p:nvPr/>
            </p:nvSpPr>
            <p:spPr>
              <a:xfrm>
                <a:off x="2263908" y="2491100"/>
                <a:ext cx="502859" cy="199897"/>
              </a:xfrm>
              <a:custGeom>
                <a:rect b="b" l="l" r="r" t="t"/>
                <a:pathLst>
                  <a:path extrusionOk="0" h="353" w="888">
                    <a:moveTo>
                      <a:pt x="8" y="352"/>
                    </a:moveTo>
                    <a:cubicBezTo>
                      <a:pt x="7" y="352"/>
                      <a:pt x="6" y="352"/>
                      <a:pt x="5" y="352"/>
                    </a:cubicBezTo>
                    <a:cubicBezTo>
                      <a:pt x="2" y="351"/>
                      <a:pt x="0" y="347"/>
                      <a:pt x="1" y="344"/>
                    </a:cubicBezTo>
                    <a:cubicBezTo>
                      <a:pt x="2" y="342"/>
                      <a:pt x="42" y="233"/>
                      <a:pt x="163" y="218"/>
                    </a:cubicBezTo>
                    <a:cubicBezTo>
                      <a:pt x="238" y="208"/>
                      <a:pt x="275" y="207"/>
                      <a:pt x="315" y="206"/>
                    </a:cubicBezTo>
                    <a:cubicBezTo>
                      <a:pt x="337" y="206"/>
                      <a:pt x="360" y="205"/>
                      <a:pt x="391" y="203"/>
                    </a:cubicBezTo>
                    <a:cubicBezTo>
                      <a:pt x="474" y="197"/>
                      <a:pt x="643" y="137"/>
                      <a:pt x="679" y="101"/>
                    </a:cubicBezTo>
                    <a:cubicBezTo>
                      <a:pt x="718" y="63"/>
                      <a:pt x="769" y="20"/>
                      <a:pt x="880" y="1"/>
                    </a:cubicBezTo>
                    <a:cubicBezTo>
                      <a:pt x="883" y="0"/>
                      <a:pt x="887" y="2"/>
                      <a:pt x="887" y="6"/>
                    </a:cubicBezTo>
                    <a:cubicBezTo>
                      <a:pt x="887" y="10"/>
                      <a:pt x="885" y="13"/>
                      <a:pt x="882" y="13"/>
                    </a:cubicBezTo>
                    <a:cubicBezTo>
                      <a:pt x="774" y="32"/>
                      <a:pt x="726" y="73"/>
                      <a:pt x="688" y="111"/>
                    </a:cubicBezTo>
                    <a:cubicBezTo>
                      <a:pt x="651" y="148"/>
                      <a:pt x="477" y="210"/>
                      <a:pt x="392" y="216"/>
                    </a:cubicBezTo>
                    <a:cubicBezTo>
                      <a:pt x="360" y="218"/>
                      <a:pt x="337" y="219"/>
                      <a:pt x="315" y="219"/>
                    </a:cubicBezTo>
                    <a:cubicBezTo>
                      <a:pt x="276" y="220"/>
                      <a:pt x="239" y="221"/>
                      <a:pt x="164" y="231"/>
                    </a:cubicBezTo>
                    <a:cubicBezTo>
                      <a:pt x="52" y="245"/>
                      <a:pt x="14" y="347"/>
                      <a:pt x="13" y="348"/>
                    </a:cubicBezTo>
                    <a:cubicBezTo>
                      <a:pt x="13" y="351"/>
                      <a:pt x="10" y="352"/>
                      <a:pt x="8" y="35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36"/>
              <p:cNvSpPr/>
              <p:nvPr/>
            </p:nvSpPr>
            <p:spPr>
              <a:xfrm>
                <a:off x="2279764" y="2694961"/>
                <a:ext cx="300130" cy="131943"/>
              </a:xfrm>
              <a:custGeom>
                <a:rect b="b" l="l" r="r" t="t"/>
                <a:pathLst>
                  <a:path extrusionOk="0" h="233" w="530">
                    <a:moveTo>
                      <a:pt x="3" y="206"/>
                    </a:moveTo>
                    <a:cubicBezTo>
                      <a:pt x="10" y="201"/>
                      <a:pt x="17" y="199"/>
                      <a:pt x="24" y="196"/>
                    </a:cubicBezTo>
                    <a:cubicBezTo>
                      <a:pt x="31" y="194"/>
                      <a:pt x="38" y="191"/>
                      <a:pt x="45" y="189"/>
                    </a:cubicBezTo>
                    <a:cubicBezTo>
                      <a:pt x="59" y="187"/>
                      <a:pt x="73" y="185"/>
                      <a:pt x="88" y="185"/>
                    </a:cubicBezTo>
                    <a:cubicBezTo>
                      <a:pt x="116" y="184"/>
                      <a:pt x="145" y="189"/>
                      <a:pt x="172" y="192"/>
                    </a:cubicBezTo>
                    <a:cubicBezTo>
                      <a:pt x="228" y="199"/>
                      <a:pt x="284" y="207"/>
                      <a:pt x="339" y="213"/>
                    </a:cubicBezTo>
                    <a:cubicBezTo>
                      <a:pt x="353" y="214"/>
                      <a:pt x="367" y="215"/>
                      <a:pt x="381" y="216"/>
                    </a:cubicBezTo>
                    <a:cubicBezTo>
                      <a:pt x="388" y="216"/>
                      <a:pt x="394" y="216"/>
                      <a:pt x="401" y="216"/>
                    </a:cubicBezTo>
                    <a:cubicBezTo>
                      <a:pt x="408" y="216"/>
                      <a:pt x="415" y="217"/>
                      <a:pt x="421" y="217"/>
                    </a:cubicBezTo>
                    <a:cubicBezTo>
                      <a:pt x="435" y="218"/>
                      <a:pt x="445" y="208"/>
                      <a:pt x="453" y="197"/>
                    </a:cubicBezTo>
                    <a:cubicBezTo>
                      <a:pt x="461" y="186"/>
                      <a:pt x="468" y="174"/>
                      <a:pt x="474" y="161"/>
                    </a:cubicBezTo>
                    <a:cubicBezTo>
                      <a:pt x="486" y="136"/>
                      <a:pt x="494" y="110"/>
                      <a:pt x="503" y="83"/>
                    </a:cubicBezTo>
                    <a:cubicBezTo>
                      <a:pt x="511" y="56"/>
                      <a:pt x="518" y="29"/>
                      <a:pt x="524" y="2"/>
                    </a:cubicBezTo>
                    <a:cubicBezTo>
                      <a:pt x="524" y="0"/>
                      <a:pt x="526" y="0"/>
                      <a:pt x="527" y="0"/>
                    </a:cubicBezTo>
                    <a:cubicBezTo>
                      <a:pt x="528" y="1"/>
                      <a:pt x="529" y="1"/>
                      <a:pt x="529" y="2"/>
                    </a:cubicBezTo>
                    <a:lnTo>
                      <a:pt x="529" y="2"/>
                    </a:lnTo>
                    <a:cubicBezTo>
                      <a:pt x="516" y="57"/>
                      <a:pt x="502" y="111"/>
                      <a:pt x="479" y="163"/>
                    </a:cubicBezTo>
                    <a:cubicBezTo>
                      <a:pt x="473" y="176"/>
                      <a:pt x="467" y="190"/>
                      <a:pt x="459" y="201"/>
                    </a:cubicBezTo>
                    <a:cubicBezTo>
                      <a:pt x="455" y="207"/>
                      <a:pt x="450" y="212"/>
                      <a:pt x="444" y="217"/>
                    </a:cubicBezTo>
                    <a:cubicBezTo>
                      <a:pt x="438" y="222"/>
                      <a:pt x="430" y="224"/>
                      <a:pt x="423" y="226"/>
                    </a:cubicBezTo>
                    <a:cubicBezTo>
                      <a:pt x="416" y="228"/>
                      <a:pt x="408" y="230"/>
                      <a:pt x="401" y="231"/>
                    </a:cubicBezTo>
                    <a:cubicBezTo>
                      <a:pt x="394" y="232"/>
                      <a:pt x="387" y="231"/>
                      <a:pt x="380" y="231"/>
                    </a:cubicBezTo>
                    <a:cubicBezTo>
                      <a:pt x="366" y="231"/>
                      <a:pt x="352" y="229"/>
                      <a:pt x="337" y="228"/>
                    </a:cubicBezTo>
                    <a:cubicBezTo>
                      <a:pt x="281" y="223"/>
                      <a:pt x="226" y="213"/>
                      <a:pt x="170" y="204"/>
                    </a:cubicBezTo>
                    <a:cubicBezTo>
                      <a:pt x="157" y="202"/>
                      <a:pt x="142" y="200"/>
                      <a:pt x="129" y="199"/>
                    </a:cubicBezTo>
                    <a:cubicBezTo>
                      <a:pt x="115" y="197"/>
                      <a:pt x="101" y="196"/>
                      <a:pt x="88" y="196"/>
                    </a:cubicBezTo>
                    <a:cubicBezTo>
                      <a:pt x="74" y="196"/>
                      <a:pt x="60" y="198"/>
                      <a:pt x="47" y="201"/>
                    </a:cubicBezTo>
                    <a:cubicBezTo>
                      <a:pt x="41" y="203"/>
                      <a:pt x="34" y="204"/>
                      <a:pt x="28" y="207"/>
                    </a:cubicBezTo>
                    <a:cubicBezTo>
                      <a:pt x="22" y="209"/>
                      <a:pt x="16" y="213"/>
                      <a:pt x="12" y="216"/>
                    </a:cubicBezTo>
                    <a:lnTo>
                      <a:pt x="11" y="216"/>
                    </a:lnTo>
                    <a:cubicBezTo>
                      <a:pt x="8" y="218"/>
                      <a:pt x="4" y="218"/>
                      <a:pt x="2" y="215"/>
                    </a:cubicBezTo>
                    <a:cubicBezTo>
                      <a:pt x="0" y="213"/>
                      <a:pt x="0" y="209"/>
                      <a:pt x="3" y="20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36"/>
              <p:cNvSpPr/>
              <p:nvPr/>
            </p:nvSpPr>
            <p:spPr>
              <a:xfrm>
                <a:off x="2502879" y="2712516"/>
                <a:ext cx="251429" cy="113822"/>
              </a:xfrm>
              <a:custGeom>
                <a:rect b="b" l="l" r="r" t="t"/>
                <a:pathLst>
                  <a:path extrusionOk="0" h="201" w="444">
                    <a:moveTo>
                      <a:pt x="442" y="6"/>
                    </a:moveTo>
                    <a:cubicBezTo>
                      <a:pt x="418" y="40"/>
                      <a:pt x="391" y="72"/>
                      <a:pt x="361" y="102"/>
                    </a:cubicBezTo>
                    <a:cubicBezTo>
                      <a:pt x="346" y="116"/>
                      <a:pt x="330" y="130"/>
                      <a:pt x="313" y="142"/>
                    </a:cubicBezTo>
                    <a:cubicBezTo>
                      <a:pt x="295" y="154"/>
                      <a:pt x="276" y="165"/>
                      <a:pt x="256" y="171"/>
                    </a:cubicBezTo>
                    <a:cubicBezTo>
                      <a:pt x="216" y="184"/>
                      <a:pt x="173" y="190"/>
                      <a:pt x="132" y="194"/>
                    </a:cubicBezTo>
                    <a:cubicBezTo>
                      <a:pt x="90" y="198"/>
                      <a:pt x="49" y="200"/>
                      <a:pt x="7" y="200"/>
                    </a:cubicBezTo>
                    <a:cubicBezTo>
                      <a:pt x="3" y="200"/>
                      <a:pt x="0" y="197"/>
                      <a:pt x="0" y="193"/>
                    </a:cubicBezTo>
                    <a:cubicBezTo>
                      <a:pt x="0" y="190"/>
                      <a:pt x="3" y="187"/>
                      <a:pt x="7" y="187"/>
                    </a:cubicBezTo>
                    <a:lnTo>
                      <a:pt x="7" y="187"/>
                    </a:lnTo>
                    <a:cubicBezTo>
                      <a:pt x="48" y="187"/>
                      <a:pt x="90" y="185"/>
                      <a:pt x="131" y="181"/>
                    </a:cubicBezTo>
                    <a:cubicBezTo>
                      <a:pt x="172" y="178"/>
                      <a:pt x="213" y="172"/>
                      <a:pt x="252" y="160"/>
                    </a:cubicBezTo>
                    <a:cubicBezTo>
                      <a:pt x="291" y="148"/>
                      <a:pt x="324" y="122"/>
                      <a:pt x="354" y="94"/>
                    </a:cubicBezTo>
                    <a:cubicBezTo>
                      <a:pt x="369" y="80"/>
                      <a:pt x="384" y="65"/>
                      <a:pt x="397" y="50"/>
                    </a:cubicBezTo>
                    <a:cubicBezTo>
                      <a:pt x="411" y="35"/>
                      <a:pt x="424" y="18"/>
                      <a:pt x="436" y="2"/>
                    </a:cubicBezTo>
                    <a:lnTo>
                      <a:pt x="436" y="2"/>
                    </a:lnTo>
                    <a:cubicBezTo>
                      <a:pt x="438" y="0"/>
                      <a:pt x="440" y="0"/>
                      <a:pt x="441" y="1"/>
                    </a:cubicBezTo>
                    <a:cubicBezTo>
                      <a:pt x="442" y="3"/>
                      <a:pt x="443" y="5"/>
                      <a:pt x="442" y="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36"/>
              <p:cNvSpPr/>
              <p:nvPr/>
            </p:nvSpPr>
            <p:spPr>
              <a:xfrm>
                <a:off x="2067974" y="2725541"/>
                <a:ext cx="92870" cy="168751"/>
              </a:xfrm>
              <a:custGeom>
                <a:rect b="b" l="l" r="r" t="t"/>
                <a:pathLst>
                  <a:path extrusionOk="0" h="298" w="164">
                    <a:moveTo>
                      <a:pt x="2" y="290"/>
                    </a:moveTo>
                    <a:cubicBezTo>
                      <a:pt x="17" y="280"/>
                      <a:pt x="32" y="268"/>
                      <a:pt x="46" y="256"/>
                    </a:cubicBezTo>
                    <a:cubicBezTo>
                      <a:pt x="60" y="245"/>
                      <a:pt x="74" y="232"/>
                      <a:pt x="87" y="219"/>
                    </a:cubicBezTo>
                    <a:cubicBezTo>
                      <a:pt x="100" y="206"/>
                      <a:pt x="112" y="193"/>
                      <a:pt x="123" y="179"/>
                    </a:cubicBezTo>
                    <a:cubicBezTo>
                      <a:pt x="134" y="164"/>
                      <a:pt x="144" y="149"/>
                      <a:pt x="150" y="133"/>
                    </a:cubicBezTo>
                    <a:lnTo>
                      <a:pt x="150" y="137"/>
                    </a:lnTo>
                    <a:lnTo>
                      <a:pt x="150" y="137"/>
                    </a:lnTo>
                    <a:cubicBezTo>
                      <a:pt x="144" y="114"/>
                      <a:pt x="137" y="91"/>
                      <a:pt x="130" y="69"/>
                    </a:cubicBezTo>
                    <a:cubicBezTo>
                      <a:pt x="126" y="58"/>
                      <a:pt x="121" y="47"/>
                      <a:pt x="117" y="36"/>
                    </a:cubicBezTo>
                    <a:cubicBezTo>
                      <a:pt x="112" y="25"/>
                      <a:pt x="108" y="15"/>
                      <a:pt x="101" y="5"/>
                    </a:cubicBezTo>
                    <a:lnTo>
                      <a:pt x="101" y="5"/>
                    </a:lnTo>
                    <a:cubicBezTo>
                      <a:pt x="100" y="3"/>
                      <a:pt x="101" y="2"/>
                      <a:pt x="102" y="0"/>
                    </a:cubicBezTo>
                    <a:cubicBezTo>
                      <a:pt x="103" y="0"/>
                      <a:pt x="105" y="0"/>
                      <a:pt x="107" y="1"/>
                    </a:cubicBezTo>
                    <a:cubicBezTo>
                      <a:pt x="114" y="11"/>
                      <a:pt x="120" y="22"/>
                      <a:pt x="125" y="32"/>
                    </a:cubicBezTo>
                    <a:cubicBezTo>
                      <a:pt x="130" y="43"/>
                      <a:pt x="135" y="54"/>
                      <a:pt x="140" y="65"/>
                    </a:cubicBezTo>
                    <a:cubicBezTo>
                      <a:pt x="148" y="88"/>
                      <a:pt x="156" y="110"/>
                      <a:pt x="163" y="133"/>
                    </a:cubicBezTo>
                    <a:lnTo>
                      <a:pt x="163" y="133"/>
                    </a:lnTo>
                    <a:lnTo>
                      <a:pt x="163" y="133"/>
                    </a:lnTo>
                    <a:cubicBezTo>
                      <a:pt x="163" y="135"/>
                      <a:pt x="163" y="136"/>
                      <a:pt x="162" y="137"/>
                    </a:cubicBezTo>
                    <a:cubicBezTo>
                      <a:pt x="155" y="155"/>
                      <a:pt x="144" y="171"/>
                      <a:pt x="132" y="186"/>
                    </a:cubicBezTo>
                    <a:cubicBezTo>
                      <a:pt x="121" y="201"/>
                      <a:pt x="107" y="214"/>
                      <a:pt x="94" y="226"/>
                    </a:cubicBezTo>
                    <a:cubicBezTo>
                      <a:pt x="80" y="239"/>
                      <a:pt x="66" y="251"/>
                      <a:pt x="51" y="263"/>
                    </a:cubicBezTo>
                    <a:cubicBezTo>
                      <a:pt x="37" y="274"/>
                      <a:pt x="22" y="285"/>
                      <a:pt x="6" y="295"/>
                    </a:cubicBezTo>
                    <a:cubicBezTo>
                      <a:pt x="4" y="297"/>
                      <a:pt x="2" y="296"/>
                      <a:pt x="1" y="295"/>
                    </a:cubicBezTo>
                    <a:cubicBezTo>
                      <a:pt x="0" y="293"/>
                      <a:pt x="1" y="291"/>
                      <a:pt x="2" y="29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36"/>
              <p:cNvSpPr/>
              <p:nvPr/>
            </p:nvSpPr>
            <p:spPr>
              <a:xfrm>
                <a:off x="2152350" y="2778205"/>
                <a:ext cx="136474" cy="40772"/>
              </a:xfrm>
              <a:custGeom>
                <a:rect b="b" l="l" r="r" t="t"/>
                <a:pathLst>
                  <a:path extrusionOk="0" h="72" w="241">
                    <a:moveTo>
                      <a:pt x="232" y="71"/>
                    </a:moveTo>
                    <a:cubicBezTo>
                      <a:pt x="231" y="71"/>
                      <a:pt x="229" y="70"/>
                      <a:pt x="228" y="69"/>
                    </a:cubicBezTo>
                    <a:cubicBezTo>
                      <a:pt x="157" y="15"/>
                      <a:pt x="10" y="48"/>
                      <a:pt x="9" y="48"/>
                    </a:cubicBezTo>
                    <a:cubicBezTo>
                      <a:pt x="5" y="49"/>
                      <a:pt x="2" y="47"/>
                      <a:pt x="1" y="43"/>
                    </a:cubicBezTo>
                    <a:cubicBezTo>
                      <a:pt x="0" y="40"/>
                      <a:pt x="2" y="36"/>
                      <a:pt x="6" y="35"/>
                    </a:cubicBezTo>
                    <a:cubicBezTo>
                      <a:pt x="12" y="34"/>
                      <a:pt x="160" y="0"/>
                      <a:pt x="237" y="59"/>
                    </a:cubicBezTo>
                    <a:cubicBezTo>
                      <a:pt x="239" y="61"/>
                      <a:pt x="240" y="65"/>
                      <a:pt x="238" y="68"/>
                    </a:cubicBezTo>
                    <a:cubicBezTo>
                      <a:pt x="236" y="70"/>
                      <a:pt x="234" y="71"/>
                      <a:pt x="232" y="7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36"/>
              <p:cNvSpPr/>
              <p:nvPr/>
            </p:nvSpPr>
            <p:spPr>
              <a:xfrm>
                <a:off x="1704420" y="2834266"/>
                <a:ext cx="157993" cy="56062"/>
              </a:xfrm>
              <a:custGeom>
                <a:rect b="b" l="l" r="r" t="t"/>
                <a:pathLst>
                  <a:path extrusionOk="0" h="99" w="279">
                    <a:moveTo>
                      <a:pt x="13" y="6"/>
                    </a:moveTo>
                    <a:cubicBezTo>
                      <a:pt x="16" y="10"/>
                      <a:pt x="20" y="14"/>
                      <a:pt x="24" y="19"/>
                    </a:cubicBezTo>
                    <a:cubicBezTo>
                      <a:pt x="28" y="23"/>
                      <a:pt x="32" y="27"/>
                      <a:pt x="37" y="30"/>
                    </a:cubicBezTo>
                    <a:cubicBezTo>
                      <a:pt x="41" y="34"/>
                      <a:pt x="46" y="37"/>
                      <a:pt x="51" y="41"/>
                    </a:cubicBezTo>
                    <a:cubicBezTo>
                      <a:pt x="56" y="44"/>
                      <a:pt x="61" y="47"/>
                      <a:pt x="66" y="50"/>
                    </a:cubicBezTo>
                    <a:cubicBezTo>
                      <a:pt x="71" y="52"/>
                      <a:pt x="76" y="55"/>
                      <a:pt x="82" y="58"/>
                    </a:cubicBezTo>
                    <a:lnTo>
                      <a:pt x="98" y="65"/>
                    </a:lnTo>
                    <a:cubicBezTo>
                      <a:pt x="109" y="69"/>
                      <a:pt x="120" y="73"/>
                      <a:pt x="132" y="76"/>
                    </a:cubicBezTo>
                    <a:cubicBezTo>
                      <a:pt x="143" y="79"/>
                      <a:pt x="155" y="81"/>
                      <a:pt x="167" y="83"/>
                    </a:cubicBezTo>
                    <a:cubicBezTo>
                      <a:pt x="178" y="85"/>
                      <a:pt x="190" y="86"/>
                      <a:pt x="203" y="88"/>
                    </a:cubicBezTo>
                    <a:cubicBezTo>
                      <a:pt x="215" y="89"/>
                      <a:pt x="227" y="90"/>
                      <a:pt x="239" y="90"/>
                    </a:cubicBezTo>
                    <a:lnTo>
                      <a:pt x="275" y="91"/>
                    </a:lnTo>
                    <a:lnTo>
                      <a:pt x="275" y="91"/>
                    </a:lnTo>
                    <a:cubicBezTo>
                      <a:pt x="277" y="91"/>
                      <a:pt x="278" y="92"/>
                      <a:pt x="278" y="94"/>
                    </a:cubicBezTo>
                    <a:cubicBezTo>
                      <a:pt x="278" y="96"/>
                      <a:pt x="277" y="97"/>
                      <a:pt x="275" y="97"/>
                    </a:cubicBezTo>
                    <a:lnTo>
                      <a:pt x="238" y="98"/>
                    </a:lnTo>
                    <a:cubicBezTo>
                      <a:pt x="226" y="97"/>
                      <a:pt x="214" y="97"/>
                      <a:pt x="202" y="96"/>
                    </a:cubicBezTo>
                    <a:cubicBezTo>
                      <a:pt x="190" y="95"/>
                      <a:pt x="178" y="94"/>
                      <a:pt x="165" y="92"/>
                    </a:cubicBezTo>
                    <a:cubicBezTo>
                      <a:pt x="153" y="90"/>
                      <a:pt x="141" y="88"/>
                      <a:pt x="129" y="85"/>
                    </a:cubicBezTo>
                    <a:cubicBezTo>
                      <a:pt x="117" y="82"/>
                      <a:pt x="105" y="78"/>
                      <a:pt x="94" y="74"/>
                    </a:cubicBezTo>
                    <a:lnTo>
                      <a:pt x="77" y="67"/>
                    </a:lnTo>
                    <a:cubicBezTo>
                      <a:pt x="71" y="65"/>
                      <a:pt x="65" y="62"/>
                      <a:pt x="60" y="59"/>
                    </a:cubicBezTo>
                    <a:cubicBezTo>
                      <a:pt x="55" y="56"/>
                      <a:pt x="49" y="53"/>
                      <a:pt x="44" y="50"/>
                    </a:cubicBezTo>
                    <a:cubicBezTo>
                      <a:pt x="39" y="46"/>
                      <a:pt x="33" y="43"/>
                      <a:pt x="28" y="39"/>
                    </a:cubicBezTo>
                    <a:cubicBezTo>
                      <a:pt x="18" y="32"/>
                      <a:pt x="9" y="23"/>
                      <a:pt x="2" y="12"/>
                    </a:cubicBezTo>
                    <a:cubicBezTo>
                      <a:pt x="0" y="9"/>
                      <a:pt x="0" y="5"/>
                      <a:pt x="3" y="2"/>
                    </a:cubicBezTo>
                    <a:cubicBezTo>
                      <a:pt x="5" y="0"/>
                      <a:pt x="10" y="1"/>
                      <a:pt x="13" y="4"/>
                    </a:cubicBezTo>
                    <a:lnTo>
                      <a:pt x="13" y="5"/>
                    </a:lnTo>
                    <a:lnTo>
                      <a:pt x="13" y="6"/>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36"/>
              <p:cNvSpPr/>
              <p:nvPr/>
            </p:nvSpPr>
            <p:spPr>
              <a:xfrm>
                <a:off x="2319970" y="2837098"/>
                <a:ext cx="339769" cy="91737"/>
              </a:xfrm>
              <a:custGeom>
                <a:rect b="b" l="l" r="r" t="t"/>
                <a:pathLst>
                  <a:path extrusionOk="0" h="162" w="600">
                    <a:moveTo>
                      <a:pt x="241" y="158"/>
                    </a:moveTo>
                    <a:cubicBezTo>
                      <a:pt x="175" y="157"/>
                      <a:pt x="0" y="161"/>
                      <a:pt x="29" y="108"/>
                    </a:cubicBezTo>
                    <a:cubicBezTo>
                      <a:pt x="39" y="88"/>
                      <a:pt x="46" y="68"/>
                      <a:pt x="50" y="47"/>
                    </a:cubicBezTo>
                    <a:cubicBezTo>
                      <a:pt x="59" y="0"/>
                      <a:pt x="267" y="39"/>
                      <a:pt x="309" y="39"/>
                    </a:cubicBezTo>
                    <a:cubicBezTo>
                      <a:pt x="357" y="39"/>
                      <a:pt x="464" y="37"/>
                      <a:pt x="550" y="22"/>
                    </a:cubicBezTo>
                    <a:cubicBezTo>
                      <a:pt x="578" y="17"/>
                      <a:pt x="599" y="40"/>
                      <a:pt x="584" y="59"/>
                    </a:cubicBezTo>
                    <a:cubicBezTo>
                      <a:pt x="536" y="118"/>
                      <a:pt x="386" y="158"/>
                      <a:pt x="241" y="158"/>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36"/>
              <p:cNvSpPr/>
              <p:nvPr/>
            </p:nvSpPr>
            <p:spPr>
              <a:xfrm>
                <a:off x="2615003" y="2561319"/>
                <a:ext cx="118353" cy="157992"/>
              </a:xfrm>
              <a:custGeom>
                <a:rect b="b" l="l" r="r" t="t"/>
                <a:pathLst>
                  <a:path extrusionOk="0" h="279" w="209">
                    <a:moveTo>
                      <a:pt x="28" y="246"/>
                    </a:moveTo>
                    <a:cubicBezTo>
                      <a:pt x="36" y="208"/>
                      <a:pt x="37" y="169"/>
                      <a:pt x="11" y="143"/>
                    </a:cubicBezTo>
                    <a:cubicBezTo>
                      <a:pt x="0" y="133"/>
                      <a:pt x="4" y="115"/>
                      <a:pt x="17" y="109"/>
                    </a:cubicBezTo>
                    <a:cubicBezTo>
                      <a:pt x="89" y="76"/>
                      <a:pt x="124" y="31"/>
                      <a:pt x="191" y="3"/>
                    </a:cubicBezTo>
                    <a:cubicBezTo>
                      <a:pt x="199" y="0"/>
                      <a:pt x="208" y="6"/>
                      <a:pt x="207" y="15"/>
                    </a:cubicBezTo>
                    <a:cubicBezTo>
                      <a:pt x="203" y="60"/>
                      <a:pt x="199" y="105"/>
                      <a:pt x="191" y="151"/>
                    </a:cubicBezTo>
                    <a:cubicBezTo>
                      <a:pt x="185" y="188"/>
                      <a:pt x="110" y="239"/>
                      <a:pt x="59" y="269"/>
                    </a:cubicBezTo>
                    <a:cubicBezTo>
                      <a:pt x="43" y="278"/>
                      <a:pt x="24" y="264"/>
                      <a:pt x="28" y="246"/>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36"/>
              <p:cNvSpPr/>
              <p:nvPr/>
            </p:nvSpPr>
            <p:spPr>
              <a:xfrm>
                <a:off x="2290523" y="2324614"/>
                <a:ext cx="454159" cy="227078"/>
              </a:xfrm>
              <a:custGeom>
                <a:rect b="b" l="l" r="r" t="t"/>
                <a:pathLst>
                  <a:path extrusionOk="0" h="401" w="802">
                    <a:moveTo>
                      <a:pt x="53" y="393"/>
                    </a:moveTo>
                    <a:cubicBezTo>
                      <a:pt x="25" y="400"/>
                      <a:pt x="0" y="377"/>
                      <a:pt x="4" y="349"/>
                    </a:cubicBezTo>
                    <a:cubicBezTo>
                      <a:pt x="13" y="295"/>
                      <a:pt x="36" y="222"/>
                      <a:pt x="94" y="201"/>
                    </a:cubicBezTo>
                    <a:cubicBezTo>
                      <a:pt x="221" y="157"/>
                      <a:pt x="373" y="189"/>
                      <a:pt x="491" y="113"/>
                    </a:cubicBezTo>
                    <a:cubicBezTo>
                      <a:pt x="526" y="91"/>
                      <a:pt x="558" y="69"/>
                      <a:pt x="587" y="48"/>
                    </a:cubicBezTo>
                    <a:cubicBezTo>
                      <a:pt x="624" y="20"/>
                      <a:pt x="692" y="18"/>
                      <a:pt x="754" y="5"/>
                    </a:cubicBezTo>
                    <a:cubicBezTo>
                      <a:pt x="778" y="0"/>
                      <a:pt x="801" y="18"/>
                      <a:pt x="801" y="43"/>
                    </a:cubicBezTo>
                    <a:cubicBezTo>
                      <a:pt x="801" y="75"/>
                      <a:pt x="801" y="108"/>
                      <a:pt x="799" y="137"/>
                    </a:cubicBezTo>
                    <a:cubicBezTo>
                      <a:pt x="798" y="154"/>
                      <a:pt x="786" y="169"/>
                      <a:pt x="770" y="174"/>
                    </a:cubicBezTo>
                    <a:cubicBezTo>
                      <a:pt x="680" y="195"/>
                      <a:pt x="623" y="232"/>
                      <a:pt x="581" y="269"/>
                    </a:cubicBezTo>
                    <a:cubicBezTo>
                      <a:pt x="553" y="293"/>
                      <a:pt x="522" y="313"/>
                      <a:pt x="488" y="328"/>
                    </a:cubicBezTo>
                    <a:cubicBezTo>
                      <a:pt x="438" y="350"/>
                      <a:pt x="372" y="373"/>
                      <a:pt x="330" y="367"/>
                    </a:cubicBezTo>
                    <a:cubicBezTo>
                      <a:pt x="233" y="354"/>
                      <a:pt x="119" y="375"/>
                      <a:pt x="53" y="393"/>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36"/>
              <p:cNvSpPr/>
              <p:nvPr/>
            </p:nvSpPr>
            <p:spPr>
              <a:xfrm>
                <a:off x="2329597" y="2352928"/>
                <a:ext cx="393566" cy="144401"/>
              </a:xfrm>
              <a:custGeom>
                <a:rect b="b" l="l" r="r" t="t"/>
                <a:pathLst>
                  <a:path extrusionOk="0" h="255" w="695">
                    <a:moveTo>
                      <a:pt x="35" y="251"/>
                    </a:moveTo>
                    <a:cubicBezTo>
                      <a:pt x="17" y="254"/>
                      <a:pt x="0" y="244"/>
                      <a:pt x="3" y="233"/>
                    </a:cubicBezTo>
                    <a:cubicBezTo>
                      <a:pt x="9" y="211"/>
                      <a:pt x="24" y="181"/>
                      <a:pt x="62" y="173"/>
                    </a:cubicBezTo>
                    <a:cubicBezTo>
                      <a:pt x="146" y="155"/>
                      <a:pt x="247" y="167"/>
                      <a:pt x="324" y="136"/>
                    </a:cubicBezTo>
                    <a:cubicBezTo>
                      <a:pt x="347" y="127"/>
                      <a:pt x="449" y="90"/>
                      <a:pt x="468" y="81"/>
                    </a:cubicBezTo>
                    <a:cubicBezTo>
                      <a:pt x="492" y="70"/>
                      <a:pt x="557" y="15"/>
                      <a:pt x="662" y="2"/>
                    </a:cubicBezTo>
                    <a:cubicBezTo>
                      <a:pt x="678" y="0"/>
                      <a:pt x="693" y="7"/>
                      <a:pt x="693" y="17"/>
                    </a:cubicBezTo>
                    <a:cubicBezTo>
                      <a:pt x="694" y="30"/>
                      <a:pt x="693" y="44"/>
                      <a:pt x="692" y="56"/>
                    </a:cubicBezTo>
                    <a:cubicBezTo>
                      <a:pt x="692" y="63"/>
                      <a:pt x="684" y="69"/>
                      <a:pt x="673" y="70"/>
                    </a:cubicBezTo>
                    <a:cubicBezTo>
                      <a:pt x="614" y="79"/>
                      <a:pt x="492" y="156"/>
                      <a:pt x="464" y="171"/>
                    </a:cubicBezTo>
                    <a:cubicBezTo>
                      <a:pt x="446" y="181"/>
                      <a:pt x="345" y="218"/>
                      <a:pt x="322" y="224"/>
                    </a:cubicBezTo>
                    <a:cubicBezTo>
                      <a:pt x="289" y="233"/>
                      <a:pt x="246" y="242"/>
                      <a:pt x="217" y="240"/>
                    </a:cubicBezTo>
                    <a:cubicBezTo>
                      <a:pt x="154" y="235"/>
                      <a:pt x="79" y="243"/>
                      <a:pt x="35" y="25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36"/>
              <p:cNvSpPr/>
              <p:nvPr/>
            </p:nvSpPr>
            <p:spPr>
              <a:xfrm>
                <a:off x="2316572" y="2649659"/>
                <a:ext cx="229344" cy="90605"/>
              </a:xfrm>
              <a:custGeom>
                <a:rect b="b" l="l" r="r" t="t"/>
                <a:pathLst>
                  <a:path extrusionOk="0" h="160" w="405">
                    <a:moveTo>
                      <a:pt x="325" y="159"/>
                    </a:moveTo>
                    <a:cubicBezTo>
                      <a:pt x="219" y="153"/>
                      <a:pt x="127" y="131"/>
                      <a:pt x="24" y="126"/>
                    </a:cubicBezTo>
                    <a:cubicBezTo>
                      <a:pt x="15" y="126"/>
                      <a:pt x="7" y="119"/>
                      <a:pt x="5" y="110"/>
                    </a:cubicBezTo>
                    <a:cubicBezTo>
                      <a:pt x="3" y="96"/>
                      <a:pt x="1" y="83"/>
                      <a:pt x="1" y="73"/>
                    </a:cubicBezTo>
                    <a:cubicBezTo>
                      <a:pt x="0" y="67"/>
                      <a:pt x="2" y="62"/>
                      <a:pt x="6" y="58"/>
                    </a:cubicBezTo>
                    <a:cubicBezTo>
                      <a:pt x="67" y="0"/>
                      <a:pt x="246" y="19"/>
                      <a:pt x="320" y="15"/>
                    </a:cubicBezTo>
                    <a:cubicBezTo>
                      <a:pt x="337" y="14"/>
                      <a:pt x="358" y="12"/>
                      <a:pt x="380" y="8"/>
                    </a:cubicBezTo>
                    <a:cubicBezTo>
                      <a:pt x="393" y="6"/>
                      <a:pt x="404" y="17"/>
                      <a:pt x="403" y="30"/>
                    </a:cubicBezTo>
                    <a:cubicBezTo>
                      <a:pt x="399" y="76"/>
                      <a:pt x="376" y="131"/>
                      <a:pt x="336" y="156"/>
                    </a:cubicBezTo>
                    <a:cubicBezTo>
                      <a:pt x="333" y="158"/>
                      <a:pt x="329" y="159"/>
                      <a:pt x="325" y="15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36"/>
              <p:cNvSpPr/>
              <p:nvPr/>
            </p:nvSpPr>
            <p:spPr>
              <a:xfrm>
                <a:off x="1727638" y="1877252"/>
                <a:ext cx="1008549" cy="1128030"/>
              </a:xfrm>
              <a:custGeom>
                <a:rect b="b" l="l" r="r" t="t"/>
                <a:pathLst>
                  <a:path extrusionOk="0" h="1992" w="1781">
                    <a:moveTo>
                      <a:pt x="1714" y="350"/>
                    </a:moveTo>
                    <a:cubicBezTo>
                      <a:pt x="1672" y="360"/>
                      <a:pt x="1552" y="341"/>
                      <a:pt x="1550" y="280"/>
                    </a:cubicBezTo>
                    <a:cubicBezTo>
                      <a:pt x="1549" y="251"/>
                      <a:pt x="1564" y="224"/>
                      <a:pt x="1587" y="206"/>
                    </a:cubicBezTo>
                    <a:cubicBezTo>
                      <a:pt x="1612" y="188"/>
                      <a:pt x="1639" y="176"/>
                      <a:pt x="1676" y="150"/>
                    </a:cubicBezTo>
                    <a:cubicBezTo>
                      <a:pt x="1721" y="117"/>
                      <a:pt x="1714" y="53"/>
                      <a:pt x="1707" y="18"/>
                    </a:cubicBezTo>
                    <a:cubicBezTo>
                      <a:pt x="1705" y="6"/>
                      <a:pt x="1691" y="0"/>
                      <a:pt x="1680" y="6"/>
                    </a:cubicBezTo>
                    <a:cubicBezTo>
                      <a:pt x="1615" y="40"/>
                      <a:pt x="1556" y="123"/>
                      <a:pt x="1517" y="188"/>
                    </a:cubicBezTo>
                    <a:lnTo>
                      <a:pt x="1517" y="188"/>
                    </a:lnTo>
                    <a:cubicBezTo>
                      <a:pt x="1489" y="232"/>
                      <a:pt x="1428" y="291"/>
                      <a:pt x="1378" y="335"/>
                    </a:cubicBezTo>
                    <a:cubicBezTo>
                      <a:pt x="1230" y="467"/>
                      <a:pt x="1274" y="577"/>
                      <a:pt x="1082" y="671"/>
                    </a:cubicBezTo>
                    <a:cubicBezTo>
                      <a:pt x="996" y="714"/>
                      <a:pt x="726" y="796"/>
                      <a:pt x="629" y="856"/>
                    </a:cubicBezTo>
                    <a:cubicBezTo>
                      <a:pt x="532" y="917"/>
                      <a:pt x="492" y="1032"/>
                      <a:pt x="401" y="1091"/>
                    </a:cubicBezTo>
                    <a:cubicBezTo>
                      <a:pt x="310" y="1151"/>
                      <a:pt x="125" y="1167"/>
                      <a:pt x="62" y="1216"/>
                    </a:cubicBezTo>
                    <a:cubicBezTo>
                      <a:pt x="0" y="1265"/>
                      <a:pt x="36" y="1629"/>
                      <a:pt x="49" y="1668"/>
                    </a:cubicBezTo>
                    <a:cubicBezTo>
                      <a:pt x="61" y="1704"/>
                      <a:pt x="165" y="1728"/>
                      <a:pt x="233" y="1731"/>
                    </a:cubicBezTo>
                    <a:cubicBezTo>
                      <a:pt x="255" y="1733"/>
                      <a:pt x="306" y="1746"/>
                      <a:pt x="319" y="1763"/>
                    </a:cubicBezTo>
                    <a:cubicBezTo>
                      <a:pt x="341" y="1793"/>
                      <a:pt x="337" y="1815"/>
                      <a:pt x="287" y="1837"/>
                    </a:cubicBezTo>
                    <a:cubicBezTo>
                      <a:pt x="239" y="1859"/>
                      <a:pt x="88" y="1833"/>
                      <a:pt x="75" y="1829"/>
                    </a:cubicBezTo>
                    <a:cubicBezTo>
                      <a:pt x="61" y="1825"/>
                      <a:pt x="58" y="1868"/>
                      <a:pt x="90" y="1876"/>
                    </a:cubicBezTo>
                    <a:cubicBezTo>
                      <a:pt x="182" y="1900"/>
                      <a:pt x="316" y="1974"/>
                      <a:pt x="413" y="1982"/>
                    </a:cubicBezTo>
                    <a:cubicBezTo>
                      <a:pt x="511" y="1991"/>
                      <a:pt x="750" y="1947"/>
                      <a:pt x="832" y="1893"/>
                    </a:cubicBezTo>
                    <a:cubicBezTo>
                      <a:pt x="879" y="1862"/>
                      <a:pt x="922" y="1742"/>
                      <a:pt x="912" y="1712"/>
                    </a:cubicBezTo>
                    <a:cubicBezTo>
                      <a:pt x="904" y="1690"/>
                      <a:pt x="848" y="1700"/>
                      <a:pt x="819" y="1707"/>
                    </a:cubicBezTo>
                    <a:cubicBezTo>
                      <a:pt x="807" y="1710"/>
                      <a:pt x="797" y="1716"/>
                      <a:pt x="789" y="1724"/>
                    </a:cubicBezTo>
                    <a:cubicBezTo>
                      <a:pt x="774" y="1739"/>
                      <a:pt x="745" y="1766"/>
                      <a:pt x="708" y="1805"/>
                    </a:cubicBezTo>
                    <a:cubicBezTo>
                      <a:pt x="652" y="1866"/>
                      <a:pt x="511" y="1897"/>
                      <a:pt x="480" y="1866"/>
                    </a:cubicBezTo>
                    <a:cubicBezTo>
                      <a:pt x="439" y="1825"/>
                      <a:pt x="637" y="1639"/>
                      <a:pt x="651" y="1622"/>
                    </a:cubicBezTo>
                    <a:cubicBezTo>
                      <a:pt x="674" y="1594"/>
                      <a:pt x="654" y="1565"/>
                      <a:pt x="629" y="1523"/>
                    </a:cubicBezTo>
                    <a:cubicBezTo>
                      <a:pt x="604" y="1481"/>
                      <a:pt x="630" y="1459"/>
                      <a:pt x="681" y="1430"/>
                    </a:cubicBezTo>
                    <a:cubicBezTo>
                      <a:pt x="732" y="1401"/>
                      <a:pt x="741" y="1447"/>
                      <a:pt x="772" y="1490"/>
                    </a:cubicBezTo>
                    <a:cubicBezTo>
                      <a:pt x="802" y="1533"/>
                      <a:pt x="800" y="1531"/>
                      <a:pt x="857" y="1523"/>
                    </a:cubicBezTo>
                    <a:cubicBezTo>
                      <a:pt x="914" y="1515"/>
                      <a:pt x="876" y="1474"/>
                      <a:pt x="869" y="1446"/>
                    </a:cubicBezTo>
                    <a:cubicBezTo>
                      <a:pt x="863" y="1419"/>
                      <a:pt x="819" y="1323"/>
                      <a:pt x="792" y="1304"/>
                    </a:cubicBezTo>
                    <a:cubicBezTo>
                      <a:pt x="766" y="1285"/>
                      <a:pt x="713" y="1321"/>
                      <a:pt x="643" y="1345"/>
                    </a:cubicBezTo>
                    <a:cubicBezTo>
                      <a:pt x="573" y="1368"/>
                      <a:pt x="391" y="1484"/>
                      <a:pt x="323" y="1523"/>
                    </a:cubicBezTo>
                    <a:cubicBezTo>
                      <a:pt x="255" y="1563"/>
                      <a:pt x="236" y="1527"/>
                      <a:pt x="199" y="1467"/>
                    </a:cubicBezTo>
                    <a:cubicBezTo>
                      <a:pt x="161" y="1407"/>
                      <a:pt x="233" y="1385"/>
                      <a:pt x="233" y="1385"/>
                    </a:cubicBezTo>
                    <a:cubicBezTo>
                      <a:pt x="366" y="1351"/>
                      <a:pt x="463" y="1242"/>
                      <a:pt x="529" y="1175"/>
                    </a:cubicBezTo>
                    <a:cubicBezTo>
                      <a:pt x="595" y="1109"/>
                      <a:pt x="749" y="1043"/>
                      <a:pt x="799" y="1017"/>
                    </a:cubicBezTo>
                    <a:cubicBezTo>
                      <a:pt x="849" y="991"/>
                      <a:pt x="821" y="951"/>
                      <a:pt x="912" y="878"/>
                    </a:cubicBezTo>
                    <a:cubicBezTo>
                      <a:pt x="1002" y="806"/>
                      <a:pt x="1120" y="780"/>
                      <a:pt x="1259" y="765"/>
                    </a:cubicBezTo>
                    <a:cubicBezTo>
                      <a:pt x="1397" y="749"/>
                      <a:pt x="1472" y="681"/>
                      <a:pt x="1558" y="635"/>
                    </a:cubicBezTo>
                    <a:cubicBezTo>
                      <a:pt x="1644" y="589"/>
                      <a:pt x="1740" y="593"/>
                      <a:pt x="1760" y="537"/>
                    </a:cubicBezTo>
                    <a:cubicBezTo>
                      <a:pt x="1780" y="481"/>
                      <a:pt x="1760" y="338"/>
                      <a:pt x="1714" y="35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36"/>
              <p:cNvSpPr/>
              <p:nvPr/>
            </p:nvSpPr>
            <p:spPr>
              <a:xfrm>
                <a:off x="2617835" y="1901036"/>
                <a:ext cx="62857" cy="70219"/>
              </a:xfrm>
              <a:custGeom>
                <a:rect b="b" l="l" r="r" t="t"/>
                <a:pathLst>
                  <a:path extrusionOk="0" h="124" w="111">
                    <a:moveTo>
                      <a:pt x="58" y="43"/>
                    </a:moveTo>
                    <a:cubicBezTo>
                      <a:pt x="70" y="28"/>
                      <a:pt x="82" y="13"/>
                      <a:pt x="97" y="3"/>
                    </a:cubicBezTo>
                    <a:cubicBezTo>
                      <a:pt x="103" y="0"/>
                      <a:pt x="110" y="4"/>
                      <a:pt x="110" y="10"/>
                    </a:cubicBezTo>
                    <a:cubicBezTo>
                      <a:pt x="110" y="59"/>
                      <a:pt x="80" y="99"/>
                      <a:pt x="39" y="116"/>
                    </a:cubicBezTo>
                    <a:cubicBezTo>
                      <a:pt x="22" y="123"/>
                      <a:pt x="0" y="117"/>
                      <a:pt x="13" y="97"/>
                    </a:cubicBezTo>
                    <a:cubicBezTo>
                      <a:pt x="27" y="78"/>
                      <a:pt x="44" y="61"/>
                      <a:pt x="58" y="43"/>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36"/>
              <p:cNvSpPr/>
              <p:nvPr/>
            </p:nvSpPr>
            <p:spPr>
              <a:xfrm>
                <a:off x="2367538" y="2865978"/>
                <a:ext cx="255960" cy="35676"/>
              </a:xfrm>
              <a:custGeom>
                <a:rect b="b" l="l" r="r" t="t"/>
                <a:pathLst>
                  <a:path extrusionOk="0" h="63" w="452">
                    <a:moveTo>
                      <a:pt x="45" y="4"/>
                    </a:moveTo>
                    <a:cubicBezTo>
                      <a:pt x="63" y="2"/>
                      <a:pt x="80" y="5"/>
                      <a:pt x="98" y="8"/>
                    </a:cubicBezTo>
                    <a:cubicBezTo>
                      <a:pt x="212" y="25"/>
                      <a:pt x="328" y="22"/>
                      <a:pt x="441" y="1"/>
                    </a:cubicBezTo>
                    <a:cubicBezTo>
                      <a:pt x="446" y="0"/>
                      <a:pt x="451" y="6"/>
                      <a:pt x="448" y="10"/>
                    </a:cubicBezTo>
                    <a:cubicBezTo>
                      <a:pt x="442" y="19"/>
                      <a:pt x="434" y="26"/>
                      <a:pt x="424" y="31"/>
                    </a:cubicBezTo>
                    <a:cubicBezTo>
                      <a:pt x="411" y="38"/>
                      <a:pt x="396" y="41"/>
                      <a:pt x="382" y="43"/>
                    </a:cubicBezTo>
                    <a:cubicBezTo>
                      <a:pt x="265" y="62"/>
                      <a:pt x="146" y="60"/>
                      <a:pt x="40" y="42"/>
                    </a:cubicBezTo>
                    <a:cubicBezTo>
                      <a:pt x="0" y="36"/>
                      <a:pt x="7" y="8"/>
                      <a:pt x="45" y="4"/>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36"/>
              <p:cNvSpPr/>
              <p:nvPr/>
            </p:nvSpPr>
            <p:spPr>
              <a:xfrm>
                <a:off x="2325633" y="2674009"/>
                <a:ext cx="196500" cy="35676"/>
              </a:xfrm>
              <a:custGeom>
                <a:rect b="b" l="l" r="r" t="t"/>
                <a:pathLst>
                  <a:path extrusionOk="0" h="63" w="347">
                    <a:moveTo>
                      <a:pt x="28" y="17"/>
                    </a:moveTo>
                    <a:cubicBezTo>
                      <a:pt x="37" y="11"/>
                      <a:pt x="48" y="10"/>
                      <a:pt x="59" y="10"/>
                    </a:cubicBezTo>
                    <a:cubicBezTo>
                      <a:pt x="145" y="7"/>
                      <a:pt x="233" y="4"/>
                      <a:pt x="320" y="1"/>
                    </a:cubicBezTo>
                    <a:cubicBezTo>
                      <a:pt x="325" y="1"/>
                      <a:pt x="330" y="0"/>
                      <a:pt x="335" y="3"/>
                    </a:cubicBezTo>
                    <a:cubicBezTo>
                      <a:pt x="346" y="9"/>
                      <a:pt x="345" y="26"/>
                      <a:pt x="337" y="35"/>
                    </a:cubicBezTo>
                    <a:cubicBezTo>
                      <a:pt x="328" y="44"/>
                      <a:pt x="315" y="47"/>
                      <a:pt x="302" y="49"/>
                    </a:cubicBezTo>
                    <a:cubicBezTo>
                      <a:pt x="215" y="62"/>
                      <a:pt x="128" y="62"/>
                      <a:pt x="49" y="52"/>
                    </a:cubicBezTo>
                    <a:cubicBezTo>
                      <a:pt x="32" y="50"/>
                      <a:pt x="0" y="37"/>
                      <a:pt x="28" y="17"/>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36"/>
              <p:cNvSpPr/>
              <p:nvPr/>
            </p:nvSpPr>
            <p:spPr>
              <a:xfrm>
                <a:off x="2624064" y="2584537"/>
                <a:ext cx="97967" cy="70219"/>
              </a:xfrm>
              <a:custGeom>
                <a:rect b="b" l="l" r="r" t="t"/>
                <a:pathLst>
                  <a:path extrusionOk="0" h="124" w="173">
                    <a:moveTo>
                      <a:pt x="166" y="4"/>
                    </a:moveTo>
                    <a:cubicBezTo>
                      <a:pt x="172" y="8"/>
                      <a:pt x="166" y="42"/>
                      <a:pt x="159" y="54"/>
                    </a:cubicBezTo>
                    <a:cubicBezTo>
                      <a:pt x="138" y="93"/>
                      <a:pt x="93" y="114"/>
                      <a:pt x="49" y="122"/>
                    </a:cubicBezTo>
                    <a:cubicBezTo>
                      <a:pt x="43" y="123"/>
                      <a:pt x="36" y="123"/>
                      <a:pt x="31" y="120"/>
                    </a:cubicBezTo>
                    <a:cubicBezTo>
                      <a:pt x="0" y="99"/>
                      <a:pt x="60" y="72"/>
                      <a:pt x="71" y="64"/>
                    </a:cubicBezTo>
                    <a:cubicBezTo>
                      <a:pt x="103" y="44"/>
                      <a:pt x="160" y="0"/>
                      <a:pt x="166" y="4"/>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36"/>
              <p:cNvSpPr/>
              <p:nvPr/>
            </p:nvSpPr>
            <p:spPr>
              <a:xfrm>
                <a:off x="2023804" y="2844460"/>
                <a:ext cx="211223" cy="134775"/>
              </a:xfrm>
              <a:custGeom>
                <a:rect b="b" l="l" r="r" t="t"/>
                <a:pathLst>
                  <a:path extrusionOk="0" h="238" w="373">
                    <a:moveTo>
                      <a:pt x="82" y="183"/>
                    </a:moveTo>
                    <a:cubicBezTo>
                      <a:pt x="82" y="183"/>
                      <a:pt x="172" y="166"/>
                      <a:pt x="234" y="83"/>
                    </a:cubicBezTo>
                    <a:cubicBezTo>
                      <a:pt x="296" y="0"/>
                      <a:pt x="352" y="9"/>
                      <a:pt x="362" y="21"/>
                    </a:cubicBezTo>
                    <a:cubicBezTo>
                      <a:pt x="372" y="33"/>
                      <a:pt x="319" y="58"/>
                      <a:pt x="287" y="94"/>
                    </a:cubicBezTo>
                    <a:cubicBezTo>
                      <a:pt x="215" y="178"/>
                      <a:pt x="0" y="237"/>
                      <a:pt x="82" y="183"/>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36"/>
              <p:cNvSpPr/>
              <p:nvPr/>
            </p:nvSpPr>
            <p:spPr>
              <a:xfrm>
                <a:off x="1758783" y="2068655"/>
                <a:ext cx="954186" cy="551557"/>
              </a:xfrm>
              <a:custGeom>
                <a:rect b="b" l="l" r="r" t="t"/>
                <a:pathLst>
                  <a:path extrusionOk="0" h="974" w="1685">
                    <a:moveTo>
                      <a:pt x="1598" y="135"/>
                    </a:moveTo>
                    <a:cubicBezTo>
                      <a:pt x="1511" y="170"/>
                      <a:pt x="1436" y="145"/>
                      <a:pt x="1360" y="219"/>
                    </a:cubicBezTo>
                    <a:cubicBezTo>
                      <a:pt x="1283" y="295"/>
                      <a:pt x="734" y="520"/>
                      <a:pt x="626" y="599"/>
                    </a:cubicBezTo>
                    <a:cubicBezTo>
                      <a:pt x="519" y="678"/>
                      <a:pt x="453" y="771"/>
                      <a:pt x="366" y="823"/>
                    </a:cubicBezTo>
                    <a:cubicBezTo>
                      <a:pt x="281" y="874"/>
                      <a:pt x="114" y="934"/>
                      <a:pt x="15" y="973"/>
                    </a:cubicBezTo>
                    <a:cubicBezTo>
                      <a:pt x="0" y="952"/>
                      <a:pt x="25" y="915"/>
                      <a:pt x="25" y="915"/>
                    </a:cubicBezTo>
                    <a:cubicBezTo>
                      <a:pt x="72" y="861"/>
                      <a:pt x="219" y="848"/>
                      <a:pt x="315" y="801"/>
                    </a:cubicBezTo>
                    <a:cubicBezTo>
                      <a:pt x="411" y="754"/>
                      <a:pt x="455" y="690"/>
                      <a:pt x="511" y="614"/>
                    </a:cubicBezTo>
                    <a:cubicBezTo>
                      <a:pt x="585" y="513"/>
                      <a:pt x="1075" y="376"/>
                      <a:pt x="1191" y="252"/>
                    </a:cubicBezTo>
                    <a:cubicBezTo>
                      <a:pt x="1239" y="201"/>
                      <a:pt x="1239" y="172"/>
                      <a:pt x="1276" y="112"/>
                    </a:cubicBezTo>
                    <a:cubicBezTo>
                      <a:pt x="1314" y="52"/>
                      <a:pt x="1383" y="0"/>
                      <a:pt x="1457" y="5"/>
                    </a:cubicBezTo>
                    <a:cubicBezTo>
                      <a:pt x="1534" y="11"/>
                      <a:pt x="1655" y="48"/>
                      <a:pt x="1659" y="52"/>
                    </a:cubicBezTo>
                    <a:cubicBezTo>
                      <a:pt x="1660" y="54"/>
                      <a:pt x="1684" y="100"/>
                      <a:pt x="1598" y="13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36"/>
              <p:cNvSpPr/>
              <p:nvPr/>
            </p:nvSpPr>
            <p:spPr>
              <a:xfrm>
                <a:off x="1782567" y="2623610"/>
                <a:ext cx="425844" cy="202162"/>
              </a:xfrm>
              <a:custGeom>
                <a:rect b="b" l="l" r="r" t="t"/>
                <a:pathLst>
                  <a:path extrusionOk="0" h="357" w="752">
                    <a:moveTo>
                      <a:pt x="690" y="11"/>
                    </a:moveTo>
                    <a:cubicBezTo>
                      <a:pt x="633" y="0"/>
                      <a:pt x="371" y="143"/>
                      <a:pt x="230" y="239"/>
                    </a:cubicBezTo>
                    <a:cubicBezTo>
                      <a:pt x="230" y="239"/>
                      <a:pt x="173" y="280"/>
                      <a:pt x="136" y="261"/>
                    </a:cubicBezTo>
                    <a:cubicBezTo>
                      <a:pt x="99" y="242"/>
                      <a:pt x="60" y="155"/>
                      <a:pt x="54" y="130"/>
                    </a:cubicBezTo>
                    <a:cubicBezTo>
                      <a:pt x="48" y="105"/>
                      <a:pt x="0" y="116"/>
                      <a:pt x="3" y="142"/>
                    </a:cubicBezTo>
                    <a:cubicBezTo>
                      <a:pt x="6" y="168"/>
                      <a:pt x="43" y="312"/>
                      <a:pt x="68" y="321"/>
                    </a:cubicBezTo>
                    <a:cubicBezTo>
                      <a:pt x="92" y="330"/>
                      <a:pt x="151" y="356"/>
                      <a:pt x="220" y="313"/>
                    </a:cubicBezTo>
                    <a:cubicBezTo>
                      <a:pt x="289" y="270"/>
                      <a:pt x="609" y="49"/>
                      <a:pt x="660" y="73"/>
                    </a:cubicBezTo>
                    <a:cubicBezTo>
                      <a:pt x="686" y="100"/>
                      <a:pt x="697" y="141"/>
                      <a:pt x="712" y="150"/>
                    </a:cubicBezTo>
                    <a:cubicBezTo>
                      <a:pt x="720" y="154"/>
                      <a:pt x="751" y="155"/>
                      <a:pt x="749" y="129"/>
                    </a:cubicBezTo>
                    <a:cubicBezTo>
                      <a:pt x="746" y="103"/>
                      <a:pt x="708" y="14"/>
                      <a:pt x="690" y="1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36"/>
              <p:cNvSpPr/>
              <p:nvPr/>
            </p:nvSpPr>
            <p:spPr>
              <a:xfrm>
                <a:off x="1847690" y="2758951"/>
                <a:ext cx="240670" cy="222548"/>
              </a:xfrm>
              <a:custGeom>
                <a:rect b="b" l="l" r="r" t="t"/>
                <a:pathLst>
                  <a:path extrusionOk="0" h="393" w="425">
                    <a:moveTo>
                      <a:pt x="391" y="0"/>
                    </a:moveTo>
                    <a:cubicBezTo>
                      <a:pt x="391" y="0"/>
                      <a:pt x="424" y="23"/>
                      <a:pt x="412" y="44"/>
                    </a:cubicBezTo>
                    <a:cubicBezTo>
                      <a:pt x="399" y="65"/>
                      <a:pt x="261" y="203"/>
                      <a:pt x="238" y="268"/>
                    </a:cubicBezTo>
                    <a:cubicBezTo>
                      <a:pt x="215" y="334"/>
                      <a:pt x="243" y="348"/>
                      <a:pt x="245" y="360"/>
                    </a:cubicBezTo>
                    <a:cubicBezTo>
                      <a:pt x="247" y="372"/>
                      <a:pt x="237" y="392"/>
                      <a:pt x="237" y="392"/>
                    </a:cubicBezTo>
                    <a:cubicBezTo>
                      <a:pt x="237" y="392"/>
                      <a:pt x="78" y="379"/>
                      <a:pt x="0" y="324"/>
                    </a:cubicBezTo>
                    <a:lnTo>
                      <a:pt x="0" y="307"/>
                    </a:lnTo>
                    <a:cubicBezTo>
                      <a:pt x="0" y="307"/>
                      <a:pt x="131" y="339"/>
                      <a:pt x="165" y="280"/>
                    </a:cubicBezTo>
                    <a:cubicBezTo>
                      <a:pt x="198" y="222"/>
                      <a:pt x="245" y="160"/>
                      <a:pt x="282" y="110"/>
                    </a:cubicBezTo>
                    <a:cubicBezTo>
                      <a:pt x="318" y="59"/>
                      <a:pt x="391" y="0"/>
                      <a:pt x="39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36"/>
              <p:cNvSpPr/>
              <p:nvPr/>
            </p:nvSpPr>
            <p:spPr>
              <a:xfrm>
                <a:off x="1868642" y="1602606"/>
                <a:ext cx="757686" cy="667078"/>
              </a:xfrm>
              <a:custGeom>
                <a:rect b="b" l="l" r="r" t="t"/>
                <a:pathLst>
                  <a:path extrusionOk="0" h="1178" w="1338">
                    <a:moveTo>
                      <a:pt x="1333" y="13"/>
                    </a:moveTo>
                    <a:cubicBezTo>
                      <a:pt x="1298" y="30"/>
                      <a:pt x="1263" y="47"/>
                      <a:pt x="1227" y="63"/>
                    </a:cubicBezTo>
                    <a:cubicBezTo>
                      <a:pt x="1192" y="80"/>
                      <a:pt x="1159" y="98"/>
                      <a:pt x="1130" y="122"/>
                    </a:cubicBezTo>
                    <a:cubicBezTo>
                      <a:pt x="1101" y="146"/>
                      <a:pt x="1077" y="174"/>
                      <a:pt x="1055" y="206"/>
                    </a:cubicBezTo>
                    <a:cubicBezTo>
                      <a:pt x="1044" y="221"/>
                      <a:pt x="1035" y="237"/>
                      <a:pt x="1024" y="254"/>
                    </a:cubicBezTo>
                    <a:cubicBezTo>
                      <a:pt x="1014" y="271"/>
                      <a:pt x="1004" y="287"/>
                      <a:pt x="994" y="304"/>
                    </a:cubicBezTo>
                    <a:cubicBezTo>
                      <a:pt x="953" y="370"/>
                      <a:pt x="912" y="436"/>
                      <a:pt x="862" y="498"/>
                    </a:cubicBezTo>
                    <a:cubicBezTo>
                      <a:pt x="850" y="514"/>
                      <a:pt x="837" y="529"/>
                      <a:pt x="820" y="543"/>
                    </a:cubicBezTo>
                    <a:cubicBezTo>
                      <a:pt x="816" y="547"/>
                      <a:pt x="812" y="550"/>
                      <a:pt x="806" y="554"/>
                    </a:cubicBezTo>
                    <a:cubicBezTo>
                      <a:pt x="805" y="555"/>
                      <a:pt x="803" y="555"/>
                      <a:pt x="802" y="556"/>
                    </a:cubicBezTo>
                    <a:cubicBezTo>
                      <a:pt x="800" y="557"/>
                      <a:pt x="798" y="558"/>
                      <a:pt x="797" y="558"/>
                    </a:cubicBezTo>
                    <a:cubicBezTo>
                      <a:pt x="793" y="560"/>
                      <a:pt x="791" y="560"/>
                      <a:pt x="788" y="561"/>
                    </a:cubicBezTo>
                    <a:cubicBezTo>
                      <a:pt x="777" y="564"/>
                      <a:pt x="767" y="566"/>
                      <a:pt x="758" y="567"/>
                    </a:cubicBezTo>
                    <a:cubicBezTo>
                      <a:pt x="718" y="573"/>
                      <a:pt x="680" y="577"/>
                      <a:pt x="642" y="582"/>
                    </a:cubicBezTo>
                    <a:cubicBezTo>
                      <a:pt x="603" y="588"/>
                      <a:pt x="565" y="594"/>
                      <a:pt x="529" y="604"/>
                    </a:cubicBezTo>
                    <a:cubicBezTo>
                      <a:pt x="511" y="608"/>
                      <a:pt x="493" y="614"/>
                      <a:pt x="477" y="621"/>
                    </a:cubicBezTo>
                    <a:cubicBezTo>
                      <a:pt x="460" y="629"/>
                      <a:pt x="445" y="638"/>
                      <a:pt x="436" y="650"/>
                    </a:cubicBezTo>
                    <a:cubicBezTo>
                      <a:pt x="435" y="651"/>
                      <a:pt x="434" y="652"/>
                      <a:pt x="432" y="654"/>
                    </a:cubicBezTo>
                    <a:lnTo>
                      <a:pt x="429" y="660"/>
                    </a:lnTo>
                    <a:cubicBezTo>
                      <a:pt x="427" y="664"/>
                      <a:pt x="425" y="668"/>
                      <a:pt x="423" y="672"/>
                    </a:cubicBezTo>
                    <a:cubicBezTo>
                      <a:pt x="419" y="680"/>
                      <a:pt x="415" y="689"/>
                      <a:pt x="412" y="697"/>
                    </a:cubicBezTo>
                    <a:cubicBezTo>
                      <a:pt x="405" y="715"/>
                      <a:pt x="399" y="733"/>
                      <a:pt x="394" y="751"/>
                    </a:cubicBezTo>
                    <a:cubicBezTo>
                      <a:pt x="389" y="769"/>
                      <a:pt x="385" y="788"/>
                      <a:pt x="381" y="807"/>
                    </a:cubicBezTo>
                    <a:cubicBezTo>
                      <a:pt x="376" y="826"/>
                      <a:pt x="372" y="845"/>
                      <a:pt x="365" y="865"/>
                    </a:cubicBezTo>
                    <a:cubicBezTo>
                      <a:pt x="363" y="870"/>
                      <a:pt x="362" y="875"/>
                      <a:pt x="359" y="880"/>
                    </a:cubicBezTo>
                    <a:cubicBezTo>
                      <a:pt x="358" y="882"/>
                      <a:pt x="357" y="885"/>
                      <a:pt x="356" y="887"/>
                    </a:cubicBezTo>
                    <a:lnTo>
                      <a:pt x="353" y="891"/>
                    </a:lnTo>
                    <a:cubicBezTo>
                      <a:pt x="353" y="892"/>
                      <a:pt x="352" y="893"/>
                      <a:pt x="351" y="894"/>
                    </a:cubicBezTo>
                    <a:cubicBezTo>
                      <a:pt x="351" y="894"/>
                      <a:pt x="350" y="895"/>
                      <a:pt x="350" y="896"/>
                    </a:cubicBezTo>
                    <a:cubicBezTo>
                      <a:pt x="346" y="900"/>
                      <a:pt x="342" y="904"/>
                      <a:pt x="338" y="907"/>
                    </a:cubicBezTo>
                    <a:cubicBezTo>
                      <a:pt x="334" y="910"/>
                      <a:pt x="331" y="914"/>
                      <a:pt x="327" y="917"/>
                    </a:cubicBezTo>
                    <a:cubicBezTo>
                      <a:pt x="312" y="930"/>
                      <a:pt x="297" y="942"/>
                      <a:pt x="281" y="954"/>
                    </a:cubicBezTo>
                    <a:cubicBezTo>
                      <a:pt x="251" y="978"/>
                      <a:pt x="220" y="1002"/>
                      <a:pt x="189" y="1026"/>
                    </a:cubicBezTo>
                    <a:cubicBezTo>
                      <a:pt x="159" y="1049"/>
                      <a:pt x="128" y="1074"/>
                      <a:pt x="98" y="1098"/>
                    </a:cubicBezTo>
                    <a:cubicBezTo>
                      <a:pt x="83" y="1110"/>
                      <a:pt x="68" y="1122"/>
                      <a:pt x="53" y="1135"/>
                    </a:cubicBezTo>
                    <a:cubicBezTo>
                      <a:pt x="46" y="1141"/>
                      <a:pt x="39" y="1147"/>
                      <a:pt x="32" y="1154"/>
                    </a:cubicBezTo>
                    <a:cubicBezTo>
                      <a:pt x="25" y="1160"/>
                      <a:pt x="18" y="1167"/>
                      <a:pt x="12" y="1174"/>
                    </a:cubicBezTo>
                    <a:lnTo>
                      <a:pt x="12" y="1174"/>
                    </a:lnTo>
                    <a:cubicBezTo>
                      <a:pt x="10" y="1177"/>
                      <a:pt x="6" y="1177"/>
                      <a:pt x="3" y="1175"/>
                    </a:cubicBezTo>
                    <a:cubicBezTo>
                      <a:pt x="0" y="1173"/>
                      <a:pt x="0" y="1169"/>
                      <a:pt x="2" y="1166"/>
                    </a:cubicBezTo>
                    <a:cubicBezTo>
                      <a:pt x="8" y="1157"/>
                      <a:pt x="15" y="1150"/>
                      <a:pt x="22" y="1143"/>
                    </a:cubicBezTo>
                    <a:cubicBezTo>
                      <a:pt x="29" y="1136"/>
                      <a:pt x="36" y="1129"/>
                      <a:pt x="43" y="1122"/>
                    </a:cubicBezTo>
                    <a:cubicBezTo>
                      <a:pt x="57" y="1109"/>
                      <a:pt x="72" y="1096"/>
                      <a:pt x="87" y="1083"/>
                    </a:cubicBezTo>
                    <a:cubicBezTo>
                      <a:pt x="116" y="1057"/>
                      <a:pt x="146" y="1032"/>
                      <a:pt x="176" y="1007"/>
                    </a:cubicBezTo>
                    <a:lnTo>
                      <a:pt x="265" y="933"/>
                    </a:lnTo>
                    <a:cubicBezTo>
                      <a:pt x="280" y="921"/>
                      <a:pt x="295" y="908"/>
                      <a:pt x="309" y="896"/>
                    </a:cubicBezTo>
                    <a:cubicBezTo>
                      <a:pt x="313" y="892"/>
                      <a:pt x="317" y="889"/>
                      <a:pt x="320" y="886"/>
                    </a:cubicBezTo>
                    <a:cubicBezTo>
                      <a:pt x="323" y="883"/>
                      <a:pt x="327" y="879"/>
                      <a:pt x="329" y="877"/>
                    </a:cubicBezTo>
                    <a:lnTo>
                      <a:pt x="329" y="876"/>
                    </a:lnTo>
                    <a:lnTo>
                      <a:pt x="330" y="876"/>
                    </a:lnTo>
                    <a:lnTo>
                      <a:pt x="331" y="873"/>
                    </a:lnTo>
                    <a:cubicBezTo>
                      <a:pt x="332" y="872"/>
                      <a:pt x="333" y="870"/>
                      <a:pt x="334" y="868"/>
                    </a:cubicBezTo>
                    <a:cubicBezTo>
                      <a:pt x="335" y="864"/>
                      <a:pt x="336" y="860"/>
                      <a:pt x="338" y="855"/>
                    </a:cubicBezTo>
                    <a:cubicBezTo>
                      <a:pt x="344" y="838"/>
                      <a:pt x="347" y="819"/>
                      <a:pt x="351" y="800"/>
                    </a:cubicBezTo>
                    <a:cubicBezTo>
                      <a:pt x="356" y="781"/>
                      <a:pt x="359" y="762"/>
                      <a:pt x="364" y="743"/>
                    </a:cubicBezTo>
                    <a:cubicBezTo>
                      <a:pt x="369" y="724"/>
                      <a:pt x="375" y="704"/>
                      <a:pt x="382" y="685"/>
                    </a:cubicBezTo>
                    <a:cubicBezTo>
                      <a:pt x="386" y="676"/>
                      <a:pt x="389" y="667"/>
                      <a:pt x="394" y="657"/>
                    </a:cubicBezTo>
                    <a:cubicBezTo>
                      <a:pt x="396" y="653"/>
                      <a:pt x="398" y="648"/>
                      <a:pt x="401" y="643"/>
                    </a:cubicBezTo>
                    <a:lnTo>
                      <a:pt x="405" y="637"/>
                    </a:lnTo>
                    <a:cubicBezTo>
                      <a:pt x="406" y="635"/>
                      <a:pt x="408" y="631"/>
                      <a:pt x="410" y="629"/>
                    </a:cubicBezTo>
                    <a:cubicBezTo>
                      <a:pt x="417" y="620"/>
                      <a:pt x="426" y="612"/>
                      <a:pt x="435" y="606"/>
                    </a:cubicBezTo>
                    <a:cubicBezTo>
                      <a:pt x="444" y="600"/>
                      <a:pt x="453" y="595"/>
                      <a:pt x="463" y="591"/>
                    </a:cubicBezTo>
                    <a:cubicBezTo>
                      <a:pt x="482" y="582"/>
                      <a:pt x="501" y="576"/>
                      <a:pt x="521" y="570"/>
                    </a:cubicBezTo>
                    <a:cubicBezTo>
                      <a:pt x="559" y="560"/>
                      <a:pt x="598" y="552"/>
                      <a:pt x="637" y="547"/>
                    </a:cubicBezTo>
                    <a:cubicBezTo>
                      <a:pt x="676" y="541"/>
                      <a:pt x="715" y="538"/>
                      <a:pt x="752" y="532"/>
                    </a:cubicBezTo>
                    <a:cubicBezTo>
                      <a:pt x="761" y="530"/>
                      <a:pt x="771" y="528"/>
                      <a:pt x="779" y="526"/>
                    </a:cubicBezTo>
                    <a:cubicBezTo>
                      <a:pt x="781" y="526"/>
                      <a:pt x="782" y="525"/>
                      <a:pt x="784" y="525"/>
                    </a:cubicBezTo>
                    <a:cubicBezTo>
                      <a:pt x="785" y="524"/>
                      <a:pt x="785" y="524"/>
                      <a:pt x="786" y="524"/>
                    </a:cubicBezTo>
                    <a:cubicBezTo>
                      <a:pt x="787" y="523"/>
                      <a:pt x="787" y="523"/>
                      <a:pt x="788" y="523"/>
                    </a:cubicBezTo>
                    <a:cubicBezTo>
                      <a:pt x="791" y="521"/>
                      <a:pt x="794" y="518"/>
                      <a:pt x="797" y="516"/>
                    </a:cubicBezTo>
                    <a:cubicBezTo>
                      <a:pt x="810" y="505"/>
                      <a:pt x="822" y="491"/>
                      <a:pt x="834" y="476"/>
                    </a:cubicBezTo>
                    <a:cubicBezTo>
                      <a:pt x="858" y="447"/>
                      <a:pt x="881" y="415"/>
                      <a:pt x="902" y="383"/>
                    </a:cubicBezTo>
                    <a:cubicBezTo>
                      <a:pt x="924" y="351"/>
                      <a:pt x="945" y="319"/>
                      <a:pt x="966" y="287"/>
                    </a:cubicBezTo>
                    <a:lnTo>
                      <a:pt x="997" y="237"/>
                    </a:lnTo>
                    <a:cubicBezTo>
                      <a:pt x="1008" y="221"/>
                      <a:pt x="1019" y="204"/>
                      <a:pt x="1030" y="188"/>
                    </a:cubicBezTo>
                    <a:cubicBezTo>
                      <a:pt x="1042" y="172"/>
                      <a:pt x="1054" y="156"/>
                      <a:pt x="1068" y="142"/>
                    </a:cubicBezTo>
                    <a:cubicBezTo>
                      <a:pt x="1081" y="127"/>
                      <a:pt x="1098" y="114"/>
                      <a:pt x="1113" y="102"/>
                    </a:cubicBezTo>
                    <a:cubicBezTo>
                      <a:pt x="1145" y="78"/>
                      <a:pt x="1181" y="59"/>
                      <a:pt x="1218" y="45"/>
                    </a:cubicBezTo>
                    <a:cubicBezTo>
                      <a:pt x="1254" y="30"/>
                      <a:pt x="1290" y="16"/>
                      <a:pt x="1326" y="1"/>
                    </a:cubicBezTo>
                    <a:lnTo>
                      <a:pt x="1326" y="1"/>
                    </a:lnTo>
                    <a:cubicBezTo>
                      <a:pt x="1329" y="0"/>
                      <a:pt x="1333" y="2"/>
                      <a:pt x="1334" y="5"/>
                    </a:cubicBezTo>
                    <a:cubicBezTo>
                      <a:pt x="1337" y="8"/>
                      <a:pt x="1336" y="12"/>
                      <a:pt x="1333" y="13"/>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36"/>
              <p:cNvSpPr/>
              <p:nvPr/>
            </p:nvSpPr>
            <p:spPr>
              <a:xfrm>
                <a:off x="1695360" y="2004665"/>
                <a:ext cx="139872" cy="152896"/>
              </a:xfrm>
              <a:custGeom>
                <a:rect b="b" l="l" r="r" t="t"/>
                <a:pathLst>
                  <a:path extrusionOk="0" h="270" w="247">
                    <a:moveTo>
                      <a:pt x="15" y="231"/>
                    </a:moveTo>
                    <a:cubicBezTo>
                      <a:pt x="26" y="226"/>
                      <a:pt x="39" y="220"/>
                      <a:pt x="51" y="214"/>
                    </a:cubicBezTo>
                    <a:cubicBezTo>
                      <a:pt x="62" y="207"/>
                      <a:pt x="74" y="200"/>
                      <a:pt x="85" y="192"/>
                    </a:cubicBezTo>
                    <a:cubicBezTo>
                      <a:pt x="108" y="177"/>
                      <a:pt x="129" y="160"/>
                      <a:pt x="148" y="142"/>
                    </a:cubicBezTo>
                    <a:cubicBezTo>
                      <a:pt x="158" y="132"/>
                      <a:pt x="167" y="122"/>
                      <a:pt x="176" y="112"/>
                    </a:cubicBezTo>
                    <a:cubicBezTo>
                      <a:pt x="184" y="101"/>
                      <a:pt x="192" y="91"/>
                      <a:pt x="199" y="79"/>
                    </a:cubicBezTo>
                    <a:cubicBezTo>
                      <a:pt x="214" y="56"/>
                      <a:pt x="225" y="31"/>
                      <a:pt x="233" y="5"/>
                    </a:cubicBezTo>
                    <a:lnTo>
                      <a:pt x="233" y="5"/>
                    </a:lnTo>
                    <a:cubicBezTo>
                      <a:pt x="233" y="2"/>
                      <a:pt x="237" y="0"/>
                      <a:pt x="241" y="0"/>
                    </a:cubicBezTo>
                    <a:cubicBezTo>
                      <a:pt x="244" y="1"/>
                      <a:pt x="246" y="5"/>
                      <a:pt x="246" y="8"/>
                    </a:cubicBezTo>
                    <a:cubicBezTo>
                      <a:pt x="240" y="36"/>
                      <a:pt x="230" y="63"/>
                      <a:pt x="216" y="88"/>
                    </a:cubicBezTo>
                    <a:cubicBezTo>
                      <a:pt x="209" y="101"/>
                      <a:pt x="201" y="113"/>
                      <a:pt x="193" y="125"/>
                    </a:cubicBezTo>
                    <a:cubicBezTo>
                      <a:pt x="185" y="137"/>
                      <a:pt x="176" y="148"/>
                      <a:pt x="166" y="159"/>
                    </a:cubicBezTo>
                    <a:cubicBezTo>
                      <a:pt x="147" y="180"/>
                      <a:pt x="125" y="199"/>
                      <a:pt x="103" y="217"/>
                    </a:cubicBezTo>
                    <a:cubicBezTo>
                      <a:pt x="91" y="226"/>
                      <a:pt x="79" y="234"/>
                      <a:pt x="67" y="242"/>
                    </a:cubicBezTo>
                    <a:cubicBezTo>
                      <a:pt x="55" y="250"/>
                      <a:pt x="43" y="257"/>
                      <a:pt x="29" y="264"/>
                    </a:cubicBezTo>
                    <a:cubicBezTo>
                      <a:pt x="20" y="269"/>
                      <a:pt x="9" y="265"/>
                      <a:pt x="5" y="256"/>
                    </a:cubicBezTo>
                    <a:cubicBezTo>
                      <a:pt x="0" y="248"/>
                      <a:pt x="4" y="236"/>
                      <a:pt x="13" y="232"/>
                    </a:cubicBezTo>
                    <a:lnTo>
                      <a:pt x="14" y="232"/>
                    </a:lnTo>
                    <a:lnTo>
                      <a:pt x="15" y="23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36"/>
              <p:cNvSpPr/>
              <p:nvPr/>
            </p:nvSpPr>
            <p:spPr>
              <a:xfrm>
                <a:off x="1701022" y="1408372"/>
                <a:ext cx="407723" cy="585534"/>
              </a:xfrm>
              <a:custGeom>
                <a:rect b="b" l="l" r="r" t="t"/>
                <a:pathLst>
                  <a:path extrusionOk="0" h="1034" w="720">
                    <a:moveTo>
                      <a:pt x="695" y="1029"/>
                    </a:moveTo>
                    <a:cubicBezTo>
                      <a:pt x="691" y="1027"/>
                      <a:pt x="688" y="1025"/>
                      <a:pt x="685" y="1023"/>
                    </a:cubicBezTo>
                    <a:cubicBezTo>
                      <a:pt x="682" y="1021"/>
                      <a:pt x="679" y="1019"/>
                      <a:pt x="676" y="1017"/>
                    </a:cubicBezTo>
                    <a:cubicBezTo>
                      <a:pt x="670" y="1013"/>
                      <a:pt x="664" y="1008"/>
                      <a:pt x="659" y="1003"/>
                    </a:cubicBezTo>
                    <a:cubicBezTo>
                      <a:pt x="648" y="994"/>
                      <a:pt x="639" y="983"/>
                      <a:pt x="630" y="972"/>
                    </a:cubicBezTo>
                    <a:cubicBezTo>
                      <a:pt x="611" y="951"/>
                      <a:pt x="596" y="927"/>
                      <a:pt x="583" y="902"/>
                    </a:cubicBezTo>
                    <a:cubicBezTo>
                      <a:pt x="556" y="853"/>
                      <a:pt x="539" y="799"/>
                      <a:pt x="526" y="745"/>
                    </a:cubicBezTo>
                    <a:lnTo>
                      <a:pt x="522" y="725"/>
                    </a:lnTo>
                    <a:lnTo>
                      <a:pt x="519" y="705"/>
                    </a:lnTo>
                    <a:lnTo>
                      <a:pt x="512" y="664"/>
                    </a:lnTo>
                    <a:lnTo>
                      <a:pt x="506" y="624"/>
                    </a:lnTo>
                    <a:lnTo>
                      <a:pt x="499" y="584"/>
                    </a:lnTo>
                    <a:cubicBezTo>
                      <a:pt x="489" y="531"/>
                      <a:pt x="478" y="477"/>
                      <a:pt x="464" y="425"/>
                    </a:cubicBezTo>
                    <a:cubicBezTo>
                      <a:pt x="457" y="399"/>
                      <a:pt x="449" y="373"/>
                      <a:pt x="440" y="348"/>
                    </a:cubicBezTo>
                    <a:cubicBezTo>
                      <a:pt x="431" y="322"/>
                      <a:pt x="421" y="297"/>
                      <a:pt x="410" y="273"/>
                    </a:cubicBezTo>
                    <a:cubicBezTo>
                      <a:pt x="404" y="261"/>
                      <a:pt x="398" y="249"/>
                      <a:pt x="391" y="237"/>
                    </a:cubicBezTo>
                    <a:cubicBezTo>
                      <a:pt x="388" y="231"/>
                      <a:pt x="384" y="226"/>
                      <a:pt x="381" y="220"/>
                    </a:cubicBezTo>
                    <a:lnTo>
                      <a:pt x="375" y="212"/>
                    </a:lnTo>
                    <a:cubicBezTo>
                      <a:pt x="374" y="211"/>
                      <a:pt x="374" y="209"/>
                      <a:pt x="372" y="208"/>
                    </a:cubicBezTo>
                    <a:cubicBezTo>
                      <a:pt x="371" y="207"/>
                      <a:pt x="371" y="206"/>
                      <a:pt x="370" y="204"/>
                    </a:cubicBezTo>
                    <a:cubicBezTo>
                      <a:pt x="362" y="196"/>
                      <a:pt x="351" y="187"/>
                      <a:pt x="340" y="180"/>
                    </a:cubicBezTo>
                    <a:cubicBezTo>
                      <a:pt x="329" y="173"/>
                      <a:pt x="318" y="166"/>
                      <a:pt x="306" y="159"/>
                    </a:cubicBezTo>
                    <a:cubicBezTo>
                      <a:pt x="259" y="133"/>
                      <a:pt x="210" y="109"/>
                      <a:pt x="160" y="87"/>
                    </a:cubicBezTo>
                    <a:cubicBezTo>
                      <a:pt x="111" y="65"/>
                      <a:pt x="60" y="44"/>
                      <a:pt x="9" y="25"/>
                    </a:cubicBezTo>
                    <a:lnTo>
                      <a:pt x="9" y="25"/>
                    </a:lnTo>
                    <a:cubicBezTo>
                      <a:pt x="3" y="22"/>
                      <a:pt x="0" y="15"/>
                      <a:pt x="2" y="9"/>
                    </a:cubicBezTo>
                    <a:cubicBezTo>
                      <a:pt x="5" y="3"/>
                      <a:pt x="12" y="0"/>
                      <a:pt x="18" y="2"/>
                    </a:cubicBezTo>
                    <a:lnTo>
                      <a:pt x="19" y="2"/>
                    </a:lnTo>
                    <a:cubicBezTo>
                      <a:pt x="69" y="23"/>
                      <a:pt x="119" y="45"/>
                      <a:pt x="169" y="68"/>
                    </a:cubicBezTo>
                    <a:cubicBezTo>
                      <a:pt x="194" y="79"/>
                      <a:pt x="218" y="91"/>
                      <a:pt x="243" y="103"/>
                    </a:cubicBezTo>
                    <a:cubicBezTo>
                      <a:pt x="268" y="115"/>
                      <a:pt x="292" y="128"/>
                      <a:pt x="316" y="142"/>
                    </a:cubicBezTo>
                    <a:cubicBezTo>
                      <a:pt x="328" y="149"/>
                      <a:pt x="339" y="156"/>
                      <a:pt x="351" y="164"/>
                    </a:cubicBezTo>
                    <a:cubicBezTo>
                      <a:pt x="363" y="172"/>
                      <a:pt x="374" y="180"/>
                      <a:pt x="384" y="192"/>
                    </a:cubicBezTo>
                    <a:cubicBezTo>
                      <a:pt x="386" y="193"/>
                      <a:pt x="387" y="194"/>
                      <a:pt x="388" y="196"/>
                    </a:cubicBezTo>
                    <a:lnTo>
                      <a:pt x="391" y="201"/>
                    </a:lnTo>
                    <a:lnTo>
                      <a:pt x="397" y="209"/>
                    </a:lnTo>
                    <a:cubicBezTo>
                      <a:pt x="401" y="215"/>
                      <a:pt x="404" y="221"/>
                      <a:pt x="408" y="227"/>
                    </a:cubicBezTo>
                    <a:cubicBezTo>
                      <a:pt x="415" y="239"/>
                      <a:pt x="421" y="251"/>
                      <a:pt x="427" y="264"/>
                    </a:cubicBezTo>
                    <a:cubicBezTo>
                      <a:pt x="439" y="289"/>
                      <a:pt x="450" y="314"/>
                      <a:pt x="460" y="340"/>
                    </a:cubicBezTo>
                    <a:cubicBezTo>
                      <a:pt x="469" y="366"/>
                      <a:pt x="477" y="392"/>
                      <a:pt x="485" y="419"/>
                    </a:cubicBezTo>
                    <a:cubicBezTo>
                      <a:pt x="501" y="472"/>
                      <a:pt x="513" y="525"/>
                      <a:pt x="523" y="579"/>
                    </a:cubicBezTo>
                    <a:lnTo>
                      <a:pt x="530" y="620"/>
                    </a:lnTo>
                    <a:lnTo>
                      <a:pt x="536" y="661"/>
                    </a:lnTo>
                    <a:cubicBezTo>
                      <a:pt x="541" y="688"/>
                      <a:pt x="545" y="714"/>
                      <a:pt x="551" y="740"/>
                    </a:cubicBezTo>
                    <a:cubicBezTo>
                      <a:pt x="563" y="792"/>
                      <a:pt x="581" y="844"/>
                      <a:pt x="606" y="890"/>
                    </a:cubicBezTo>
                    <a:cubicBezTo>
                      <a:pt x="619" y="913"/>
                      <a:pt x="634" y="935"/>
                      <a:pt x="651" y="955"/>
                    </a:cubicBezTo>
                    <a:cubicBezTo>
                      <a:pt x="659" y="965"/>
                      <a:pt x="669" y="974"/>
                      <a:pt x="678" y="983"/>
                    </a:cubicBezTo>
                    <a:cubicBezTo>
                      <a:pt x="683" y="987"/>
                      <a:pt x="688" y="991"/>
                      <a:pt x="693" y="995"/>
                    </a:cubicBezTo>
                    <a:cubicBezTo>
                      <a:pt x="696" y="997"/>
                      <a:pt x="698" y="999"/>
                      <a:pt x="701" y="1001"/>
                    </a:cubicBezTo>
                    <a:cubicBezTo>
                      <a:pt x="704" y="1002"/>
                      <a:pt x="706" y="1004"/>
                      <a:pt x="708" y="1005"/>
                    </a:cubicBezTo>
                    <a:lnTo>
                      <a:pt x="709" y="1005"/>
                    </a:lnTo>
                    <a:cubicBezTo>
                      <a:pt x="716" y="1008"/>
                      <a:pt x="719" y="1017"/>
                      <a:pt x="715" y="1024"/>
                    </a:cubicBezTo>
                    <a:cubicBezTo>
                      <a:pt x="711" y="1030"/>
                      <a:pt x="702" y="1033"/>
                      <a:pt x="695" y="102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36"/>
              <p:cNvSpPr/>
              <p:nvPr/>
            </p:nvSpPr>
            <p:spPr>
              <a:xfrm>
                <a:off x="1909981" y="1434420"/>
                <a:ext cx="97401" cy="95135"/>
              </a:xfrm>
              <a:custGeom>
                <a:rect b="b" l="l" r="r" t="t"/>
                <a:pathLst>
                  <a:path extrusionOk="0" h="168" w="172">
                    <a:moveTo>
                      <a:pt x="165" y="14"/>
                    </a:moveTo>
                    <a:cubicBezTo>
                      <a:pt x="163" y="14"/>
                      <a:pt x="161" y="15"/>
                      <a:pt x="159" y="16"/>
                    </a:cubicBezTo>
                    <a:lnTo>
                      <a:pt x="152" y="18"/>
                    </a:lnTo>
                    <a:cubicBezTo>
                      <a:pt x="148" y="19"/>
                      <a:pt x="143" y="20"/>
                      <a:pt x="139" y="22"/>
                    </a:cubicBezTo>
                    <a:cubicBezTo>
                      <a:pt x="130" y="25"/>
                      <a:pt x="122" y="28"/>
                      <a:pt x="114" y="33"/>
                    </a:cubicBezTo>
                    <a:cubicBezTo>
                      <a:pt x="106" y="37"/>
                      <a:pt x="98" y="42"/>
                      <a:pt x="90" y="46"/>
                    </a:cubicBezTo>
                    <a:cubicBezTo>
                      <a:pt x="83" y="51"/>
                      <a:pt x="76" y="56"/>
                      <a:pt x="71" y="63"/>
                    </a:cubicBezTo>
                    <a:cubicBezTo>
                      <a:pt x="61" y="77"/>
                      <a:pt x="52" y="94"/>
                      <a:pt x="44" y="110"/>
                    </a:cubicBezTo>
                    <a:cubicBezTo>
                      <a:pt x="35" y="126"/>
                      <a:pt x="27" y="143"/>
                      <a:pt x="19" y="160"/>
                    </a:cubicBezTo>
                    <a:lnTo>
                      <a:pt x="19" y="160"/>
                    </a:lnTo>
                    <a:cubicBezTo>
                      <a:pt x="17" y="165"/>
                      <a:pt x="11" y="167"/>
                      <a:pt x="7" y="164"/>
                    </a:cubicBezTo>
                    <a:cubicBezTo>
                      <a:pt x="2" y="162"/>
                      <a:pt x="0" y="157"/>
                      <a:pt x="2" y="152"/>
                    </a:cubicBezTo>
                    <a:lnTo>
                      <a:pt x="3" y="152"/>
                    </a:lnTo>
                    <a:cubicBezTo>
                      <a:pt x="12" y="135"/>
                      <a:pt x="21" y="119"/>
                      <a:pt x="30" y="103"/>
                    </a:cubicBezTo>
                    <a:cubicBezTo>
                      <a:pt x="40" y="87"/>
                      <a:pt x="49" y="70"/>
                      <a:pt x="61" y="55"/>
                    </a:cubicBezTo>
                    <a:cubicBezTo>
                      <a:pt x="67" y="46"/>
                      <a:pt x="76" y="40"/>
                      <a:pt x="83" y="35"/>
                    </a:cubicBezTo>
                    <a:cubicBezTo>
                      <a:pt x="92" y="30"/>
                      <a:pt x="100" y="25"/>
                      <a:pt x="109" y="21"/>
                    </a:cubicBezTo>
                    <a:cubicBezTo>
                      <a:pt x="118" y="17"/>
                      <a:pt x="126" y="13"/>
                      <a:pt x="135" y="10"/>
                    </a:cubicBezTo>
                    <a:cubicBezTo>
                      <a:pt x="140" y="8"/>
                      <a:pt x="144" y="7"/>
                      <a:pt x="148" y="5"/>
                    </a:cubicBezTo>
                    <a:lnTo>
                      <a:pt x="155" y="3"/>
                    </a:lnTo>
                    <a:cubicBezTo>
                      <a:pt x="157" y="2"/>
                      <a:pt x="159" y="1"/>
                      <a:pt x="162" y="1"/>
                    </a:cubicBezTo>
                    <a:cubicBezTo>
                      <a:pt x="166" y="0"/>
                      <a:pt x="170" y="2"/>
                      <a:pt x="170" y="6"/>
                    </a:cubicBezTo>
                    <a:cubicBezTo>
                      <a:pt x="171" y="9"/>
                      <a:pt x="169" y="13"/>
                      <a:pt x="165" y="13"/>
                    </a:cubicBezTo>
                    <a:lnTo>
                      <a:pt x="165" y="14"/>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36"/>
              <p:cNvSpPr/>
              <p:nvPr/>
            </p:nvSpPr>
            <p:spPr>
              <a:xfrm>
                <a:off x="1880534" y="1757767"/>
                <a:ext cx="127414" cy="53797"/>
              </a:xfrm>
              <a:custGeom>
                <a:rect b="b" l="l" r="r" t="t"/>
                <a:pathLst>
                  <a:path extrusionOk="0" h="95" w="225">
                    <a:moveTo>
                      <a:pt x="200" y="90"/>
                    </a:moveTo>
                    <a:cubicBezTo>
                      <a:pt x="187" y="79"/>
                      <a:pt x="172" y="69"/>
                      <a:pt x="158" y="59"/>
                    </a:cubicBezTo>
                    <a:cubicBezTo>
                      <a:pt x="143" y="50"/>
                      <a:pt x="127" y="42"/>
                      <a:pt x="111" y="35"/>
                    </a:cubicBezTo>
                    <a:cubicBezTo>
                      <a:pt x="94" y="28"/>
                      <a:pt x="78" y="23"/>
                      <a:pt x="60" y="19"/>
                    </a:cubicBezTo>
                    <a:cubicBezTo>
                      <a:pt x="43" y="16"/>
                      <a:pt x="26" y="15"/>
                      <a:pt x="8" y="18"/>
                    </a:cubicBezTo>
                    <a:lnTo>
                      <a:pt x="8" y="18"/>
                    </a:lnTo>
                    <a:cubicBezTo>
                      <a:pt x="4" y="18"/>
                      <a:pt x="1" y="15"/>
                      <a:pt x="0" y="12"/>
                    </a:cubicBezTo>
                    <a:cubicBezTo>
                      <a:pt x="0" y="8"/>
                      <a:pt x="2" y="5"/>
                      <a:pt x="6" y="4"/>
                    </a:cubicBezTo>
                    <a:cubicBezTo>
                      <a:pt x="25" y="0"/>
                      <a:pt x="44" y="0"/>
                      <a:pt x="63" y="2"/>
                    </a:cubicBezTo>
                    <a:cubicBezTo>
                      <a:pt x="81" y="4"/>
                      <a:pt x="100" y="9"/>
                      <a:pt x="118" y="15"/>
                    </a:cubicBezTo>
                    <a:cubicBezTo>
                      <a:pt x="135" y="21"/>
                      <a:pt x="153" y="29"/>
                      <a:pt x="169" y="38"/>
                    </a:cubicBezTo>
                    <a:cubicBezTo>
                      <a:pt x="185" y="47"/>
                      <a:pt x="201" y="57"/>
                      <a:pt x="217" y="69"/>
                    </a:cubicBezTo>
                    <a:cubicBezTo>
                      <a:pt x="222" y="73"/>
                      <a:pt x="224" y="82"/>
                      <a:pt x="219" y="87"/>
                    </a:cubicBezTo>
                    <a:cubicBezTo>
                      <a:pt x="214" y="93"/>
                      <a:pt x="206" y="94"/>
                      <a:pt x="200" y="9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36"/>
              <p:cNvSpPr/>
              <p:nvPr/>
            </p:nvSpPr>
            <p:spPr>
              <a:xfrm>
                <a:off x="1712914" y="1452541"/>
                <a:ext cx="962114" cy="1024967"/>
              </a:xfrm>
              <a:custGeom>
                <a:rect b="b" l="l" r="r" t="t"/>
                <a:pathLst>
                  <a:path extrusionOk="0" h="1810" w="1699">
                    <a:moveTo>
                      <a:pt x="217" y="955"/>
                    </a:moveTo>
                    <a:cubicBezTo>
                      <a:pt x="217" y="955"/>
                      <a:pt x="241" y="973"/>
                      <a:pt x="226" y="1021"/>
                    </a:cubicBezTo>
                    <a:cubicBezTo>
                      <a:pt x="210" y="1068"/>
                      <a:pt x="141" y="1168"/>
                      <a:pt x="53" y="1244"/>
                    </a:cubicBezTo>
                    <a:cubicBezTo>
                      <a:pt x="53" y="1244"/>
                      <a:pt x="43" y="1249"/>
                      <a:pt x="39" y="1329"/>
                    </a:cubicBezTo>
                    <a:cubicBezTo>
                      <a:pt x="36" y="1410"/>
                      <a:pt x="27" y="1788"/>
                      <a:pt x="53" y="1798"/>
                    </a:cubicBezTo>
                    <a:cubicBezTo>
                      <a:pt x="79" y="1809"/>
                      <a:pt x="276" y="1768"/>
                      <a:pt x="326" y="1711"/>
                    </a:cubicBezTo>
                    <a:cubicBezTo>
                      <a:pt x="375" y="1653"/>
                      <a:pt x="503" y="1493"/>
                      <a:pt x="607" y="1445"/>
                    </a:cubicBezTo>
                    <a:cubicBezTo>
                      <a:pt x="712" y="1398"/>
                      <a:pt x="961" y="1341"/>
                      <a:pt x="1057" y="1251"/>
                    </a:cubicBezTo>
                    <a:cubicBezTo>
                      <a:pt x="1152" y="1161"/>
                      <a:pt x="1205" y="1016"/>
                      <a:pt x="1297" y="948"/>
                    </a:cubicBezTo>
                    <a:cubicBezTo>
                      <a:pt x="1388" y="880"/>
                      <a:pt x="1447" y="783"/>
                      <a:pt x="1501" y="713"/>
                    </a:cubicBezTo>
                    <a:cubicBezTo>
                      <a:pt x="1554" y="642"/>
                      <a:pt x="1679" y="606"/>
                      <a:pt x="1688" y="571"/>
                    </a:cubicBezTo>
                    <a:cubicBezTo>
                      <a:pt x="1698" y="537"/>
                      <a:pt x="1667" y="328"/>
                      <a:pt x="1632" y="322"/>
                    </a:cubicBezTo>
                    <a:cubicBezTo>
                      <a:pt x="1596" y="316"/>
                      <a:pt x="1470" y="357"/>
                      <a:pt x="1425" y="407"/>
                    </a:cubicBezTo>
                    <a:cubicBezTo>
                      <a:pt x="1379" y="456"/>
                      <a:pt x="1186" y="812"/>
                      <a:pt x="1088" y="849"/>
                    </a:cubicBezTo>
                    <a:cubicBezTo>
                      <a:pt x="991" y="886"/>
                      <a:pt x="778" y="874"/>
                      <a:pt x="744" y="926"/>
                    </a:cubicBezTo>
                    <a:cubicBezTo>
                      <a:pt x="710" y="978"/>
                      <a:pt x="681" y="1131"/>
                      <a:pt x="652" y="1167"/>
                    </a:cubicBezTo>
                    <a:cubicBezTo>
                      <a:pt x="652" y="1167"/>
                      <a:pt x="500" y="1287"/>
                      <a:pt x="425" y="1348"/>
                    </a:cubicBezTo>
                    <a:cubicBezTo>
                      <a:pt x="357" y="1403"/>
                      <a:pt x="315" y="1433"/>
                      <a:pt x="290" y="1483"/>
                    </a:cubicBezTo>
                    <a:cubicBezTo>
                      <a:pt x="283" y="1496"/>
                      <a:pt x="266" y="1502"/>
                      <a:pt x="253" y="1495"/>
                    </a:cubicBezTo>
                    <a:cubicBezTo>
                      <a:pt x="240" y="1489"/>
                      <a:pt x="233" y="1472"/>
                      <a:pt x="252" y="1435"/>
                    </a:cubicBezTo>
                    <a:cubicBezTo>
                      <a:pt x="290" y="1358"/>
                      <a:pt x="370" y="1299"/>
                      <a:pt x="433" y="1248"/>
                    </a:cubicBezTo>
                    <a:cubicBezTo>
                      <a:pt x="496" y="1198"/>
                      <a:pt x="568" y="1144"/>
                      <a:pt x="582" y="1102"/>
                    </a:cubicBezTo>
                    <a:cubicBezTo>
                      <a:pt x="595" y="1060"/>
                      <a:pt x="637" y="980"/>
                      <a:pt x="616" y="953"/>
                    </a:cubicBezTo>
                    <a:cubicBezTo>
                      <a:pt x="594" y="925"/>
                      <a:pt x="490" y="773"/>
                      <a:pt x="483" y="651"/>
                    </a:cubicBezTo>
                    <a:cubicBezTo>
                      <a:pt x="483" y="651"/>
                      <a:pt x="405" y="566"/>
                      <a:pt x="282" y="572"/>
                    </a:cubicBezTo>
                    <a:cubicBezTo>
                      <a:pt x="159" y="578"/>
                      <a:pt x="274" y="518"/>
                      <a:pt x="340" y="525"/>
                    </a:cubicBezTo>
                    <a:cubicBezTo>
                      <a:pt x="406" y="531"/>
                      <a:pt x="457" y="561"/>
                      <a:pt x="459" y="551"/>
                    </a:cubicBezTo>
                    <a:cubicBezTo>
                      <a:pt x="462" y="541"/>
                      <a:pt x="424" y="242"/>
                      <a:pt x="335" y="150"/>
                    </a:cubicBezTo>
                    <a:cubicBezTo>
                      <a:pt x="245" y="57"/>
                      <a:pt x="27" y="0"/>
                      <a:pt x="26" y="5"/>
                    </a:cubicBezTo>
                    <a:cubicBezTo>
                      <a:pt x="18" y="31"/>
                      <a:pt x="0" y="1120"/>
                      <a:pt x="24" y="1130"/>
                    </a:cubicBezTo>
                    <a:cubicBezTo>
                      <a:pt x="47" y="1140"/>
                      <a:pt x="128" y="1108"/>
                      <a:pt x="148" y="1049"/>
                    </a:cubicBezTo>
                    <a:cubicBezTo>
                      <a:pt x="183" y="949"/>
                      <a:pt x="217" y="955"/>
                      <a:pt x="217" y="95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36"/>
              <p:cNvSpPr/>
              <p:nvPr/>
            </p:nvSpPr>
            <p:spPr>
              <a:xfrm>
                <a:off x="1718011" y="1048217"/>
                <a:ext cx="898690" cy="881698"/>
              </a:xfrm>
              <a:custGeom>
                <a:rect b="b" l="l" r="r" t="t"/>
                <a:pathLst>
                  <a:path extrusionOk="0" h="1557" w="1587">
                    <a:moveTo>
                      <a:pt x="1584" y="941"/>
                    </a:moveTo>
                    <a:cubicBezTo>
                      <a:pt x="1582" y="962"/>
                      <a:pt x="1422" y="1013"/>
                      <a:pt x="1348" y="1067"/>
                    </a:cubicBezTo>
                    <a:cubicBezTo>
                      <a:pt x="1274" y="1121"/>
                      <a:pt x="1070" y="1447"/>
                      <a:pt x="1048" y="1467"/>
                    </a:cubicBezTo>
                    <a:cubicBezTo>
                      <a:pt x="1024" y="1488"/>
                      <a:pt x="779" y="1512"/>
                      <a:pt x="728" y="1520"/>
                    </a:cubicBezTo>
                    <a:cubicBezTo>
                      <a:pt x="703" y="1524"/>
                      <a:pt x="683" y="1535"/>
                      <a:pt x="669" y="1545"/>
                    </a:cubicBezTo>
                    <a:cubicBezTo>
                      <a:pt x="654" y="1556"/>
                      <a:pt x="633" y="1552"/>
                      <a:pt x="622" y="1537"/>
                    </a:cubicBezTo>
                    <a:cubicBezTo>
                      <a:pt x="557" y="1450"/>
                      <a:pt x="521" y="1240"/>
                      <a:pt x="503" y="1116"/>
                    </a:cubicBezTo>
                    <a:cubicBezTo>
                      <a:pt x="483" y="976"/>
                      <a:pt x="398" y="842"/>
                      <a:pt x="395" y="824"/>
                    </a:cubicBezTo>
                    <a:cubicBezTo>
                      <a:pt x="393" y="806"/>
                      <a:pt x="440" y="747"/>
                      <a:pt x="468" y="729"/>
                    </a:cubicBezTo>
                    <a:cubicBezTo>
                      <a:pt x="496" y="711"/>
                      <a:pt x="547" y="688"/>
                      <a:pt x="535" y="672"/>
                    </a:cubicBezTo>
                    <a:cubicBezTo>
                      <a:pt x="523" y="656"/>
                      <a:pt x="488" y="665"/>
                      <a:pt x="426" y="690"/>
                    </a:cubicBezTo>
                    <a:cubicBezTo>
                      <a:pt x="390" y="704"/>
                      <a:pt x="368" y="727"/>
                      <a:pt x="355" y="743"/>
                    </a:cubicBezTo>
                    <a:cubicBezTo>
                      <a:pt x="346" y="754"/>
                      <a:pt x="331" y="758"/>
                      <a:pt x="319" y="751"/>
                    </a:cubicBezTo>
                    <a:cubicBezTo>
                      <a:pt x="259" y="720"/>
                      <a:pt x="114" y="658"/>
                      <a:pt x="61" y="636"/>
                    </a:cubicBezTo>
                    <a:cubicBezTo>
                      <a:pt x="48" y="630"/>
                      <a:pt x="37" y="619"/>
                      <a:pt x="32" y="604"/>
                    </a:cubicBezTo>
                    <a:cubicBezTo>
                      <a:pt x="0" y="510"/>
                      <a:pt x="31" y="317"/>
                      <a:pt x="32" y="314"/>
                    </a:cubicBezTo>
                    <a:lnTo>
                      <a:pt x="32" y="314"/>
                    </a:lnTo>
                    <a:cubicBezTo>
                      <a:pt x="63" y="252"/>
                      <a:pt x="111" y="195"/>
                      <a:pt x="174" y="150"/>
                    </a:cubicBezTo>
                    <a:cubicBezTo>
                      <a:pt x="353" y="21"/>
                      <a:pt x="484" y="11"/>
                      <a:pt x="556" y="32"/>
                    </a:cubicBezTo>
                    <a:cubicBezTo>
                      <a:pt x="571" y="38"/>
                      <a:pt x="637" y="133"/>
                      <a:pt x="654" y="175"/>
                    </a:cubicBezTo>
                    <a:cubicBezTo>
                      <a:pt x="671" y="215"/>
                      <a:pt x="676" y="201"/>
                      <a:pt x="676" y="201"/>
                    </a:cubicBezTo>
                    <a:cubicBezTo>
                      <a:pt x="709" y="140"/>
                      <a:pt x="603" y="31"/>
                      <a:pt x="603" y="31"/>
                    </a:cubicBezTo>
                    <a:cubicBezTo>
                      <a:pt x="652" y="0"/>
                      <a:pt x="742" y="12"/>
                      <a:pt x="799" y="25"/>
                    </a:cubicBezTo>
                    <a:cubicBezTo>
                      <a:pt x="851" y="37"/>
                      <a:pt x="905" y="54"/>
                      <a:pt x="955" y="75"/>
                    </a:cubicBezTo>
                    <a:cubicBezTo>
                      <a:pt x="967" y="82"/>
                      <a:pt x="974" y="82"/>
                      <a:pt x="994" y="93"/>
                    </a:cubicBezTo>
                    <a:cubicBezTo>
                      <a:pt x="1073" y="135"/>
                      <a:pt x="1139" y="225"/>
                      <a:pt x="1141" y="253"/>
                    </a:cubicBezTo>
                    <a:cubicBezTo>
                      <a:pt x="1143" y="285"/>
                      <a:pt x="1106" y="349"/>
                      <a:pt x="1141" y="356"/>
                    </a:cubicBezTo>
                    <a:cubicBezTo>
                      <a:pt x="1176" y="362"/>
                      <a:pt x="1175" y="284"/>
                      <a:pt x="1213" y="295"/>
                    </a:cubicBezTo>
                    <a:cubicBezTo>
                      <a:pt x="1250" y="306"/>
                      <a:pt x="1368" y="497"/>
                      <a:pt x="1348" y="527"/>
                    </a:cubicBezTo>
                    <a:cubicBezTo>
                      <a:pt x="1328" y="557"/>
                      <a:pt x="1303" y="607"/>
                      <a:pt x="1320" y="620"/>
                    </a:cubicBezTo>
                    <a:cubicBezTo>
                      <a:pt x="1336" y="633"/>
                      <a:pt x="1375" y="592"/>
                      <a:pt x="1398" y="589"/>
                    </a:cubicBezTo>
                    <a:cubicBezTo>
                      <a:pt x="1422" y="586"/>
                      <a:pt x="1461" y="663"/>
                      <a:pt x="1520" y="745"/>
                    </a:cubicBezTo>
                    <a:cubicBezTo>
                      <a:pt x="1578" y="827"/>
                      <a:pt x="1586" y="920"/>
                      <a:pt x="1584" y="94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36"/>
              <p:cNvSpPr/>
              <p:nvPr/>
            </p:nvSpPr>
            <p:spPr>
              <a:xfrm>
                <a:off x="2150651" y="1179594"/>
                <a:ext cx="381108" cy="624041"/>
              </a:xfrm>
              <a:custGeom>
                <a:rect b="b" l="l" r="r" t="t"/>
                <a:pathLst>
                  <a:path extrusionOk="0" h="1102" w="673">
                    <a:moveTo>
                      <a:pt x="6" y="1101"/>
                    </a:moveTo>
                    <a:cubicBezTo>
                      <a:pt x="6" y="1101"/>
                      <a:pt x="39" y="1079"/>
                      <a:pt x="57" y="1050"/>
                    </a:cubicBezTo>
                    <a:cubicBezTo>
                      <a:pt x="75" y="1021"/>
                      <a:pt x="170" y="981"/>
                      <a:pt x="205" y="965"/>
                    </a:cubicBezTo>
                    <a:cubicBezTo>
                      <a:pt x="239" y="949"/>
                      <a:pt x="346" y="823"/>
                      <a:pt x="390" y="762"/>
                    </a:cubicBezTo>
                    <a:cubicBezTo>
                      <a:pt x="434" y="701"/>
                      <a:pt x="540" y="623"/>
                      <a:pt x="600" y="597"/>
                    </a:cubicBezTo>
                    <a:cubicBezTo>
                      <a:pt x="660" y="571"/>
                      <a:pt x="672" y="539"/>
                      <a:pt x="661" y="532"/>
                    </a:cubicBezTo>
                    <a:cubicBezTo>
                      <a:pt x="650" y="525"/>
                      <a:pt x="538" y="537"/>
                      <a:pt x="448" y="607"/>
                    </a:cubicBezTo>
                    <a:cubicBezTo>
                      <a:pt x="448" y="607"/>
                      <a:pt x="344" y="391"/>
                      <a:pt x="268" y="295"/>
                    </a:cubicBezTo>
                    <a:cubicBezTo>
                      <a:pt x="268" y="295"/>
                      <a:pt x="275" y="99"/>
                      <a:pt x="158" y="12"/>
                    </a:cubicBezTo>
                    <a:cubicBezTo>
                      <a:pt x="158" y="12"/>
                      <a:pt x="143" y="0"/>
                      <a:pt x="170" y="63"/>
                    </a:cubicBezTo>
                    <a:cubicBezTo>
                      <a:pt x="196" y="126"/>
                      <a:pt x="230" y="245"/>
                      <a:pt x="219" y="269"/>
                    </a:cubicBezTo>
                    <a:cubicBezTo>
                      <a:pt x="219" y="269"/>
                      <a:pt x="178" y="275"/>
                      <a:pt x="87" y="229"/>
                    </a:cubicBezTo>
                    <a:cubicBezTo>
                      <a:pt x="87" y="229"/>
                      <a:pt x="59" y="204"/>
                      <a:pt x="23" y="205"/>
                    </a:cubicBezTo>
                    <a:cubicBezTo>
                      <a:pt x="23" y="205"/>
                      <a:pt x="1" y="221"/>
                      <a:pt x="71" y="262"/>
                    </a:cubicBezTo>
                    <a:cubicBezTo>
                      <a:pt x="140" y="303"/>
                      <a:pt x="227" y="319"/>
                      <a:pt x="227" y="319"/>
                    </a:cubicBezTo>
                    <a:cubicBezTo>
                      <a:pt x="227" y="319"/>
                      <a:pt x="315" y="471"/>
                      <a:pt x="348" y="548"/>
                    </a:cubicBezTo>
                    <a:cubicBezTo>
                      <a:pt x="380" y="625"/>
                      <a:pt x="380" y="661"/>
                      <a:pt x="380" y="661"/>
                    </a:cubicBezTo>
                    <a:cubicBezTo>
                      <a:pt x="380" y="661"/>
                      <a:pt x="284" y="797"/>
                      <a:pt x="246" y="854"/>
                    </a:cubicBezTo>
                    <a:cubicBezTo>
                      <a:pt x="208" y="911"/>
                      <a:pt x="168" y="928"/>
                      <a:pt x="131" y="949"/>
                    </a:cubicBezTo>
                    <a:cubicBezTo>
                      <a:pt x="94" y="969"/>
                      <a:pt x="39" y="990"/>
                      <a:pt x="20" y="1039"/>
                    </a:cubicBezTo>
                    <a:cubicBezTo>
                      <a:pt x="0" y="1086"/>
                      <a:pt x="6" y="1101"/>
                      <a:pt x="6" y="110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36"/>
              <p:cNvSpPr/>
              <p:nvPr/>
            </p:nvSpPr>
            <p:spPr>
              <a:xfrm>
                <a:off x="1896956" y="1185257"/>
                <a:ext cx="294467" cy="367516"/>
              </a:xfrm>
              <a:custGeom>
                <a:rect b="b" l="l" r="r" t="t"/>
                <a:pathLst>
                  <a:path extrusionOk="0" h="649" w="520">
                    <a:moveTo>
                      <a:pt x="172" y="174"/>
                    </a:moveTo>
                    <a:cubicBezTo>
                      <a:pt x="172" y="174"/>
                      <a:pt x="37" y="172"/>
                      <a:pt x="4" y="207"/>
                    </a:cubicBezTo>
                    <a:cubicBezTo>
                      <a:pt x="4" y="207"/>
                      <a:pt x="0" y="216"/>
                      <a:pt x="52" y="219"/>
                    </a:cubicBezTo>
                    <a:cubicBezTo>
                      <a:pt x="104" y="221"/>
                      <a:pt x="163" y="216"/>
                      <a:pt x="194" y="230"/>
                    </a:cubicBezTo>
                    <a:cubicBezTo>
                      <a:pt x="226" y="244"/>
                      <a:pt x="315" y="318"/>
                      <a:pt x="365" y="417"/>
                    </a:cubicBezTo>
                    <a:cubicBezTo>
                      <a:pt x="414" y="516"/>
                      <a:pt x="440" y="622"/>
                      <a:pt x="507" y="648"/>
                    </a:cubicBezTo>
                    <a:cubicBezTo>
                      <a:pt x="507" y="648"/>
                      <a:pt x="519" y="639"/>
                      <a:pt x="485" y="567"/>
                    </a:cubicBezTo>
                    <a:cubicBezTo>
                      <a:pt x="451" y="495"/>
                      <a:pt x="427" y="399"/>
                      <a:pt x="389" y="341"/>
                    </a:cubicBezTo>
                    <a:cubicBezTo>
                      <a:pt x="351" y="283"/>
                      <a:pt x="246" y="210"/>
                      <a:pt x="236" y="195"/>
                    </a:cubicBezTo>
                    <a:cubicBezTo>
                      <a:pt x="226" y="178"/>
                      <a:pt x="173" y="26"/>
                      <a:pt x="82" y="0"/>
                    </a:cubicBezTo>
                    <a:cubicBezTo>
                      <a:pt x="82" y="0"/>
                      <a:pt x="72" y="22"/>
                      <a:pt x="97" y="52"/>
                    </a:cubicBezTo>
                    <a:cubicBezTo>
                      <a:pt x="120" y="83"/>
                      <a:pt x="167" y="141"/>
                      <a:pt x="172" y="17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36"/>
              <p:cNvSpPr/>
              <p:nvPr/>
            </p:nvSpPr>
            <p:spPr>
              <a:xfrm>
                <a:off x="2244088" y="1194317"/>
                <a:ext cx="146101" cy="370913"/>
              </a:xfrm>
              <a:custGeom>
                <a:rect b="b" l="l" r="r" t="t"/>
                <a:pathLst>
                  <a:path extrusionOk="0" h="655" w="258">
                    <a:moveTo>
                      <a:pt x="8" y="2"/>
                    </a:moveTo>
                    <a:cubicBezTo>
                      <a:pt x="21" y="22"/>
                      <a:pt x="31" y="43"/>
                      <a:pt x="40" y="64"/>
                    </a:cubicBezTo>
                    <a:cubicBezTo>
                      <a:pt x="50" y="85"/>
                      <a:pt x="58" y="107"/>
                      <a:pt x="65" y="130"/>
                    </a:cubicBezTo>
                    <a:cubicBezTo>
                      <a:pt x="72" y="152"/>
                      <a:pt x="77" y="174"/>
                      <a:pt x="80" y="198"/>
                    </a:cubicBezTo>
                    <a:cubicBezTo>
                      <a:pt x="82" y="221"/>
                      <a:pt x="83" y="245"/>
                      <a:pt x="80" y="269"/>
                    </a:cubicBezTo>
                    <a:lnTo>
                      <a:pt x="80" y="265"/>
                    </a:lnTo>
                    <a:cubicBezTo>
                      <a:pt x="98" y="294"/>
                      <a:pt x="116" y="325"/>
                      <a:pt x="134" y="355"/>
                    </a:cubicBezTo>
                    <a:cubicBezTo>
                      <a:pt x="151" y="385"/>
                      <a:pt x="168" y="416"/>
                      <a:pt x="184" y="447"/>
                    </a:cubicBezTo>
                    <a:cubicBezTo>
                      <a:pt x="200" y="478"/>
                      <a:pt x="215" y="509"/>
                      <a:pt x="229" y="542"/>
                    </a:cubicBezTo>
                    <a:cubicBezTo>
                      <a:pt x="235" y="558"/>
                      <a:pt x="242" y="575"/>
                      <a:pt x="247" y="592"/>
                    </a:cubicBezTo>
                    <a:cubicBezTo>
                      <a:pt x="252" y="609"/>
                      <a:pt x="257" y="626"/>
                      <a:pt x="257" y="645"/>
                    </a:cubicBezTo>
                    <a:cubicBezTo>
                      <a:pt x="257" y="650"/>
                      <a:pt x="254" y="654"/>
                      <a:pt x="249" y="654"/>
                    </a:cubicBezTo>
                    <a:cubicBezTo>
                      <a:pt x="245" y="654"/>
                      <a:pt x="240" y="651"/>
                      <a:pt x="240" y="646"/>
                    </a:cubicBezTo>
                    <a:lnTo>
                      <a:pt x="240" y="646"/>
                    </a:lnTo>
                    <a:lnTo>
                      <a:pt x="240" y="645"/>
                    </a:lnTo>
                    <a:cubicBezTo>
                      <a:pt x="240" y="629"/>
                      <a:pt x="236" y="612"/>
                      <a:pt x="231" y="596"/>
                    </a:cubicBezTo>
                    <a:cubicBezTo>
                      <a:pt x="226" y="580"/>
                      <a:pt x="220" y="564"/>
                      <a:pt x="214" y="548"/>
                    </a:cubicBezTo>
                    <a:cubicBezTo>
                      <a:pt x="201" y="516"/>
                      <a:pt x="186" y="484"/>
                      <a:pt x="170" y="453"/>
                    </a:cubicBezTo>
                    <a:cubicBezTo>
                      <a:pt x="154" y="422"/>
                      <a:pt x="138" y="391"/>
                      <a:pt x="121" y="361"/>
                    </a:cubicBezTo>
                    <a:cubicBezTo>
                      <a:pt x="104" y="330"/>
                      <a:pt x="87" y="301"/>
                      <a:pt x="68" y="272"/>
                    </a:cubicBezTo>
                    <a:lnTo>
                      <a:pt x="68" y="272"/>
                    </a:lnTo>
                    <a:cubicBezTo>
                      <a:pt x="67" y="270"/>
                      <a:pt x="67" y="269"/>
                      <a:pt x="67" y="267"/>
                    </a:cubicBezTo>
                    <a:cubicBezTo>
                      <a:pt x="70" y="245"/>
                      <a:pt x="70" y="222"/>
                      <a:pt x="68" y="200"/>
                    </a:cubicBezTo>
                    <a:cubicBezTo>
                      <a:pt x="65" y="177"/>
                      <a:pt x="61" y="155"/>
                      <a:pt x="55" y="133"/>
                    </a:cubicBezTo>
                    <a:cubicBezTo>
                      <a:pt x="48" y="111"/>
                      <a:pt x="41" y="89"/>
                      <a:pt x="32" y="68"/>
                    </a:cubicBezTo>
                    <a:cubicBezTo>
                      <a:pt x="23" y="47"/>
                      <a:pt x="13" y="26"/>
                      <a:pt x="1" y="7"/>
                    </a:cubicBezTo>
                    <a:lnTo>
                      <a:pt x="1" y="7"/>
                    </a:lnTo>
                    <a:cubicBezTo>
                      <a:pt x="0" y="4"/>
                      <a:pt x="1" y="2"/>
                      <a:pt x="2" y="1"/>
                    </a:cubicBezTo>
                    <a:cubicBezTo>
                      <a:pt x="5" y="0"/>
                      <a:pt x="7" y="0"/>
                      <a:pt x="8" y="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36"/>
              <p:cNvSpPr/>
              <p:nvPr/>
            </p:nvSpPr>
            <p:spPr>
              <a:xfrm>
                <a:off x="2173302" y="1306441"/>
                <a:ext cx="117220" cy="44170"/>
              </a:xfrm>
              <a:custGeom>
                <a:rect b="b" l="l" r="r" t="t"/>
                <a:pathLst>
                  <a:path extrusionOk="0" h="78" w="207">
                    <a:moveTo>
                      <a:pt x="7" y="1"/>
                    </a:moveTo>
                    <a:cubicBezTo>
                      <a:pt x="21" y="10"/>
                      <a:pt x="37" y="18"/>
                      <a:pt x="52" y="25"/>
                    </a:cubicBezTo>
                    <a:cubicBezTo>
                      <a:pt x="68" y="33"/>
                      <a:pt x="84" y="40"/>
                      <a:pt x="100" y="45"/>
                    </a:cubicBezTo>
                    <a:cubicBezTo>
                      <a:pt x="116" y="51"/>
                      <a:pt x="132" y="56"/>
                      <a:pt x="149" y="60"/>
                    </a:cubicBezTo>
                    <a:cubicBezTo>
                      <a:pt x="165" y="63"/>
                      <a:pt x="183" y="64"/>
                      <a:pt x="199" y="64"/>
                    </a:cubicBezTo>
                    <a:lnTo>
                      <a:pt x="199" y="64"/>
                    </a:lnTo>
                    <a:cubicBezTo>
                      <a:pt x="202" y="64"/>
                      <a:pt x="205" y="66"/>
                      <a:pt x="206" y="70"/>
                    </a:cubicBezTo>
                    <a:cubicBezTo>
                      <a:pt x="206" y="74"/>
                      <a:pt x="203" y="77"/>
                      <a:pt x="200" y="77"/>
                    </a:cubicBezTo>
                    <a:lnTo>
                      <a:pt x="200" y="77"/>
                    </a:lnTo>
                    <a:cubicBezTo>
                      <a:pt x="181" y="77"/>
                      <a:pt x="163" y="75"/>
                      <a:pt x="146" y="71"/>
                    </a:cubicBezTo>
                    <a:cubicBezTo>
                      <a:pt x="128" y="67"/>
                      <a:pt x="112" y="62"/>
                      <a:pt x="96" y="55"/>
                    </a:cubicBezTo>
                    <a:cubicBezTo>
                      <a:pt x="80" y="49"/>
                      <a:pt x="64" y="42"/>
                      <a:pt x="48" y="34"/>
                    </a:cubicBezTo>
                    <a:cubicBezTo>
                      <a:pt x="32" y="26"/>
                      <a:pt x="18" y="18"/>
                      <a:pt x="3" y="8"/>
                    </a:cubicBezTo>
                    <a:cubicBezTo>
                      <a:pt x="0" y="7"/>
                      <a:pt x="0" y="4"/>
                      <a:pt x="1" y="3"/>
                    </a:cubicBezTo>
                    <a:cubicBezTo>
                      <a:pt x="2" y="1"/>
                      <a:pt x="5" y="0"/>
                      <a:pt x="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36"/>
              <p:cNvSpPr/>
              <p:nvPr/>
            </p:nvSpPr>
            <p:spPr>
              <a:xfrm>
                <a:off x="1911680" y="1291151"/>
                <a:ext cx="269550" cy="250296"/>
              </a:xfrm>
              <a:custGeom>
                <a:rect b="b" l="l" r="r" t="t"/>
                <a:pathLst>
                  <a:path extrusionOk="0" h="442" w="476">
                    <a:moveTo>
                      <a:pt x="6" y="10"/>
                    </a:moveTo>
                    <a:cubicBezTo>
                      <a:pt x="35" y="4"/>
                      <a:pt x="63" y="1"/>
                      <a:pt x="93" y="0"/>
                    </a:cubicBezTo>
                    <a:cubicBezTo>
                      <a:pt x="108" y="0"/>
                      <a:pt x="122" y="0"/>
                      <a:pt x="137" y="2"/>
                    </a:cubicBezTo>
                    <a:cubicBezTo>
                      <a:pt x="152" y="3"/>
                      <a:pt x="166" y="6"/>
                      <a:pt x="181" y="11"/>
                    </a:cubicBezTo>
                    <a:cubicBezTo>
                      <a:pt x="185" y="12"/>
                      <a:pt x="189" y="15"/>
                      <a:pt x="192" y="17"/>
                    </a:cubicBezTo>
                    <a:lnTo>
                      <a:pt x="201" y="23"/>
                    </a:lnTo>
                    <a:cubicBezTo>
                      <a:pt x="207" y="27"/>
                      <a:pt x="214" y="31"/>
                      <a:pt x="219" y="36"/>
                    </a:cubicBezTo>
                    <a:cubicBezTo>
                      <a:pt x="231" y="45"/>
                      <a:pt x="242" y="54"/>
                      <a:pt x="253" y="63"/>
                    </a:cubicBezTo>
                    <a:cubicBezTo>
                      <a:pt x="275" y="82"/>
                      <a:pt x="296" y="103"/>
                      <a:pt x="315" y="125"/>
                    </a:cubicBezTo>
                    <a:cubicBezTo>
                      <a:pt x="334" y="147"/>
                      <a:pt x="351" y="170"/>
                      <a:pt x="366" y="195"/>
                    </a:cubicBezTo>
                    <a:cubicBezTo>
                      <a:pt x="374" y="208"/>
                      <a:pt x="381" y="221"/>
                      <a:pt x="387" y="234"/>
                    </a:cubicBezTo>
                    <a:lnTo>
                      <a:pt x="396" y="254"/>
                    </a:lnTo>
                    <a:cubicBezTo>
                      <a:pt x="399" y="261"/>
                      <a:pt x="401" y="268"/>
                      <a:pt x="404" y="274"/>
                    </a:cubicBezTo>
                    <a:cubicBezTo>
                      <a:pt x="414" y="301"/>
                      <a:pt x="425" y="328"/>
                      <a:pt x="436" y="354"/>
                    </a:cubicBezTo>
                    <a:cubicBezTo>
                      <a:pt x="441" y="367"/>
                      <a:pt x="447" y="380"/>
                      <a:pt x="453" y="393"/>
                    </a:cubicBezTo>
                    <a:cubicBezTo>
                      <a:pt x="456" y="399"/>
                      <a:pt x="459" y="406"/>
                      <a:pt x="462" y="412"/>
                    </a:cubicBezTo>
                    <a:cubicBezTo>
                      <a:pt x="464" y="415"/>
                      <a:pt x="465" y="418"/>
                      <a:pt x="467" y="421"/>
                    </a:cubicBezTo>
                    <a:cubicBezTo>
                      <a:pt x="469" y="424"/>
                      <a:pt x="471" y="427"/>
                      <a:pt x="472" y="429"/>
                    </a:cubicBezTo>
                    <a:lnTo>
                      <a:pt x="472" y="430"/>
                    </a:lnTo>
                    <a:cubicBezTo>
                      <a:pt x="475" y="433"/>
                      <a:pt x="474" y="437"/>
                      <a:pt x="471" y="439"/>
                    </a:cubicBezTo>
                    <a:cubicBezTo>
                      <a:pt x="468" y="441"/>
                      <a:pt x="464" y="441"/>
                      <a:pt x="462" y="438"/>
                    </a:cubicBezTo>
                    <a:cubicBezTo>
                      <a:pt x="459" y="434"/>
                      <a:pt x="457" y="431"/>
                      <a:pt x="455" y="428"/>
                    </a:cubicBezTo>
                    <a:cubicBezTo>
                      <a:pt x="453" y="424"/>
                      <a:pt x="452" y="422"/>
                      <a:pt x="450" y="419"/>
                    </a:cubicBezTo>
                    <a:cubicBezTo>
                      <a:pt x="446" y="413"/>
                      <a:pt x="443" y="406"/>
                      <a:pt x="439" y="400"/>
                    </a:cubicBezTo>
                    <a:cubicBezTo>
                      <a:pt x="433" y="387"/>
                      <a:pt x="426" y="374"/>
                      <a:pt x="420" y="361"/>
                    </a:cubicBezTo>
                    <a:cubicBezTo>
                      <a:pt x="408" y="335"/>
                      <a:pt x="398" y="308"/>
                      <a:pt x="387" y="281"/>
                    </a:cubicBezTo>
                    <a:lnTo>
                      <a:pt x="379" y="261"/>
                    </a:lnTo>
                    <a:lnTo>
                      <a:pt x="371" y="242"/>
                    </a:lnTo>
                    <a:cubicBezTo>
                      <a:pt x="364" y="230"/>
                      <a:pt x="359" y="217"/>
                      <a:pt x="351" y="205"/>
                    </a:cubicBezTo>
                    <a:cubicBezTo>
                      <a:pt x="337" y="181"/>
                      <a:pt x="320" y="158"/>
                      <a:pt x="302" y="137"/>
                    </a:cubicBezTo>
                    <a:cubicBezTo>
                      <a:pt x="283" y="116"/>
                      <a:pt x="263" y="96"/>
                      <a:pt x="242" y="77"/>
                    </a:cubicBezTo>
                    <a:cubicBezTo>
                      <a:pt x="231" y="68"/>
                      <a:pt x="221" y="59"/>
                      <a:pt x="209" y="50"/>
                    </a:cubicBezTo>
                    <a:cubicBezTo>
                      <a:pt x="204" y="45"/>
                      <a:pt x="198" y="41"/>
                      <a:pt x="192" y="37"/>
                    </a:cubicBezTo>
                    <a:lnTo>
                      <a:pt x="184" y="31"/>
                    </a:lnTo>
                    <a:cubicBezTo>
                      <a:pt x="180" y="29"/>
                      <a:pt x="179" y="27"/>
                      <a:pt x="176" y="27"/>
                    </a:cubicBezTo>
                    <a:cubicBezTo>
                      <a:pt x="163" y="23"/>
                      <a:pt x="149" y="20"/>
                      <a:pt x="136" y="18"/>
                    </a:cubicBezTo>
                    <a:cubicBezTo>
                      <a:pt x="122" y="16"/>
                      <a:pt x="108" y="15"/>
                      <a:pt x="94" y="15"/>
                    </a:cubicBezTo>
                    <a:cubicBezTo>
                      <a:pt x="66" y="15"/>
                      <a:pt x="37" y="18"/>
                      <a:pt x="10" y="23"/>
                    </a:cubicBezTo>
                    <a:lnTo>
                      <a:pt x="9" y="23"/>
                    </a:lnTo>
                    <a:cubicBezTo>
                      <a:pt x="6" y="24"/>
                      <a:pt x="2" y="21"/>
                      <a:pt x="2" y="18"/>
                    </a:cubicBezTo>
                    <a:cubicBezTo>
                      <a:pt x="0" y="14"/>
                      <a:pt x="3" y="11"/>
                      <a:pt x="6" y="1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36"/>
              <p:cNvSpPr/>
              <p:nvPr/>
            </p:nvSpPr>
            <p:spPr>
              <a:xfrm>
                <a:off x="1949054" y="1194317"/>
                <a:ext cx="71352" cy="114389"/>
              </a:xfrm>
              <a:custGeom>
                <a:rect b="b" l="l" r="r" t="t"/>
                <a:pathLst>
                  <a:path extrusionOk="0" h="202" w="126">
                    <a:moveTo>
                      <a:pt x="7" y="2"/>
                    </a:moveTo>
                    <a:cubicBezTo>
                      <a:pt x="21" y="14"/>
                      <a:pt x="34" y="27"/>
                      <a:pt x="46" y="41"/>
                    </a:cubicBezTo>
                    <a:cubicBezTo>
                      <a:pt x="58" y="56"/>
                      <a:pt x="69" y="71"/>
                      <a:pt x="79" y="86"/>
                    </a:cubicBezTo>
                    <a:cubicBezTo>
                      <a:pt x="90" y="102"/>
                      <a:pt x="98" y="119"/>
                      <a:pt x="106" y="136"/>
                    </a:cubicBezTo>
                    <a:cubicBezTo>
                      <a:pt x="114" y="153"/>
                      <a:pt x="119" y="171"/>
                      <a:pt x="124" y="189"/>
                    </a:cubicBezTo>
                    <a:cubicBezTo>
                      <a:pt x="125" y="194"/>
                      <a:pt x="122" y="198"/>
                      <a:pt x="118" y="200"/>
                    </a:cubicBezTo>
                    <a:cubicBezTo>
                      <a:pt x="113" y="201"/>
                      <a:pt x="108" y="198"/>
                      <a:pt x="107" y="194"/>
                    </a:cubicBezTo>
                    <a:lnTo>
                      <a:pt x="107" y="193"/>
                    </a:lnTo>
                    <a:lnTo>
                      <a:pt x="107" y="193"/>
                    </a:lnTo>
                    <a:cubicBezTo>
                      <a:pt x="103" y="175"/>
                      <a:pt x="99" y="158"/>
                      <a:pt x="92" y="141"/>
                    </a:cubicBezTo>
                    <a:cubicBezTo>
                      <a:pt x="86" y="125"/>
                      <a:pt x="78" y="108"/>
                      <a:pt x="69" y="93"/>
                    </a:cubicBezTo>
                    <a:cubicBezTo>
                      <a:pt x="59" y="77"/>
                      <a:pt x="49" y="62"/>
                      <a:pt x="38" y="48"/>
                    </a:cubicBezTo>
                    <a:cubicBezTo>
                      <a:pt x="27" y="34"/>
                      <a:pt x="14" y="20"/>
                      <a:pt x="1" y="7"/>
                    </a:cubicBezTo>
                    <a:lnTo>
                      <a:pt x="1" y="7"/>
                    </a:lnTo>
                    <a:cubicBezTo>
                      <a:pt x="0" y="6"/>
                      <a:pt x="0" y="3"/>
                      <a:pt x="1" y="2"/>
                    </a:cubicBezTo>
                    <a:cubicBezTo>
                      <a:pt x="3" y="0"/>
                      <a:pt x="5" y="0"/>
                      <a:pt x="7" y="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36"/>
              <p:cNvSpPr/>
              <p:nvPr/>
            </p:nvSpPr>
            <p:spPr>
              <a:xfrm>
                <a:off x="2166507" y="1489350"/>
                <a:ext cx="334107" cy="289935"/>
              </a:xfrm>
              <a:custGeom>
                <a:rect b="b" l="l" r="r" t="t"/>
                <a:pathLst>
                  <a:path extrusionOk="0" h="512" w="590">
                    <a:moveTo>
                      <a:pt x="1" y="504"/>
                    </a:moveTo>
                    <a:cubicBezTo>
                      <a:pt x="5" y="497"/>
                      <a:pt x="9" y="489"/>
                      <a:pt x="13" y="482"/>
                    </a:cubicBezTo>
                    <a:cubicBezTo>
                      <a:pt x="17" y="475"/>
                      <a:pt x="22" y="468"/>
                      <a:pt x="29" y="462"/>
                    </a:cubicBezTo>
                    <a:cubicBezTo>
                      <a:pt x="35" y="455"/>
                      <a:pt x="42" y="450"/>
                      <a:pt x="50" y="447"/>
                    </a:cubicBezTo>
                    <a:lnTo>
                      <a:pt x="72" y="436"/>
                    </a:lnTo>
                    <a:cubicBezTo>
                      <a:pt x="101" y="421"/>
                      <a:pt x="129" y="406"/>
                      <a:pt x="157" y="389"/>
                    </a:cubicBezTo>
                    <a:cubicBezTo>
                      <a:pt x="170" y="381"/>
                      <a:pt x="183" y="372"/>
                      <a:pt x="195" y="362"/>
                    </a:cubicBezTo>
                    <a:cubicBezTo>
                      <a:pt x="206" y="352"/>
                      <a:pt x="217" y="340"/>
                      <a:pt x="227" y="327"/>
                    </a:cubicBezTo>
                    <a:cubicBezTo>
                      <a:pt x="247" y="302"/>
                      <a:pt x="265" y="275"/>
                      <a:pt x="283" y="249"/>
                    </a:cubicBezTo>
                    <a:cubicBezTo>
                      <a:pt x="302" y="222"/>
                      <a:pt x="320" y="195"/>
                      <a:pt x="339" y="169"/>
                    </a:cubicBezTo>
                    <a:cubicBezTo>
                      <a:pt x="349" y="155"/>
                      <a:pt x="359" y="142"/>
                      <a:pt x="370" y="130"/>
                    </a:cubicBezTo>
                    <a:cubicBezTo>
                      <a:pt x="380" y="117"/>
                      <a:pt x="393" y="105"/>
                      <a:pt x="406" y="95"/>
                    </a:cubicBezTo>
                    <a:cubicBezTo>
                      <a:pt x="434" y="76"/>
                      <a:pt x="462" y="59"/>
                      <a:pt x="490" y="44"/>
                    </a:cubicBezTo>
                    <a:cubicBezTo>
                      <a:pt x="520" y="28"/>
                      <a:pt x="549" y="14"/>
                      <a:pt x="579" y="2"/>
                    </a:cubicBezTo>
                    <a:cubicBezTo>
                      <a:pt x="582" y="0"/>
                      <a:pt x="586" y="2"/>
                      <a:pt x="588" y="5"/>
                    </a:cubicBezTo>
                    <a:cubicBezTo>
                      <a:pt x="589" y="8"/>
                      <a:pt x="588" y="12"/>
                      <a:pt x="584" y="14"/>
                    </a:cubicBezTo>
                    <a:lnTo>
                      <a:pt x="584" y="14"/>
                    </a:lnTo>
                    <a:cubicBezTo>
                      <a:pt x="555" y="28"/>
                      <a:pt x="527" y="43"/>
                      <a:pt x="498" y="58"/>
                    </a:cubicBezTo>
                    <a:cubicBezTo>
                      <a:pt x="471" y="74"/>
                      <a:pt x="443" y="91"/>
                      <a:pt x="417" y="110"/>
                    </a:cubicBezTo>
                    <a:cubicBezTo>
                      <a:pt x="405" y="119"/>
                      <a:pt x="394" y="130"/>
                      <a:pt x="383" y="142"/>
                    </a:cubicBezTo>
                    <a:cubicBezTo>
                      <a:pt x="373" y="154"/>
                      <a:pt x="363" y="167"/>
                      <a:pt x="354" y="179"/>
                    </a:cubicBezTo>
                    <a:cubicBezTo>
                      <a:pt x="335" y="205"/>
                      <a:pt x="316" y="232"/>
                      <a:pt x="297" y="258"/>
                    </a:cubicBezTo>
                    <a:cubicBezTo>
                      <a:pt x="278" y="285"/>
                      <a:pt x="259" y="311"/>
                      <a:pt x="239" y="337"/>
                    </a:cubicBezTo>
                    <a:cubicBezTo>
                      <a:pt x="229" y="350"/>
                      <a:pt x="218" y="362"/>
                      <a:pt x="205" y="374"/>
                    </a:cubicBezTo>
                    <a:cubicBezTo>
                      <a:pt x="192" y="385"/>
                      <a:pt x="178" y="394"/>
                      <a:pt x="164" y="402"/>
                    </a:cubicBezTo>
                    <a:cubicBezTo>
                      <a:pt x="136" y="419"/>
                      <a:pt x="107" y="434"/>
                      <a:pt x="78" y="448"/>
                    </a:cubicBezTo>
                    <a:lnTo>
                      <a:pt x="56" y="459"/>
                    </a:lnTo>
                    <a:cubicBezTo>
                      <a:pt x="49" y="462"/>
                      <a:pt x="43" y="466"/>
                      <a:pt x="37" y="471"/>
                    </a:cubicBezTo>
                    <a:cubicBezTo>
                      <a:pt x="32" y="476"/>
                      <a:pt x="27" y="482"/>
                      <a:pt x="23" y="489"/>
                    </a:cubicBezTo>
                    <a:cubicBezTo>
                      <a:pt x="18" y="495"/>
                      <a:pt x="14" y="502"/>
                      <a:pt x="9" y="509"/>
                    </a:cubicBezTo>
                    <a:cubicBezTo>
                      <a:pt x="7" y="511"/>
                      <a:pt x="5" y="511"/>
                      <a:pt x="2" y="510"/>
                    </a:cubicBezTo>
                    <a:cubicBezTo>
                      <a:pt x="1" y="509"/>
                      <a:pt x="0" y="506"/>
                      <a:pt x="1" y="504"/>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36"/>
              <p:cNvSpPr/>
              <p:nvPr/>
            </p:nvSpPr>
            <p:spPr>
              <a:xfrm>
                <a:off x="2361308" y="1201679"/>
                <a:ext cx="26615" cy="40206"/>
              </a:xfrm>
              <a:custGeom>
                <a:rect b="b" l="l" r="r" t="t"/>
                <a:pathLst>
                  <a:path extrusionOk="0" h="71" w="47">
                    <a:moveTo>
                      <a:pt x="8" y="70"/>
                    </a:moveTo>
                    <a:cubicBezTo>
                      <a:pt x="6" y="70"/>
                      <a:pt x="4" y="70"/>
                      <a:pt x="3" y="69"/>
                    </a:cubicBezTo>
                    <a:cubicBezTo>
                      <a:pt x="0" y="66"/>
                      <a:pt x="0" y="62"/>
                      <a:pt x="3" y="60"/>
                    </a:cubicBezTo>
                    <a:cubicBezTo>
                      <a:pt x="25" y="35"/>
                      <a:pt x="33" y="6"/>
                      <a:pt x="33" y="6"/>
                    </a:cubicBezTo>
                    <a:cubicBezTo>
                      <a:pt x="33" y="3"/>
                      <a:pt x="37" y="0"/>
                      <a:pt x="40" y="1"/>
                    </a:cubicBezTo>
                    <a:cubicBezTo>
                      <a:pt x="44" y="2"/>
                      <a:pt x="46" y="6"/>
                      <a:pt x="45" y="9"/>
                    </a:cubicBezTo>
                    <a:cubicBezTo>
                      <a:pt x="45" y="11"/>
                      <a:pt x="37" y="41"/>
                      <a:pt x="12" y="68"/>
                    </a:cubicBezTo>
                    <a:cubicBezTo>
                      <a:pt x="11" y="70"/>
                      <a:pt x="9" y="70"/>
                      <a:pt x="8" y="7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36"/>
              <p:cNvSpPr/>
              <p:nvPr/>
            </p:nvSpPr>
            <p:spPr>
              <a:xfrm>
                <a:off x="2472300" y="1359671"/>
                <a:ext cx="32278" cy="26615"/>
              </a:xfrm>
              <a:custGeom>
                <a:rect b="b" l="l" r="r" t="t"/>
                <a:pathLst>
                  <a:path extrusionOk="0" h="47" w="57">
                    <a:moveTo>
                      <a:pt x="8" y="46"/>
                    </a:moveTo>
                    <a:cubicBezTo>
                      <a:pt x="7" y="46"/>
                      <a:pt x="5" y="45"/>
                      <a:pt x="4" y="45"/>
                    </a:cubicBezTo>
                    <a:cubicBezTo>
                      <a:pt x="2" y="43"/>
                      <a:pt x="0" y="39"/>
                      <a:pt x="2" y="36"/>
                    </a:cubicBezTo>
                    <a:cubicBezTo>
                      <a:pt x="15" y="15"/>
                      <a:pt x="45" y="2"/>
                      <a:pt x="46" y="1"/>
                    </a:cubicBezTo>
                    <a:cubicBezTo>
                      <a:pt x="50" y="0"/>
                      <a:pt x="54" y="1"/>
                      <a:pt x="55" y="5"/>
                    </a:cubicBezTo>
                    <a:cubicBezTo>
                      <a:pt x="56" y="8"/>
                      <a:pt x="55" y="12"/>
                      <a:pt x="52" y="13"/>
                    </a:cubicBezTo>
                    <a:cubicBezTo>
                      <a:pt x="51" y="13"/>
                      <a:pt x="24" y="25"/>
                      <a:pt x="14" y="43"/>
                    </a:cubicBezTo>
                    <a:cubicBezTo>
                      <a:pt x="12" y="44"/>
                      <a:pt x="10" y="46"/>
                      <a:pt x="8" y="4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36"/>
              <p:cNvSpPr/>
              <p:nvPr/>
            </p:nvSpPr>
            <p:spPr>
              <a:xfrm>
                <a:off x="1725939" y="1499543"/>
                <a:ext cx="927571" cy="929832"/>
              </a:xfrm>
              <a:custGeom>
                <a:rect b="b" l="l" r="r" t="t"/>
                <a:pathLst>
                  <a:path extrusionOk="0" h="1642" w="1638">
                    <a:moveTo>
                      <a:pt x="1599" y="287"/>
                    </a:moveTo>
                    <a:cubicBezTo>
                      <a:pt x="1570" y="282"/>
                      <a:pt x="1497" y="315"/>
                      <a:pt x="1453" y="334"/>
                    </a:cubicBezTo>
                    <a:cubicBezTo>
                      <a:pt x="1408" y="353"/>
                      <a:pt x="1369" y="439"/>
                      <a:pt x="1326" y="511"/>
                    </a:cubicBezTo>
                    <a:cubicBezTo>
                      <a:pt x="1283" y="582"/>
                      <a:pt x="1162" y="743"/>
                      <a:pt x="1093" y="795"/>
                    </a:cubicBezTo>
                    <a:cubicBezTo>
                      <a:pt x="1025" y="847"/>
                      <a:pt x="788" y="850"/>
                      <a:pt x="755" y="865"/>
                    </a:cubicBezTo>
                    <a:cubicBezTo>
                      <a:pt x="723" y="879"/>
                      <a:pt x="692" y="1032"/>
                      <a:pt x="673" y="1080"/>
                    </a:cubicBezTo>
                    <a:cubicBezTo>
                      <a:pt x="654" y="1128"/>
                      <a:pt x="615" y="1162"/>
                      <a:pt x="505" y="1222"/>
                    </a:cubicBezTo>
                    <a:cubicBezTo>
                      <a:pt x="396" y="1282"/>
                      <a:pt x="293" y="1416"/>
                      <a:pt x="293" y="1416"/>
                    </a:cubicBezTo>
                    <a:cubicBezTo>
                      <a:pt x="185" y="1532"/>
                      <a:pt x="158" y="1329"/>
                      <a:pt x="168" y="1285"/>
                    </a:cubicBezTo>
                    <a:cubicBezTo>
                      <a:pt x="183" y="1214"/>
                      <a:pt x="305" y="1137"/>
                      <a:pt x="404" y="1060"/>
                    </a:cubicBezTo>
                    <a:cubicBezTo>
                      <a:pt x="502" y="982"/>
                      <a:pt x="519" y="970"/>
                      <a:pt x="509" y="878"/>
                    </a:cubicBezTo>
                    <a:cubicBezTo>
                      <a:pt x="502" y="804"/>
                      <a:pt x="415" y="642"/>
                      <a:pt x="381" y="603"/>
                    </a:cubicBezTo>
                    <a:cubicBezTo>
                      <a:pt x="346" y="564"/>
                      <a:pt x="192" y="555"/>
                      <a:pt x="162" y="536"/>
                    </a:cubicBezTo>
                    <a:cubicBezTo>
                      <a:pt x="133" y="517"/>
                      <a:pt x="150" y="468"/>
                      <a:pt x="185" y="424"/>
                    </a:cubicBezTo>
                    <a:cubicBezTo>
                      <a:pt x="220" y="381"/>
                      <a:pt x="339" y="398"/>
                      <a:pt x="364" y="393"/>
                    </a:cubicBezTo>
                    <a:cubicBezTo>
                      <a:pt x="389" y="389"/>
                      <a:pt x="334" y="204"/>
                      <a:pt x="280" y="136"/>
                    </a:cubicBezTo>
                    <a:cubicBezTo>
                      <a:pt x="225" y="67"/>
                      <a:pt x="76" y="27"/>
                      <a:pt x="76" y="27"/>
                    </a:cubicBezTo>
                    <a:cubicBezTo>
                      <a:pt x="0" y="0"/>
                      <a:pt x="12" y="963"/>
                      <a:pt x="49" y="966"/>
                    </a:cubicBezTo>
                    <a:cubicBezTo>
                      <a:pt x="86" y="968"/>
                      <a:pt x="120" y="913"/>
                      <a:pt x="120" y="913"/>
                    </a:cubicBezTo>
                    <a:cubicBezTo>
                      <a:pt x="123" y="736"/>
                      <a:pt x="198" y="727"/>
                      <a:pt x="279" y="745"/>
                    </a:cubicBezTo>
                    <a:cubicBezTo>
                      <a:pt x="456" y="830"/>
                      <a:pt x="141" y="1139"/>
                      <a:pt x="105" y="1189"/>
                    </a:cubicBezTo>
                    <a:cubicBezTo>
                      <a:pt x="69" y="1240"/>
                      <a:pt x="104" y="1641"/>
                      <a:pt x="155" y="1628"/>
                    </a:cubicBezTo>
                    <a:cubicBezTo>
                      <a:pt x="216" y="1626"/>
                      <a:pt x="342" y="1491"/>
                      <a:pt x="387" y="1427"/>
                    </a:cubicBezTo>
                    <a:cubicBezTo>
                      <a:pt x="431" y="1363"/>
                      <a:pt x="560" y="1266"/>
                      <a:pt x="656" y="1234"/>
                    </a:cubicBezTo>
                    <a:cubicBezTo>
                      <a:pt x="751" y="1201"/>
                      <a:pt x="802" y="1032"/>
                      <a:pt x="858" y="984"/>
                    </a:cubicBezTo>
                    <a:cubicBezTo>
                      <a:pt x="914" y="935"/>
                      <a:pt x="1045" y="933"/>
                      <a:pt x="1163" y="856"/>
                    </a:cubicBezTo>
                    <a:cubicBezTo>
                      <a:pt x="1282" y="779"/>
                      <a:pt x="1426" y="504"/>
                      <a:pt x="1472" y="450"/>
                    </a:cubicBezTo>
                    <a:cubicBezTo>
                      <a:pt x="1517" y="395"/>
                      <a:pt x="1604" y="389"/>
                      <a:pt x="1620" y="378"/>
                    </a:cubicBezTo>
                    <a:cubicBezTo>
                      <a:pt x="1637" y="365"/>
                      <a:pt x="1628" y="292"/>
                      <a:pt x="1599" y="287"/>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36"/>
              <p:cNvSpPr/>
              <p:nvPr/>
            </p:nvSpPr>
            <p:spPr>
              <a:xfrm>
                <a:off x="1736698" y="1078230"/>
                <a:ext cx="865846" cy="818275"/>
              </a:xfrm>
              <a:custGeom>
                <a:rect b="b" l="l" r="r" t="t"/>
                <a:pathLst>
                  <a:path extrusionOk="0" h="1445" w="1529">
                    <a:moveTo>
                      <a:pt x="60" y="246"/>
                    </a:moveTo>
                    <a:cubicBezTo>
                      <a:pt x="60" y="246"/>
                      <a:pt x="256" y="27"/>
                      <a:pt x="406" y="10"/>
                    </a:cubicBezTo>
                    <a:cubicBezTo>
                      <a:pt x="406" y="10"/>
                      <a:pt x="484" y="0"/>
                      <a:pt x="512" y="10"/>
                    </a:cubicBezTo>
                    <a:cubicBezTo>
                      <a:pt x="540" y="19"/>
                      <a:pt x="620" y="158"/>
                      <a:pt x="626" y="190"/>
                    </a:cubicBezTo>
                    <a:cubicBezTo>
                      <a:pt x="631" y="221"/>
                      <a:pt x="677" y="233"/>
                      <a:pt x="676" y="160"/>
                    </a:cubicBezTo>
                    <a:cubicBezTo>
                      <a:pt x="675" y="86"/>
                      <a:pt x="621" y="8"/>
                      <a:pt x="638" y="6"/>
                    </a:cubicBezTo>
                    <a:cubicBezTo>
                      <a:pt x="656" y="3"/>
                      <a:pt x="897" y="4"/>
                      <a:pt x="1023" y="131"/>
                    </a:cubicBezTo>
                    <a:cubicBezTo>
                      <a:pt x="1023" y="131"/>
                      <a:pt x="1082" y="187"/>
                      <a:pt x="1081" y="210"/>
                    </a:cubicBezTo>
                    <a:cubicBezTo>
                      <a:pt x="1079" y="234"/>
                      <a:pt x="1061" y="285"/>
                      <a:pt x="1066" y="332"/>
                    </a:cubicBezTo>
                    <a:cubicBezTo>
                      <a:pt x="1071" y="379"/>
                      <a:pt x="1045" y="408"/>
                      <a:pt x="1033" y="408"/>
                    </a:cubicBezTo>
                    <a:cubicBezTo>
                      <a:pt x="1020" y="409"/>
                      <a:pt x="958" y="153"/>
                      <a:pt x="882" y="160"/>
                    </a:cubicBezTo>
                    <a:cubicBezTo>
                      <a:pt x="882" y="160"/>
                      <a:pt x="850" y="163"/>
                      <a:pt x="873" y="233"/>
                    </a:cubicBezTo>
                    <a:cubicBezTo>
                      <a:pt x="896" y="303"/>
                      <a:pt x="910" y="314"/>
                      <a:pt x="902" y="368"/>
                    </a:cubicBezTo>
                    <a:cubicBezTo>
                      <a:pt x="894" y="421"/>
                      <a:pt x="786" y="338"/>
                      <a:pt x="737" y="339"/>
                    </a:cubicBezTo>
                    <a:cubicBezTo>
                      <a:pt x="687" y="340"/>
                      <a:pt x="725" y="412"/>
                      <a:pt x="755" y="441"/>
                    </a:cubicBezTo>
                    <a:cubicBezTo>
                      <a:pt x="786" y="471"/>
                      <a:pt x="916" y="514"/>
                      <a:pt x="941" y="531"/>
                    </a:cubicBezTo>
                    <a:cubicBezTo>
                      <a:pt x="965" y="547"/>
                      <a:pt x="1068" y="766"/>
                      <a:pt x="1066" y="826"/>
                    </a:cubicBezTo>
                    <a:cubicBezTo>
                      <a:pt x="1064" y="886"/>
                      <a:pt x="952" y="1023"/>
                      <a:pt x="926" y="1045"/>
                    </a:cubicBezTo>
                    <a:cubicBezTo>
                      <a:pt x="899" y="1066"/>
                      <a:pt x="714" y="1098"/>
                      <a:pt x="690" y="1210"/>
                    </a:cubicBezTo>
                    <a:cubicBezTo>
                      <a:pt x="665" y="1321"/>
                      <a:pt x="737" y="1348"/>
                      <a:pt x="737" y="1348"/>
                    </a:cubicBezTo>
                    <a:cubicBezTo>
                      <a:pt x="737" y="1348"/>
                      <a:pt x="796" y="1261"/>
                      <a:pt x="854" y="1245"/>
                    </a:cubicBezTo>
                    <a:cubicBezTo>
                      <a:pt x="912" y="1230"/>
                      <a:pt x="998" y="1172"/>
                      <a:pt x="1052" y="1099"/>
                    </a:cubicBezTo>
                    <a:cubicBezTo>
                      <a:pt x="1106" y="1025"/>
                      <a:pt x="1174" y="934"/>
                      <a:pt x="1249" y="881"/>
                    </a:cubicBezTo>
                    <a:cubicBezTo>
                      <a:pt x="1323" y="828"/>
                      <a:pt x="1424" y="748"/>
                      <a:pt x="1466" y="736"/>
                    </a:cubicBezTo>
                    <a:cubicBezTo>
                      <a:pt x="1507" y="724"/>
                      <a:pt x="1528" y="817"/>
                      <a:pt x="1516" y="851"/>
                    </a:cubicBezTo>
                    <a:cubicBezTo>
                      <a:pt x="1504" y="885"/>
                      <a:pt x="1319" y="922"/>
                      <a:pt x="1266" y="999"/>
                    </a:cubicBezTo>
                    <a:cubicBezTo>
                      <a:pt x="1212" y="1075"/>
                      <a:pt x="1046" y="1311"/>
                      <a:pt x="971" y="1376"/>
                    </a:cubicBezTo>
                    <a:cubicBezTo>
                      <a:pt x="895" y="1442"/>
                      <a:pt x="658" y="1444"/>
                      <a:pt x="630" y="1434"/>
                    </a:cubicBezTo>
                    <a:cubicBezTo>
                      <a:pt x="602" y="1424"/>
                      <a:pt x="547" y="1230"/>
                      <a:pt x="540" y="1110"/>
                    </a:cubicBezTo>
                    <a:cubicBezTo>
                      <a:pt x="533" y="991"/>
                      <a:pt x="431" y="804"/>
                      <a:pt x="436" y="782"/>
                    </a:cubicBezTo>
                    <a:cubicBezTo>
                      <a:pt x="440" y="760"/>
                      <a:pt x="517" y="655"/>
                      <a:pt x="556" y="645"/>
                    </a:cubicBezTo>
                    <a:cubicBezTo>
                      <a:pt x="594" y="635"/>
                      <a:pt x="618" y="628"/>
                      <a:pt x="626" y="645"/>
                    </a:cubicBezTo>
                    <a:cubicBezTo>
                      <a:pt x="635" y="662"/>
                      <a:pt x="697" y="809"/>
                      <a:pt x="728" y="837"/>
                    </a:cubicBezTo>
                    <a:cubicBezTo>
                      <a:pt x="759" y="864"/>
                      <a:pt x="792" y="877"/>
                      <a:pt x="811" y="870"/>
                    </a:cubicBezTo>
                    <a:cubicBezTo>
                      <a:pt x="830" y="862"/>
                      <a:pt x="810" y="763"/>
                      <a:pt x="792" y="728"/>
                    </a:cubicBezTo>
                    <a:cubicBezTo>
                      <a:pt x="775" y="694"/>
                      <a:pt x="719" y="534"/>
                      <a:pt x="691" y="500"/>
                    </a:cubicBezTo>
                    <a:cubicBezTo>
                      <a:pt x="662" y="466"/>
                      <a:pt x="562" y="394"/>
                      <a:pt x="546" y="360"/>
                    </a:cubicBezTo>
                    <a:cubicBezTo>
                      <a:pt x="529" y="326"/>
                      <a:pt x="416" y="138"/>
                      <a:pt x="348" y="173"/>
                    </a:cubicBezTo>
                    <a:cubicBezTo>
                      <a:pt x="348" y="173"/>
                      <a:pt x="336" y="216"/>
                      <a:pt x="356" y="273"/>
                    </a:cubicBezTo>
                    <a:cubicBezTo>
                      <a:pt x="376" y="330"/>
                      <a:pt x="371" y="325"/>
                      <a:pt x="330" y="340"/>
                    </a:cubicBezTo>
                    <a:cubicBezTo>
                      <a:pt x="289" y="355"/>
                      <a:pt x="258" y="371"/>
                      <a:pt x="253" y="397"/>
                    </a:cubicBezTo>
                    <a:cubicBezTo>
                      <a:pt x="248" y="423"/>
                      <a:pt x="326" y="430"/>
                      <a:pt x="379" y="433"/>
                    </a:cubicBezTo>
                    <a:cubicBezTo>
                      <a:pt x="433" y="435"/>
                      <a:pt x="528" y="502"/>
                      <a:pt x="532" y="524"/>
                    </a:cubicBezTo>
                    <a:cubicBezTo>
                      <a:pt x="535" y="547"/>
                      <a:pt x="529" y="562"/>
                      <a:pt x="490" y="574"/>
                    </a:cubicBezTo>
                    <a:cubicBezTo>
                      <a:pt x="450" y="586"/>
                      <a:pt x="368" y="593"/>
                      <a:pt x="340" y="621"/>
                    </a:cubicBezTo>
                    <a:cubicBezTo>
                      <a:pt x="311" y="649"/>
                      <a:pt x="37" y="554"/>
                      <a:pt x="18" y="514"/>
                    </a:cubicBezTo>
                    <a:cubicBezTo>
                      <a:pt x="0" y="473"/>
                      <a:pt x="27" y="278"/>
                      <a:pt x="60" y="246"/>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36"/>
              <p:cNvSpPr/>
              <p:nvPr/>
            </p:nvSpPr>
            <p:spPr>
              <a:xfrm>
                <a:off x="1774073" y="1098050"/>
                <a:ext cx="793362" cy="748622"/>
              </a:xfrm>
              <a:custGeom>
                <a:rect b="b" l="l" r="r" t="t"/>
                <a:pathLst>
                  <a:path extrusionOk="0" h="1322" w="1401">
                    <a:moveTo>
                      <a:pt x="545" y="1042"/>
                    </a:moveTo>
                    <a:cubicBezTo>
                      <a:pt x="508" y="1005"/>
                      <a:pt x="506" y="883"/>
                      <a:pt x="443" y="767"/>
                    </a:cubicBezTo>
                    <a:cubicBezTo>
                      <a:pt x="432" y="746"/>
                      <a:pt x="433" y="721"/>
                      <a:pt x="446" y="702"/>
                    </a:cubicBezTo>
                    <a:cubicBezTo>
                      <a:pt x="470" y="668"/>
                      <a:pt x="499" y="639"/>
                      <a:pt x="535" y="632"/>
                    </a:cubicBezTo>
                    <a:cubicBezTo>
                      <a:pt x="556" y="681"/>
                      <a:pt x="604" y="790"/>
                      <a:pt x="639" y="821"/>
                    </a:cubicBezTo>
                    <a:cubicBezTo>
                      <a:pt x="672" y="851"/>
                      <a:pt x="709" y="867"/>
                      <a:pt x="741" y="867"/>
                    </a:cubicBezTo>
                    <a:cubicBezTo>
                      <a:pt x="769" y="867"/>
                      <a:pt x="792" y="855"/>
                      <a:pt x="801" y="829"/>
                    </a:cubicBezTo>
                    <a:cubicBezTo>
                      <a:pt x="819" y="785"/>
                      <a:pt x="787" y="688"/>
                      <a:pt x="775" y="657"/>
                    </a:cubicBezTo>
                    <a:cubicBezTo>
                      <a:pt x="693" y="440"/>
                      <a:pt x="823" y="500"/>
                      <a:pt x="854" y="516"/>
                    </a:cubicBezTo>
                    <a:cubicBezTo>
                      <a:pt x="881" y="550"/>
                      <a:pt x="959" y="684"/>
                      <a:pt x="959" y="747"/>
                    </a:cubicBezTo>
                    <a:cubicBezTo>
                      <a:pt x="959" y="751"/>
                      <a:pt x="894" y="872"/>
                      <a:pt x="843" y="921"/>
                    </a:cubicBezTo>
                    <a:cubicBezTo>
                      <a:pt x="830" y="933"/>
                      <a:pt x="815" y="943"/>
                      <a:pt x="799" y="949"/>
                    </a:cubicBezTo>
                    <a:cubicBezTo>
                      <a:pt x="657" y="1010"/>
                      <a:pt x="583" y="1082"/>
                      <a:pt x="545" y="1042"/>
                    </a:cubicBezTo>
                    <a:moveTo>
                      <a:pt x="794" y="1245"/>
                    </a:moveTo>
                    <a:cubicBezTo>
                      <a:pt x="858" y="1228"/>
                      <a:pt x="953" y="1144"/>
                      <a:pt x="1015" y="1060"/>
                    </a:cubicBezTo>
                    <a:cubicBezTo>
                      <a:pt x="1064" y="993"/>
                      <a:pt x="1131" y="901"/>
                      <a:pt x="1201" y="852"/>
                    </a:cubicBezTo>
                    <a:cubicBezTo>
                      <a:pt x="1259" y="811"/>
                      <a:pt x="1348" y="742"/>
                      <a:pt x="1391" y="719"/>
                    </a:cubicBezTo>
                    <a:cubicBezTo>
                      <a:pt x="1396" y="731"/>
                      <a:pt x="1400" y="750"/>
                      <a:pt x="1399" y="762"/>
                    </a:cubicBezTo>
                    <a:cubicBezTo>
                      <a:pt x="1351" y="791"/>
                      <a:pt x="1218" y="840"/>
                      <a:pt x="1164" y="918"/>
                    </a:cubicBezTo>
                    <a:cubicBezTo>
                      <a:pt x="1082" y="1037"/>
                      <a:pt x="927" y="1222"/>
                      <a:pt x="866" y="1275"/>
                    </a:cubicBezTo>
                    <a:cubicBezTo>
                      <a:pt x="841" y="1297"/>
                      <a:pt x="779" y="1312"/>
                      <a:pt x="713" y="1320"/>
                    </a:cubicBezTo>
                    <a:cubicBezTo>
                      <a:pt x="706" y="1321"/>
                      <a:pt x="702" y="1312"/>
                      <a:pt x="708" y="1307"/>
                    </a:cubicBezTo>
                    <a:cubicBezTo>
                      <a:pt x="732" y="1286"/>
                      <a:pt x="775" y="1250"/>
                      <a:pt x="794" y="1245"/>
                    </a:cubicBezTo>
                    <a:moveTo>
                      <a:pt x="251" y="495"/>
                    </a:moveTo>
                    <a:cubicBezTo>
                      <a:pt x="210" y="494"/>
                      <a:pt x="120" y="463"/>
                      <a:pt x="57" y="434"/>
                    </a:cubicBezTo>
                    <a:cubicBezTo>
                      <a:pt x="22" y="417"/>
                      <a:pt x="0" y="380"/>
                      <a:pt x="3" y="340"/>
                    </a:cubicBezTo>
                    <a:cubicBezTo>
                      <a:pt x="6" y="292"/>
                      <a:pt x="16" y="238"/>
                      <a:pt x="28" y="225"/>
                    </a:cubicBezTo>
                    <a:cubicBezTo>
                      <a:pt x="80" y="168"/>
                      <a:pt x="237" y="17"/>
                      <a:pt x="345" y="4"/>
                    </a:cubicBezTo>
                    <a:cubicBezTo>
                      <a:pt x="360" y="2"/>
                      <a:pt x="386" y="0"/>
                      <a:pt x="407" y="0"/>
                    </a:cubicBezTo>
                    <a:cubicBezTo>
                      <a:pt x="420" y="0"/>
                      <a:pt x="432" y="6"/>
                      <a:pt x="440" y="16"/>
                    </a:cubicBezTo>
                    <a:cubicBezTo>
                      <a:pt x="465" y="50"/>
                      <a:pt x="511" y="129"/>
                      <a:pt x="514" y="147"/>
                    </a:cubicBezTo>
                    <a:cubicBezTo>
                      <a:pt x="529" y="231"/>
                      <a:pt x="658" y="240"/>
                      <a:pt x="656" y="108"/>
                    </a:cubicBezTo>
                    <a:cubicBezTo>
                      <a:pt x="655" y="78"/>
                      <a:pt x="648" y="49"/>
                      <a:pt x="640" y="24"/>
                    </a:cubicBezTo>
                    <a:cubicBezTo>
                      <a:pt x="636" y="13"/>
                      <a:pt x="645" y="2"/>
                      <a:pt x="656" y="3"/>
                    </a:cubicBezTo>
                    <a:cubicBezTo>
                      <a:pt x="753" y="14"/>
                      <a:pt x="882" y="53"/>
                      <a:pt x="949" y="135"/>
                    </a:cubicBezTo>
                    <a:cubicBezTo>
                      <a:pt x="962" y="150"/>
                      <a:pt x="967" y="169"/>
                      <a:pt x="963" y="189"/>
                    </a:cubicBezTo>
                    <a:cubicBezTo>
                      <a:pt x="962" y="191"/>
                      <a:pt x="962" y="194"/>
                      <a:pt x="961" y="196"/>
                    </a:cubicBezTo>
                    <a:cubicBezTo>
                      <a:pt x="960" y="201"/>
                      <a:pt x="954" y="202"/>
                      <a:pt x="952" y="198"/>
                    </a:cubicBezTo>
                    <a:cubicBezTo>
                      <a:pt x="916" y="122"/>
                      <a:pt x="872" y="82"/>
                      <a:pt x="815" y="82"/>
                    </a:cubicBezTo>
                    <a:cubicBezTo>
                      <a:pt x="726" y="82"/>
                      <a:pt x="756" y="206"/>
                      <a:pt x="686" y="248"/>
                    </a:cubicBezTo>
                    <a:cubicBezTo>
                      <a:pt x="439" y="396"/>
                      <a:pt x="513" y="71"/>
                      <a:pt x="300" y="71"/>
                    </a:cubicBezTo>
                    <a:cubicBezTo>
                      <a:pt x="268" y="71"/>
                      <a:pt x="244" y="95"/>
                      <a:pt x="241" y="125"/>
                    </a:cubicBezTo>
                    <a:cubicBezTo>
                      <a:pt x="237" y="177"/>
                      <a:pt x="218" y="274"/>
                      <a:pt x="142" y="336"/>
                    </a:cubicBezTo>
                    <a:cubicBezTo>
                      <a:pt x="129" y="347"/>
                      <a:pt x="143" y="370"/>
                      <a:pt x="154" y="383"/>
                    </a:cubicBezTo>
                    <a:cubicBezTo>
                      <a:pt x="175" y="410"/>
                      <a:pt x="216" y="421"/>
                      <a:pt x="311" y="426"/>
                    </a:cubicBezTo>
                    <a:cubicBezTo>
                      <a:pt x="329" y="427"/>
                      <a:pt x="359" y="442"/>
                      <a:pt x="384" y="458"/>
                    </a:cubicBezTo>
                    <a:cubicBezTo>
                      <a:pt x="396" y="465"/>
                      <a:pt x="392" y="483"/>
                      <a:pt x="379" y="486"/>
                    </a:cubicBezTo>
                    <a:cubicBezTo>
                      <a:pt x="343" y="492"/>
                      <a:pt x="297" y="495"/>
                      <a:pt x="251" y="49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36"/>
              <p:cNvSpPr/>
              <p:nvPr/>
            </p:nvSpPr>
            <p:spPr>
              <a:xfrm>
                <a:off x="2325066" y="1230559"/>
                <a:ext cx="143269" cy="258790"/>
              </a:xfrm>
              <a:custGeom>
                <a:rect b="b" l="l" r="r" t="t"/>
                <a:pathLst>
                  <a:path extrusionOk="0" h="457" w="253">
                    <a:moveTo>
                      <a:pt x="27" y="171"/>
                    </a:moveTo>
                    <a:cubicBezTo>
                      <a:pt x="27" y="171"/>
                      <a:pt x="65" y="163"/>
                      <a:pt x="80" y="114"/>
                    </a:cubicBezTo>
                    <a:cubicBezTo>
                      <a:pt x="95" y="65"/>
                      <a:pt x="121" y="0"/>
                      <a:pt x="146" y="34"/>
                    </a:cubicBezTo>
                    <a:cubicBezTo>
                      <a:pt x="170" y="66"/>
                      <a:pt x="252" y="163"/>
                      <a:pt x="241" y="193"/>
                    </a:cubicBezTo>
                    <a:cubicBezTo>
                      <a:pt x="229" y="222"/>
                      <a:pt x="197" y="307"/>
                      <a:pt x="216" y="328"/>
                    </a:cubicBezTo>
                    <a:cubicBezTo>
                      <a:pt x="235" y="348"/>
                      <a:pt x="189" y="443"/>
                      <a:pt x="161" y="452"/>
                    </a:cubicBezTo>
                    <a:cubicBezTo>
                      <a:pt x="148" y="456"/>
                      <a:pt x="117" y="386"/>
                      <a:pt x="83" y="321"/>
                    </a:cubicBezTo>
                    <a:cubicBezTo>
                      <a:pt x="43" y="245"/>
                      <a:pt x="0" y="171"/>
                      <a:pt x="27" y="17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36"/>
              <p:cNvSpPr/>
              <p:nvPr/>
            </p:nvSpPr>
            <p:spPr>
              <a:xfrm>
                <a:off x="2364706" y="1271898"/>
                <a:ext cx="69086" cy="147799"/>
              </a:xfrm>
              <a:custGeom>
                <a:rect b="b" l="l" r="r" t="t"/>
                <a:pathLst>
                  <a:path extrusionOk="0" h="261" w="122">
                    <a:moveTo>
                      <a:pt x="100" y="248"/>
                    </a:moveTo>
                    <a:cubicBezTo>
                      <a:pt x="97" y="258"/>
                      <a:pt x="84" y="260"/>
                      <a:pt x="79" y="250"/>
                    </a:cubicBezTo>
                    <a:cubicBezTo>
                      <a:pt x="56" y="204"/>
                      <a:pt x="26" y="152"/>
                      <a:pt x="3" y="104"/>
                    </a:cubicBezTo>
                    <a:cubicBezTo>
                      <a:pt x="0" y="99"/>
                      <a:pt x="2" y="93"/>
                      <a:pt x="6" y="90"/>
                    </a:cubicBezTo>
                    <a:cubicBezTo>
                      <a:pt x="23" y="77"/>
                      <a:pt x="40" y="56"/>
                      <a:pt x="51" y="23"/>
                    </a:cubicBezTo>
                    <a:cubicBezTo>
                      <a:pt x="52" y="19"/>
                      <a:pt x="54" y="15"/>
                      <a:pt x="55" y="10"/>
                    </a:cubicBezTo>
                    <a:cubicBezTo>
                      <a:pt x="58" y="2"/>
                      <a:pt x="69" y="0"/>
                      <a:pt x="75" y="7"/>
                    </a:cubicBezTo>
                    <a:cubicBezTo>
                      <a:pt x="92" y="30"/>
                      <a:pt x="112" y="57"/>
                      <a:pt x="120" y="74"/>
                    </a:cubicBezTo>
                    <a:cubicBezTo>
                      <a:pt x="121" y="77"/>
                      <a:pt x="121" y="80"/>
                      <a:pt x="120" y="83"/>
                    </a:cubicBezTo>
                    <a:cubicBezTo>
                      <a:pt x="91" y="162"/>
                      <a:pt x="84" y="209"/>
                      <a:pt x="99" y="239"/>
                    </a:cubicBezTo>
                    <a:cubicBezTo>
                      <a:pt x="101" y="242"/>
                      <a:pt x="101" y="245"/>
                      <a:pt x="100" y="248"/>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36"/>
              <p:cNvSpPr/>
              <p:nvPr/>
            </p:nvSpPr>
            <p:spPr>
              <a:xfrm>
                <a:off x="1776904" y="1532387"/>
                <a:ext cx="229911" cy="574208"/>
              </a:xfrm>
              <a:custGeom>
                <a:rect b="b" l="l" r="r" t="t"/>
                <a:pathLst>
                  <a:path extrusionOk="0" h="1014" w="406">
                    <a:moveTo>
                      <a:pt x="281" y="554"/>
                    </a:moveTo>
                    <a:cubicBezTo>
                      <a:pt x="252" y="521"/>
                      <a:pt x="107" y="517"/>
                      <a:pt x="72" y="495"/>
                    </a:cubicBezTo>
                    <a:cubicBezTo>
                      <a:pt x="53" y="483"/>
                      <a:pt x="40" y="464"/>
                      <a:pt x="37" y="441"/>
                    </a:cubicBezTo>
                    <a:cubicBezTo>
                      <a:pt x="15" y="307"/>
                      <a:pt x="153" y="264"/>
                      <a:pt x="254" y="268"/>
                    </a:cubicBezTo>
                    <a:cubicBezTo>
                      <a:pt x="243" y="217"/>
                      <a:pt x="210" y="125"/>
                      <a:pt x="178" y="84"/>
                    </a:cubicBezTo>
                    <a:cubicBezTo>
                      <a:pt x="151" y="50"/>
                      <a:pt x="81" y="18"/>
                      <a:pt x="28" y="0"/>
                    </a:cubicBezTo>
                    <a:cubicBezTo>
                      <a:pt x="17" y="47"/>
                      <a:pt x="2" y="171"/>
                      <a:pt x="1" y="422"/>
                    </a:cubicBezTo>
                    <a:cubicBezTo>
                      <a:pt x="0" y="584"/>
                      <a:pt x="74" y="612"/>
                      <a:pt x="164" y="612"/>
                    </a:cubicBezTo>
                    <a:cubicBezTo>
                      <a:pt x="239" y="612"/>
                      <a:pt x="298" y="646"/>
                      <a:pt x="311" y="716"/>
                    </a:cubicBezTo>
                    <a:cubicBezTo>
                      <a:pt x="342" y="863"/>
                      <a:pt x="221" y="1013"/>
                      <a:pt x="312" y="942"/>
                    </a:cubicBezTo>
                    <a:cubicBezTo>
                      <a:pt x="405" y="869"/>
                      <a:pt x="405" y="869"/>
                      <a:pt x="398" y="803"/>
                    </a:cubicBezTo>
                    <a:cubicBezTo>
                      <a:pt x="392" y="743"/>
                      <a:pt x="311" y="588"/>
                      <a:pt x="281" y="554"/>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36"/>
              <p:cNvSpPr/>
              <p:nvPr/>
            </p:nvSpPr>
            <p:spPr>
              <a:xfrm>
                <a:off x="1805785" y="2290071"/>
                <a:ext cx="92870" cy="66255"/>
              </a:xfrm>
              <a:custGeom>
                <a:rect b="b" l="l" r="r" t="t"/>
                <a:pathLst>
                  <a:path extrusionOk="0" h="117" w="164">
                    <a:moveTo>
                      <a:pt x="1" y="0"/>
                    </a:moveTo>
                    <a:cubicBezTo>
                      <a:pt x="4" y="41"/>
                      <a:pt x="0" y="85"/>
                      <a:pt x="57" y="109"/>
                    </a:cubicBezTo>
                    <a:cubicBezTo>
                      <a:pt x="98" y="116"/>
                      <a:pt x="149" y="90"/>
                      <a:pt x="163" y="67"/>
                    </a:cubicBezTo>
                    <a:cubicBezTo>
                      <a:pt x="73" y="97"/>
                      <a:pt x="31" y="65"/>
                      <a:pt x="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36"/>
              <p:cNvSpPr/>
              <p:nvPr/>
            </p:nvSpPr>
            <p:spPr>
              <a:xfrm>
                <a:off x="2066275" y="1673391"/>
                <a:ext cx="558355" cy="492664"/>
              </a:xfrm>
              <a:custGeom>
                <a:rect b="b" l="l" r="r" t="t"/>
                <a:pathLst>
                  <a:path extrusionOk="0" h="870" w="986">
                    <a:moveTo>
                      <a:pt x="881" y="60"/>
                    </a:moveTo>
                    <a:cubicBezTo>
                      <a:pt x="912" y="38"/>
                      <a:pt x="942" y="27"/>
                      <a:pt x="979" y="17"/>
                    </a:cubicBezTo>
                    <a:cubicBezTo>
                      <a:pt x="983" y="16"/>
                      <a:pt x="985" y="12"/>
                      <a:pt x="984" y="7"/>
                    </a:cubicBezTo>
                    <a:cubicBezTo>
                      <a:pt x="983" y="2"/>
                      <a:pt x="978" y="0"/>
                      <a:pt x="974" y="2"/>
                    </a:cubicBezTo>
                    <a:cubicBezTo>
                      <a:pt x="943" y="10"/>
                      <a:pt x="888" y="32"/>
                      <a:pt x="866" y="46"/>
                    </a:cubicBezTo>
                    <a:cubicBezTo>
                      <a:pt x="848" y="58"/>
                      <a:pt x="802" y="101"/>
                      <a:pt x="761" y="169"/>
                    </a:cubicBezTo>
                    <a:cubicBezTo>
                      <a:pt x="712" y="251"/>
                      <a:pt x="571" y="443"/>
                      <a:pt x="510" y="491"/>
                    </a:cubicBezTo>
                    <a:cubicBezTo>
                      <a:pt x="414" y="566"/>
                      <a:pt x="271" y="564"/>
                      <a:pt x="160" y="586"/>
                    </a:cubicBezTo>
                    <a:cubicBezTo>
                      <a:pt x="147" y="607"/>
                      <a:pt x="128" y="673"/>
                      <a:pt x="119" y="706"/>
                    </a:cubicBezTo>
                    <a:cubicBezTo>
                      <a:pt x="85" y="832"/>
                      <a:pt x="0" y="869"/>
                      <a:pt x="25" y="869"/>
                    </a:cubicBezTo>
                    <a:cubicBezTo>
                      <a:pt x="70" y="869"/>
                      <a:pt x="106" y="786"/>
                      <a:pt x="136" y="733"/>
                    </a:cubicBezTo>
                    <a:cubicBezTo>
                      <a:pt x="161" y="689"/>
                      <a:pt x="179" y="661"/>
                      <a:pt x="198" y="639"/>
                    </a:cubicBezTo>
                    <a:cubicBezTo>
                      <a:pt x="239" y="613"/>
                      <a:pt x="413" y="566"/>
                      <a:pt x="413" y="566"/>
                    </a:cubicBezTo>
                    <a:cubicBezTo>
                      <a:pt x="579" y="520"/>
                      <a:pt x="716" y="272"/>
                      <a:pt x="757" y="205"/>
                    </a:cubicBezTo>
                    <a:cubicBezTo>
                      <a:pt x="827" y="94"/>
                      <a:pt x="880" y="61"/>
                      <a:pt x="881" y="6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36"/>
              <p:cNvSpPr/>
              <p:nvPr/>
            </p:nvSpPr>
            <p:spPr>
              <a:xfrm>
                <a:off x="1680070" y="1775888"/>
                <a:ext cx="1011381" cy="740128"/>
              </a:xfrm>
              <a:custGeom>
                <a:rect b="b" l="l" r="r" t="t"/>
                <a:pathLst>
                  <a:path extrusionOk="0" h="1307" w="1786">
                    <a:moveTo>
                      <a:pt x="1785" y="0"/>
                    </a:moveTo>
                    <a:cubicBezTo>
                      <a:pt x="1758" y="43"/>
                      <a:pt x="1741" y="66"/>
                      <a:pt x="1677" y="98"/>
                    </a:cubicBezTo>
                    <a:cubicBezTo>
                      <a:pt x="1613" y="130"/>
                      <a:pt x="1571" y="176"/>
                      <a:pt x="1524" y="248"/>
                    </a:cubicBezTo>
                    <a:cubicBezTo>
                      <a:pt x="1476" y="320"/>
                      <a:pt x="1388" y="410"/>
                      <a:pt x="1345" y="443"/>
                    </a:cubicBezTo>
                    <a:cubicBezTo>
                      <a:pt x="1302" y="476"/>
                      <a:pt x="1217" y="614"/>
                      <a:pt x="1150" y="705"/>
                    </a:cubicBezTo>
                    <a:cubicBezTo>
                      <a:pt x="1082" y="796"/>
                      <a:pt x="768" y="871"/>
                      <a:pt x="703" y="892"/>
                    </a:cubicBezTo>
                    <a:cubicBezTo>
                      <a:pt x="638" y="913"/>
                      <a:pt x="600" y="954"/>
                      <a:pt x="541" y="1018"/>
                    </a:cubicBezTo>
                    <a:cubicBezTo>
                      <a:pt x="482" y="1083"/>
                      <a:pt x="408" y="1163"/>
                      <a:pt x="359" y="1194"/>
                    </a:cubicBezTo>
                    <a:cubicBezTo>
                      <a:pt x="308" y="1224"/>
                      <a:pt x="112" y="1267"/>
                      <a:pt x="85" y="1251"/>
                    </a:cubicBezTo>
                    <a:cubicBezTo>
                      <a:pt x="58" y="1235"/>
                      <a:pt x="56" y="1096"/>
                      <a:pt x="56" y="1096"/>
                    </a:cubicBezTo>
                    <a:lnTo>
                      <a:pt x="0" y="1266"/>
                    </a:lnTo>
                    <a:cubicBezTo>
                      <a:pt x="0" y="1266"/>
                      <a:pt x="47" y="1286"/>
                      <a:pt x="49" y="1306"/>
                    </a:cubicBezTo>
                    <a:cubicBezTo>
                      <a:pt x="49" y="1306"/>
                      <a:pt x="60" y="1283"/>
                      <a:pt x="102" y="1283"/>
                    </a:cubicBezTo>
                    <a:cubicBezTo>
                      <a:pt x="144" y="1283"/>
                      <a:pt x="311" y="1247"/>
                      <a:pt x="365" y="1210"/>
                    </a:cubicBezTo>
                    <a:cubicBezTo>
                      <a:pt x="419" y="1173"/>
                      <a:pt x="532" y="1062"/>
                      <a:pt x="556" y="1027"/>
                    </a:cubicBezTo>
                    <a:cubicBezTo>
                      <a:pt x="581" y="991"/>
                      <a:pt x="659" y="916"/>
                      <a:pt x="713" y="906"/>
                    </a:cubicBezTo>
                    <a:cubicBezTo>
                      <a:pt x="768" y="896"/>
                      <a:pt x="1111" y="805"/>
                      <a:pt x="1162" y="719"/>
                    </a:cubicBezTo>
                    <a:cubicBezTo>
                      <a:pt x="1214" y="633"/>
                      <a:pt x="1323" y="475"/>
                      <a:pt x="1366" y="442"/>
                    </a:cubicBezTo>
                    <a:cubicBezTo>
                      <a:pt x="1410" y="410"/>
                      <a:pt x="1503" y="307"/>
                      <a:pt x="1536" y="253"/>
                    </a:cubicBezTo>
                    <a:cubicBezTo>
                      <a:pt x="1569" y="199"/>
                      <a:pt x="1619" y="135"/>
                      <a:pt x="1667" y="114"/>
                    </a:cubicBezTo>
                    <a:cubicBezTo>
                      <a:pt x="1714" y="93"/>
                      <a:pt x="1775" y="60"/>
                      <a:pt x="178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36"/>
              <p:cNvSpPr/>
              <p:nvPr/>
            </p:nvSpPr>
            <p:spPr>
              <a:xfrm>
                <a:off x="1701022" y="2959415"/>
                <a:ext cx="971174" cy="130244"/>
              </a:xfrm>
              <a:custGeom>
                <a:rect b="b" l="l" r="r" t="t"/>
                <a:pathLst>
                  <a:path extrusionOk="0" h="230" w="1715">
                    <a:moveTo>
                      <a:pt x="0" y="28"/>
                    </a:moveTo>
                    <a:lnTo>
                      <a:pt x="13" y="38"/>
                    </a:lnTo>
                    <a:cubicBezTo>
                      <a:pt x="13" y="38"/>
                      <a:pt x="46" y="34"/>
                      <a:pt x="68" y="47"/>
                    </a:cubicBezTo>
                    <a:cubicBezTo>
                      <a:pt x="90" y="59"/>
                      <a:pt x="178" y="99"/>
                      <a:pt x="221" y="117"/>
                    </a:cubicBezTo>
                    <a:cubicBezTo>
                      <a:pt x="263" y="135"/>
                      <a:pt x="362" y="155"/>
                      <a:pt x="392" y="191"/>
                    </a:cubicBezTo>
                    <a:cubicBezTo>
                      <a:pt x="421" y="226"/>
                      <a:pt x="426" y="229"/>
                      <a:pt x="437" y="228"/>
                    </a:cubicBezTo>
                    <a:cubicBezTo>
                      <a:pt x="447" y="227"/>
                      <a:pt x="471" y="211"/>
                      <a:pt x="536" y="198"/>
                    </a:cubicBezTo>
                    <a:cubicBezTo>
                      <a:pt x="600" y="186"/>
                      <a:pt x="773" y="130"/>
                      <a:pt x="791" y="132"/>
                    </a:cubicBezTo>
                    <a:cubicBezTo>
                      <a:pt x="809" y="133"/>
                      <a:pt x="862" y="91"/>
                      <a:pt x="925" y="85"/>
                    </a:cubicBezTo>
                    <a:cubicBezTo>
                      <a:pt x="989" y="79"/>
                      <a:pt x="1022" y="72"/>
                      <a:pt x="1088" y="90"/>
                    </a:cubicBezTo>
                    <a:cubicBezTo>
                      <a:pt x="1153" y="108"/>
                      <a:pt x="1269" y="132"/>
                      <a:pt x="1416" y="120"/>
                    </a:cubicBezTo>
                    <a:cubicBezTo>
                      <a:pt x="1562" y="108"/>
                      <a:pt x="1706" y="39"/>
                      <a:pt x="1714" y="0"/>
                    </a:cubicBezTo>
                    <a:cubicBezTo>
                      <a:pt x="1714" y="0"/>
                      <a:pt x="1669" y="33"/>
                      <a:pt x="1600" y="58"/>
                    </a:cubicBezTo>
                    <a:cubicBezTo>
                      <a:pt x="1532" y="83"/>
                      <a:pt x="1448" y="98"/>
                      <a:pt x="1362" y="99"/>
                    </a:cubicBezTo>
                    <a:cubicBezTo>
                      <a:pt x="1276" y="101"/>
                      <a:pt x="1076" y="71"/>
                      <a:pt x="1014" y="61"/>
                    </a:cubicBezTo>
                    <a:cubicBezTo>
                      <a:pt x="976" y="55"/>
                      <a:pt x="963" y="50"/>
                      <a:pt x="945" y="57"/>
                    </a:cubicBezTo>
                    <a:cubicBezTo>
                      <a:pt x="927" y="62"/>
                      <a:pt x="800" y="112"/>
                      <a:pt x="733" y="134"/>
                    </a:cubicBezTo>
                    <a:cubicBezTo>
                      <a:pt x="667" y="157"/>
                      <a:pt x="455" y="208"/>
                      <a:pt x="437" y="202"/>
                    </a:cubicBezTo>
                    <a:cubicBezTo>
                      <a:pt x="419" y="197"/>
                      <a:pt x="403" y="161"/>
                      <a:pt x="345" y="145"/>
                    </a:cubicBezTo>
                    <a:cubicBezTo>
                      <a:pt x="287" y="130"/>
                      <a:pt x="171" y="81"/>
                      <a:pt x="147" y="67"/>
                    </a:cubicBezTo>
                    <a:cubicBezTo>
                      <a:pt x="123" y="53"/>
                      <a:pt x="21" y="28"/>
                      <a:pt x="14" y="18"/>
                    </a:cubicBezTo>
                    <a:cubicBezTo>
                      <a:pt x="7" y="8"/>
                      <a:pt x="0" y="28"/>
                      <a:pt x="0" y="2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9" name="Shape 1079"/>
        <p:cNvGrpSpPr/>
        <p:nvPr/>
      </p:nvGrpSpPr>
      <p:grpSpPr>
        <a:xfrm>
          <a:off x="0" y="0"/>
          <a:ext cx="0" cy="0"/>
          <a:chOff x="0" y="0"/>
          <a:chExt cx="0" cy="0"/>
        </a:xfrm>
      </p:grpSpPr>
      <p:sp>
        <p:nvSpPr>
          <p:cNvPr id="1080" name="Google Shape;1080;p3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My current project</a:t>
            </a:r>
            <a:endParaRPr/>
          </a:p>
        </p:txBody>
      </p:sp>
      <p:sp>
        <p:nvSpPr>
          <p:cNvPr id="1081" name="Google Shape;1081;p37"/>
          <p:cNvSpPr txBox="1"/>
          <p:nvPr>
            <p:ph idx="2" type="subTitle"/>
          </p:nvPr>
        </p:nvSpPr>
        <p:spPr>
          <a:xfrm>
            <a:off x="1633750" y="1821900"/>
            <a:ext cx="3297900" cy="102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Examine how </a:t>
            </a:r>
            <a:r>
              <a:rPr b="1" lang="en"/>
              <a:t>structural connectivity </a:t>
            </a:r>
            <a:r>
              <a:rPr lang="en"/>
              <a:t>individual </a:t>
            </a:r>
            <a:r>
              <a:rPr lang="en"/>
              <a:t>difference</a:t>
            </a:r>
            <a:r>
              <a:rPr lang="en"/>
              <a:t> can contribute to </a:t>
            </a:r>
            <a:r>
              <a:rPr b="1" lang="en"/>
              <a:t>functional connectivity</a:t>
            </a:r>
            <a:r>
              <a:rPr lang="en"/>
              <a:t> and </a:t>
            </a:r>
            <a:r>
              <a:rPr b="1" lang="en"/>
              <a:t>episodic memory</a:t>
            </a:r>
            <a:endParaRPr b="1"/>
          </a:p>
        </p:txBody>
      </p:sp>
      <p:sp>
        <p:nvSpPr>
          <p:cNvPr id="1082" name="Google Shape;1082;p37"/>
          <p:cNvSpPr txBox="1"/>
          <p:nvPr>
            <p:ph idx="3" type="subTitle"/>
          </p:nvPr>
        </p:nvSpPr>
        <p:spPr>
          <a:xfrm>
            <a:off x="5624452" y="1821895"/>
            <a:ext cx="2802000" cy="102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Participant encoded 2 different movies in the scanner and asked to free-recall them in random delay orders (immediate vs. 2-day delay)</a:t>
            </a:r>
            <a:endParaRPr/>
          </a:p>
        </p:txBody>
      </p:sp>
      <p:sp>
        <p:nvSpPr>
          <p:cNvPr id="1083" name="Google Shape;1083;p37"/>
          <p:cNvSpPr txBox="1"/>
          <p:nvPr>
            <p:ph idx="4" type="subTitle"/>
          </p:nvPr>
        </p:nvSpPr>
        <p:spPr>
          <a:xfrm>
            <a:off x="1633750" y="3580700"/>
            <a:ext cx="3024900" cy="134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AD, RD, MD, FA </a:t>
            </a:r>
            <a:r>
              <a:rPr lang="en"/>
              <a:t>in </a:t>
            </a:r>
            <a:r>
              <a:rPr b="1" lang="en"/>
              <a:t>fornix</a:t>
            </a:r>
            <a:r>
              <a:rPr lang="en"/>
              <a:t> and </a:t>
            </a:r>
            <a:r>
              <a:rPr b="1" lang="en"/>
              <a:t>cingulum</a:t>
            </a:r>
            <a:endParaRPr b="1"/>
          </a:p>
          <a:p>
            <a:pPr indent="0" lvl="0" marL="0" rtl="0" algn="l">
              <a:spcBef>
                <a:spcPts val="0"/>
              </a:spcBef>
              <a:spcAft>
                <a:spcPts val="0"/>
              </a:spcAft>
              <a:buNone/>
            </a:pPr>
            <a:r>
              <a:t/>
            </a:r>
            <a:endParaRPr/>
          </a:p>
          <a:p>
            <a:pPr indent="0" lvl="0" marL="0" rtl="0" algn="l">
              <a:spcBef>
                <a:spcPts val="0"/>
              </a:spcBef>
              <a:spcAft>
                <a:spcPts val="0"/>
              </a:spcAft>
              <a:buNone/>
            </a:pPr>
            <a:r>
              <a:rPr b="1" lang="en"/>
              <a:t>FC</a:t>
            </a:r>
            <a:r>
              <a:rPr lang="en"/>
              <a:t> between </a:t>
            </a:r>
            <a:r>
              <a:rPr b="1" lang="en"/>
              <a:t>hippocampus (HC)</a:t>
            </a:r>
            <a:r>
              <a:rPr lang="en"/>
              <a:t> </a:t>
            </a:r>
            <a:r>
              <a:rPr b="1" lang="en"/>
              <a:t>&amp;</a:t>
            </a:r>
            <a:r>
              <a:rPr lang="en"/>
              <a:t> </a:t>
            </a:r>
            <a:r>
              <a:rPr b="1" lang="en"/>
              <a:t>Posterior Medial Network (PMN)</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Number of </a:t>
            </a:r>
            <a:r>
              <a:rPr b="1" lang="en"/>
              <a:t>central detail </a:t>
            </a:r>
            <a:r>
              <a:rPr lang="en"/>
              <a:t>recalled </a:t>
            </a:r>
            <a:endParaRPr/>
          </a:p>
        </p:txBody>
      </p:sp>
      <p:sp>
        <p:nvSpPr>
          <p:cNvPr id="1084" name="Google Shape;1084;p37"/>
          <p:cNvSpPr txBox="1"/>
          <p:nvPr>
            <p:ph idx="5" type="subTitle"/>
          </p:nvPr>
        </p:nvSpPr>
        <p:spPr>
          <a:xfrm>
            <a:off x="5624450" y="3580700"/>
            <a:ext cx="3236700" cy="140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FC </a:t>
            </a:r>
            <a:r>
              <a:rPr lang="en"/>
              <a:t>between</a:t>
            </a:r>
            <a:r>
              <a:rPr b="1" lang="en"/>
              <a:t> HC &amp; PMN </a:t>
            </a:r>
            <a:r>
              <a:rPr lang="en"/>
              <a:t>at </a:t>
            </a:r>
            <a:r>
              <a:rPr b="1" lang="en"/>
              <a:t>event offset</a:t>
            </a:r>
            <a:r>
              <a:rPr lang="en"/>
              <a:t> is crucial for that </a:t>
            </a:r>
            <a:r>
              <a:rPr b="1" lang="en"/>
              <a:t>event to be remembered</a:t>
            </a:r>
            <a:endParaRPr b="1"/>
          </a:p>
          <a:p>
            <a:pPr indent="0" lvl="0" marL="0" rtl="0" algn="l">
              <a:spcBef>
                <a:spcPts val="0"/>
              </a:spcBef>
              <a:spcAft>
                <a:spcPts val="0"/>
              </a:spcAft>
              <a:buNone/>
            </a:pPr>
            <a:r>
              <a:t/>
            </a:r>
            <a:endParaRPr/>
          </a:p>
          <a:p>
            <a:pPr indent="0" lvl="0" marL="0" rtl="0" algn="l">
              <a:spcBef>
                <a:spcPts val="0"/>
              </a:spcBef>
              <a:spcAft>
                <a:spcPts val="0"/>
              </a:spcAft>
              <a:buNone/>
            </a:pPr>
            <a:r>
              <a:rPr b="1" lang="en"/>
              <a:t>Fornix &amp; Cingulum</a:t>
            </a:r>
            <a:r>
              <a:rPr lang="en"/>
              <a:t> are at </a:t>
            </a:r>
            <a:r>
              <a:rPr lang="en"/>
              <a:t>anatomical</a:t>
            </a:r>
            <a:r>
              <a:rPr lang="en"/>
              <a:t> proximity for these regions</a:t>
            </a:r>
            <a:endParaRPr/>
          </a:p>
        </p:txBody>
      </p:sp>
      <p:sp>
        <p:nvSpPr>
          <p:cNvPr id="1085" name="Google Shape;1085;p37"/>
          <p:cNvSpPr txBox="1"/>
          <p:nvPr>
            <p:ph idx="1" type="subTitle"/>
          </p:nvPr>
        </p:nvSpPr>
        <p:spPr>
          <a:xfrm>
            <a:off x="1633750" y="1418325"/>
            <a:ext cx="2802000" cy="40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Goal</a:t>
            </a:r>
            <a:endParaRPr/>
          </a:p>
        </p:txBody>
      </p:sp>
      <p:sp>
        <p:nvSpPr>
          <p:cNvPr id="1086" name="Google Shape;1086;p37"/>
          <p:cNvSpPr txBox="1"/>
          <p:nvPr>
            <p:ph idx="6" type="subTitle"/>
          </p:nvPr>
        </p:nvSpPr>
        <p:spPr>
          <a:xfrm>
            <a:off x="1633750" y="3177199"/>
            <a:ext cx="2802000" cy="40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Metrics</a:t>
            </a:r>
            <a:endParaRPr/>
          </a:p>
        </p:txBody>
      </p:sp>
      <p:sp>
        <p:nvSpPr>
          <p:cNvPr id="1087" name="Google Shape;1087;p37"/>
          <p:cNvSpPr txBox="1"/>
          <p:nvPr>
            <p:ph idx="7" type="subTitle"/>
          </p:nvPr>
        </p:nvSpPr>
        <p:spPr>
          <a:xfrm>
            <a:off x="5624450" y="1418325"/>
            <a:ext cx="3024900" cy="40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Experimental procedure</a:t>
            </a:r>
            <a:endParaRPr/>
          </a:p>
        </p:txBody>
      </p:sp>
      <p:sp>
        <p:nvSpPr>
          <p:cNvPr id="1088" name="Google Shape;1088;p37"/>
          <p:cNvSpPr txBox="1"/>
          <p:nvPr>
            <p:ph idx="8" type="subTitle"/>
          </p:nvPr>
        </p:nvSpPr>
        <p:spPr>
          <a:xfrm>
            <a:off x="5624450" y="3177198"/>
            <a:ext cx="2802000" cy="40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Previous findings</a:t>
            </a:r>
            <a:endParaRPr/>
          </a:p>
        </p:txBody>
      </p:sp>
      <p:sp>
        <p:nvSpPr>
          <p:cNvPr id="1089" name="Google Shape;1089;p37"/>
          <p:cNvSpPr/>
          <p:nvPr/>
        </p:nvSpPr>
        <p:spPr>
          <a:xfrm>
            <a:off x="717550" y="1238163"/>
            <a:ext cx="763800" cy="7638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1090" name="Google Shape;1090;p37"/>
          <p:cNvSpPr/>
          <p:nvPr/>
        </p:nvSpPr>
        <p:spPr>
          <a:xfrm>
            <a:off x="717550" y="2997038"/>
            <a:ext cx="763800" cy="7638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1091" name="Google Shape;1091;p37"/>
          <p:cNvSpPr/>
          <p:nvPr/>
        </p:nvSpPr>
        <p:spPr>
          <a:xfrm>
            <a:off x="4708250" y="1238163"/>
            <a:ext cx="763800" cy="7638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1092" name="Google Shape;1092;p37"/>
          <p:cNvSpPr/>
          <p:nvPr/>
        </p:nvSpPr>
        <p:spPr>
          <a:xfrm>
            <a:off x="4708250" y="2997038"/>
            <a:ext cx="763800" cy="7638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nvGrpSpPr>
          <p:cNvPr id="1093" name="Google Shape;1093;p37"/>
          <p:cNvGrpSpPr/>
          <p:nvPr/>
        </p:nvGrpSpPr>
        <p:grpSpPr>
          <a:xfrm>
            <a:off x="965993" y="1435555"/>
            <a:ext cx="266921" cy="369039"/>
            <a:chOff x="-38129425" y="3222550"/>
            <a:chExt cx="228450" cy="315850"/>
          </a:xfrm>
        </p:grpSpPr>
        <p:sp>
          <p:nvSpPr>
            <p:cNvPr id="1094" name="Google Shape;1094;p37"/>
            <p:cNvSpPr/>
            <p:nvPr/>
          </p:nvSpPr>
          <p:spPr>
            <a:xfrm>
              <a:off x="-38129425" y="3222550"/>
              <a:ext cx="228450" cy="227650"/>
            </a:xfrm>
            <a:custGeom>
              <a:rect b="b" l="l" r="r" t="t"/>
              <a:pathLst>
                <a:path extrusionOk="0" h="9106" w="9138">
                  <a:moveTo>
                    <a:pt x="4097" y="1292"/>
                  </a:moveTo>
                  <a:cubicBezTo>
                    <a:pt x="4349" y="1292"/>
                    <a:pt x="4538" y="1450"/>
                    <a:pt x="4538" y="1702"/>
                  </a:cubicBezTo>
                  <a:cubicBezTo>
                    <a:pt x="4538" y="1922"/>
                    <a:pt x="4349" y="2111"/>
                    <a:pt x="4160" y="2111"/>
                  </a:cubicBezTo>
                  <a:cubicBezTo>
                    <a:pt x="2994" y="2111"/>
                    <a:pt x="2112" y="3056"/>
                    <a:pt x="2049" y="4222"/>
                  </a:cubicBezTo>
                  <a:cubicBezTo>
                    <a:pt x="2049" y="4443"/>
                    <a:pt x="1860" y="4600"/>
                    <a:pt x="1639" y="4600"/>
                  </a:cubicBezTo>
                  <a:cubicBezTo>
                    <a:pt x="1387" y="4600"/>
                    <a:pt x="1198" y="4411"/>
                    <a:pt x="1198" y="4222"/>
                  </a:cubicBezTo>
                  <a:cubicBezTo>
                    <a:pt x="1198" y="2584"/>
                    <a:pt x="2490" y="1324"/>
                    <a:pt x="4097" y="1292"/>
                  </a:cubicBezTo>
                  <a:close/>
                  <a:moveTo>
                    <a:pt x="4569" y="0"/>
                  </a:moveTo>
                  <a:cubicBezTo>
                    <a:pt x="2049" y="0"/>
                    <a:pt x="1" y="2048"/>
                    <a:pt x="1" y="4569"/>
                  </a:cubicBezTo>
                  <a:cubicBezTo>
                    <a:pt x="1" y="6207"/>
                    <a:pt x="946" y="7688"/>
                    <a:pt x="2332" y="8475"/>
                  </a:cubicBezTo>
                  <a:cubicBezTo>
                    <a:pt x="2458" y="8507"/>
                    <a:pt x="2521" y="8664"/>
                    <a:pt x="2521" y="8822"/>
                  </a:cubicBezTo>
                  <a:lnTo>
                    <a:pt x="2521" y="9105"/>
                  </a:lnTo>
                  <a:lnTo>
                    <a:pt x="6680" y="9105"/>
                  </a:lnTo>
                  <a:lnTo>
                    <a:pt x="6680" y="8822"/>
                  </a:lnTo>
                  <a:cubicBezTo>
                    <a:pt x="6680" y="8696"/>
                    <a:pt x="6743" y="8570"/>
                    <a:pt x="6900" y="8507"/>
                  </a:cubicBezTo>
                  <a:cubicBezTo>
                    <a:pt x="8255" y="7719"/>
                    <a:pt x="9137" y="6270"/>
                    <a:pt x="9137" y="4569"/>
                  </a:cubicBezTo>
                  <a:cubicBezTo>
                    <a:pt x="9137" y="2048"/>
                    <a:pt x="7089" y="32"/>
                    <a:pt x="456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37"/>
            <p:cNvSpPr/>
            <p:nvPr/>
          </p:nvSpPr>
          <p:spPr>
            <a:xfrm>
              <a:off x="-38067200" y="3470650"/>
              <a:ext cx="103200" cy="67750"/>
            </a:xfrm>
            <a:custGeom>
              <a:rect b="b" l="l" r="r" t="t"/>
              <a:pathLst>
                <a:path extrusionOk="0" h="2710" w="4128">
                  <a:moveTo>
                    <a:pt x="1" y="0"/>
                  </a:moveTo>
                  <a:lnTo>
                    <a:pt x="1" y="662"/>
                  </a:lnTo>
                  <a:cubicBezTo>
                    <a:pt x="1" y="1198"/>
                    <a:pt x="410" y="1702"/>
                    <a:pt x="883" y="1859"/>
                  </a:cubicBezTo>
                  <a:cubicBezTo>
                    <a:pt x="1040" y="2363"/>
                    <a:pt x="1513" y="2710"/>
                    <a:pt x="2049" y="2710"/>
                  </a:cubicBezTo>
                  <a:cubicBezTo>
                    <a:pt x="2647" y="2710"/>
                    <a:pt x="3120" y="2363"/>
                    <a:pt x="3277" y="1859"/>
                  </a:cubicBezTo>
                  <a:cubicBezTo>
                    <a:pt x="3781" y="1702"/>
                    <a:pt x="4128" y="1198"/>
                    <a:pt x="4128" y="662"/>
                  </a:cubicBezTo>
                  <a:lnTo>
                    <a:pt x="412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96" name="Google Shape;1096;p37"/>
          <p:cNvGrpSpPr/>
          <p:nvPr/>
        </p:nvGrpSpPr>
        <p:grpSpPr>
          <a:xfrm>
            <a:off x="917811" y="3221228"/>
            <a:ext cx="363316" cy="315437"/>
            <a:chOff x="6218300" y="4416175"/>
            <a:chExt cx="516000" cy="448000"/>
          </a:xfrm>
        </p:grpSpPr>
        <p:sp>
          <p:nvSpPr>
            <p:cNvPr id="1097" name="Google Shape;1097;p37"/>
            <p:cNvSpPr/>
            <p:nvPr/>
          </p:nvSpPr>
          <p:spPr>
            <a:xfrm>
              <a:off x="6462150" y="4525375"/>
              <a:ext cx="28250" cy="141250"/>
            </a:xfrm>
            <a:custGeom>
              <a:rect b="b" l="l" r="r" t="t"/>
              <a:pathLst>
                <a:path extrusionOk="0" h="5650" w="1130">
                  <a:moveTo>
                    <a:pt x="566" y="1"/>
                  </a:moveTo>
                  <a:cubicBezTo>
                    <a:pt x="253" y="1"/>
                    <a:pt x="0" y="254"/>
                    <a:pt x="0" y="567"/>
                  </a:cubicBezTo>
                  <a:lnTo>
                    <a:pt x="0" y="5087"/>
                  </a:lnTo>
                  <a:cubicBezTo>
                    <a:pt x="0" y="5397"/>
                    <a:pt x="253" y="5650"/>
                    <a:pt x="566" y="5650"/>
                  </a:cubicBezTo>
                  <a:cubicBezTo>
                    <a:pt x="877" y="5650"/>
                    <a:pt x="1130" y="5397"/>
                    <a:pt x="1130" y="5087"/>
                  </a:cubicBezTo>
                  <a:lnTo>
                    <a:pt x="1130" y="567"/>
                  </a:lnTo>
                  <a:cubicBezTo>
                    <a:pt x="1130" y="254"/>
                    <a:pt x="877" y="1"/>
                    <a:pt x="56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098" name="Google Shape;1098;p37"/>
            <p:cNvSpPr/>
            <p:nvPr/>
          </p:nvSpPr>
          <p:spPr>
            <a:xfrm>
              <a:off x="6218300" y="4416175"/>
              <a:ext cx="516000" cy="448000"/>
            </a:xfrm>
            <a:custGeom>
              <a:rect b="b" l="l" r="r" t="t"/>
              <a:pathLst>
                <a:path extrusionOk="0" h="17920" w="20640">
                  <a:moveTo>
                    <a:pt x="10320" y="3240"/>
                  </a:moveTo>
                  <a:cubicBezTo>
                    <a:pt x="11254" y="3240"/>
                    <a:pt x="12013" y="3998"/>
                    <a:pt x="12013" y="4935"/>
                  </a:cubicBezTo>
                  <a:lnTo>
                    <a:pt x="12013" y="9452"/>
                  </a:lnTo>
                  <a:cubicBezTo>
                    <a:pt x="12013" y="10385"/>
                    <a:pt x="11254" y="11144"/>
                    <a:pt x="10320" y="11144"/>
                  </a:cubicBezTo>
                  <a:cubicBezTo>
                    <a:pt x="9384" y="11144"/>
                    <a:pt x="8625" y="10385"/>
                    <a:pt x="8625" y="9452"/>
                  </a:cubicBezTo>
                  <a:lnTo>
                    <a:pt x="8625" y="4935"/>
                  </a:lnTo>
                  <a:cubicBezTo>
                    <a:pt x="8625" y="3998"/>
                    <a:pt x="9384" y="3240"/>
                    <a:pt x="10320" y="3240"/>
                  </a:cubicBezTo>
                  <a:close/>
                  <a:moveTo>
                    <a:pt x="10320" y="12274"/>
                  </a:moveTo>
                  <a:cubicBezTo>
                    <a:pt x="10538" y="12274"/>
                    <a:pt x="10758" y="12316"/>
                    <a:pt x="10968" y="12403"/>
                  </a:cubicBezTo>
                  <a:cubicBezTo>
                    <a:pt x="11600" y="12665"/>
                    <a:pt x="12013" y="13282"/>
                    <a:pt x="12013" y="13969"/>
                  </a:cubicBezTo>
                  <a:cubicBezTo>
                    <a:pt x="12013" y="14902"/>
                    <a:pt x="11254" y="15661"/>
                    <a:pt x="10320" y="15661"/>
                  </a:cubicBezTo>
                  <a:cubicBezTo>
                    <a:pt x="9634" y="15661"/>
                    <a:pt x="9017" y="15248"/>
                    <a:pt x="8755" y="14616"/>
                  </a:cubicBezTo>
                  <a:cubicBezTo>
                    <a:pt x="8493" y="13984"/>
                    <a:pt x="8637" y="13255"/>
                    <a:pt x="9122" y="12770"/>
                  </a:cubicBezTo>
                  <a:cubicBezTo>
                    <a:pt x="9446" y="12446"/>
                    <a:pt x="9880" y="12274"/>
                    <a:pt x="10320" y="12274"/>
                  </a:cubicBezTo>
                  <a:close/>
                  <a:moveTo>
                    <a:pt x="10319" y="1"/>
                  </a:moveTo>
                  <a:cubicBezTo>
                    <a:pt x="9352" y="1"/>
                    <a:pt x="8386" y="487"/>
                    <a:pt x="7848" y="1460"/>
                  </a:cubicBezTo>
                  <a:lnTo>
                    <a:pt x="1040" y="13731"/>
                  </a:lnTo>
                  <a:cubicBezTo>
                    <a:pt x="1" y="15613"/>
                    <a:pt x="1359" y="17919"/>
                    <a:pt x="3509" y="17919"/>
                  </a:cubicBezTo>
                  <a:lnTo>
                    <a:pt x="17129" y="17919"/>
                  </a:lnTo>
                  <a:cubicBezTo>
                    <a:pt x="19279" y="17919"/>
                    <a:pt x="20640" y="15616"/>
                    <a:pt x="19598" y="13731"/>
                  </a:cubicBezTo>
                  <a:lnTo>
                    <a:pt x="12790" y="1460"/>
                  </a:lnTo>
                  <a:cubicBezTo>
                    <a:pt x="12252" y="487"/>
                    <a:pt x="11286" y="1"/>
                    <a:pt x="1031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099" name="Google Shape;1099;p37"/>
            <p:cNvSpPr/>
            <p:nvPr/>
          </p:nvSpPr>
          <p:spPr>
            <a:xfrm>
              <a:off x="6462150" y="4751225"/>
              <a:ext cx="28250" cy="28250"/>
            </a:xfrm>
            <a:custGeom>
              <a:rect b="b" l="l" r="r" t="t"/>
              <a:pathLst>
                <a:path extrusionOk="0" h="1130" w="1130">
                  <a:moveTo>
                    <a:pt x="566" y="1"/>
                  </a:moveTo>
                  <a:cubicBezTo>
                    <a:pt x="253" y="1"/>
                    <a:pt x="0" y="253"/>
                    <a:pt x="0" y="567"/>
                  </a:cubicBezTo>
                  <a:cubicBezTo>
                    <a:pt x="0" y="877"/>
                    <a:pt x="253" y="1130"/>
                    <a:pt x="566" y="1130"/>
                  </a:cubicBezTo>
                  <a:cubicBezTo>
                    <a:pt x="877" y="1130"/>
                    <a:pt x="1130" y="877"/>
                    <a:pt x="1130" y="567"/>
                  </a:cubicBezTo>
                  <a:cubicBezTo>
                    <a:pt x="1130" y="253"/>
                    <a:pt x="877" y="1"/>
                    <a:pt x="56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grpSp>
        <p:nvGrpSpPr>
          <p:cNvPr id="1100" name="Google Shape;1100;p37"/>
          <p:cNvGrpSpPr/>
          <p:nvPr/>
        </p:nvGrpSpPr>
        <p:grpSpPr>
          <a:xfrm>
            <a:off x="4921388" y="1434617"/>
            <a:ext cx="337522" cy="370909"/>
            <a:chOff x="-39998250" y="3605325"/>
            <a:chExt cx="288875" cy="317450"/>
          </a:xfrm>
        </p:grpSpPr>
        <p:sp>
          <p:nvSpPr>
            <p:cNvPr id="1101" name="Google Shape;1101;p37"/>
            <p:cNvSpPr/>
            <p:nvPr/>
          </p:nvSpPr>
          <p:spPr>
            <a:xfrm>
              <a:off x="-39998250" y="3799600"/>
              <a:ext cx="288875" cy="123175"/>
            </a:xfrm>
            <a:custGeom>
              <a:rect b="b" l="l" r="r" t="t"/>
              <a:pathLst>
                <a:path extrusionOk="0" h="4927" w="11555">
                  <a:moveTo>
                    <a:pt x="3679" y="2028"/>
                  </a:moveTo>
                  <a:cubicBezTo>
                    <a:pt x="3931" y="2028"/>
                    <a:pt x="4088" y="2217"/>
                    <a:pt x="4088" y="2469"/>
                  </a:cubicBezTo>
                  <a:cubicBezTo>
                    <a:pt x="4088" y="2721"/>
                    <a:pt x="3868" y="2878"/>
                    <a:pt x="3679" y="2878"/>
                  </a:cubicBezTo>
                  <a:cubicBezTo>
                    <a:pt x="3458" y="2878"/>
                    <a:pt x="3238" y="2658"/>
                    <a:pt x="3238" y="2469"/>
                  </a:cubicBezTo>
                  <a:cubicBezTo>
                    <a:pt x="3238" y="2185"/>
                    <a:pt x="3458" y="2028"/>
                    <a:pt x="3679" y="2028"/>
                  </a:cubicBezTo>
                  <a:close/>
                  <a:moveTo>
                    <a:pt x="7806" y="1618"/>
                  </a:moveTo>
                  <a:cubicBezTo>
                    <a:pt x="8278" y="1618"/>
                    <a:pt x="8656" y="1965"/>
                    <a:pt x="8656" y="2437"/>
                  </a:cubicBezTo>
                  <a:cubicBezTo>
                    <a:pt x="8656" y="2910"/>
                    <a:pt x="8278" y="3256"/>
                    <a:pt x="7806" y="3256"/>
                  </a:cubicBezTo>
                  <a:cubicBezTo>
                    <a:pt x="7333" y="3256"/>
                    <a:pt x="6987" y="2910"/>
                    <a:pt x="6987" y="2437"/>
                  </a:cubicBezTo>
                  <a:cubicBezTo>
                    <a:pt x="6987" y="1965"/>
                    <a:pt x="7333" y="1618"/>
                    <a:pt x="7806" y="1618"/>
                  </a:cubicBezTo>
                  <a:close/>
                  <a:moveTo>
                    <a:pt x="5348" y="2878"/>
                  </a:moveTo>
                  <a:cubicBezTo>
                    <a:pt x="5569" y="2878"/>
                    <a:pt x="5758" y="3067"/>
                    <a:pt x="5758" y="3256"/>
                  </a:cubicBezTo>
                  <a:cubicBezTo>
                    <a:pt x="5758" y="3509"/>
                    <a:pt x="5569" y="3698"/>
                    <a:pt x="5348" y="3698"/>
                  </a:cubicBezTo>
                  <a:cubicBezTo>
                    <a:pt x="5096" y="3698"/>
                    <a:pt x="4907" y="3509"/>
                    <a:pt x="4907" y="3256"/>
                  </a:cubicBezTo>
                  <a:cubicBezTo>
                    <a:pt x="4907" y="3004"/>
                    <a:pt x="5096" y="2878"/>
                    <a:pt x="5348" y="2878"/>
                  </a:cubicBezTo>
                  <a:close/>
                  <a:moveTo>
                    <a:pt x="8249" y="1"/>
                  </a:moveTo>
                  <a:cubicBezTo>
                    <a:pt x="6319" y="1"/>
                    <a:pt x="5400" y="1530"/>
                    <a:pt x="3381" y="1530"/>
                  </a:cubicBezTo>
                  <a:cubicBezTo>
                    <a:pt x="2909" y="1530"/>
                    <a:pt x="2377" y="1447"/>
                    <a:pt x="1757" y="1240"/>
                  </a:cubicBezTo>
                  <a:lnTo>
                    <a:pt x="560" y="2973"/>
                  </a:lnTo>
                  <a:cubicBezTo>
                    <a:pt x="0" y="3812"/>
                    <a:pt x="544" y="4927"/>
                    <a:pt x="1557" y="4927"/>
                  </a:cubicBezTo>
                  <a:cubicBezTo>
                    <a:pt x="1571" y="4927"/>
                    <a:pt x="1585" y="4927"/>
                    <a:pt x="1599" y="4926"/>
                  </a:cubicBezTo>
                  <a:lnTo>
                    <a:pt x="9980" y="4926"/>
                  </a:lnTo>
                  <a:cubicBezTo>
                    <a:pt x="10956" y="4926"/>
                    <a:pt x="11555" y="3761"/>
                    <a:pt x="11019" y="2941"/>
                  </a:cubicBezTo>
                  <a:lnTo>
                    <a:pt x="9003" y="75"/>
                  </a:lnTo>
                  <a:cubicBezTo>
                    <a:pt x="8734" y="24"/>
                    <a:pt x="8484" y="1"/>
                    <a:pt x="824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37"/>
            <p:cNvSpPr/>
            <p:nvPr/>
          </p:nvSpPr>
          <p:spPr>
            <a:xfrm>
              <a:off x="-39940950" y="3605325"/>
              <a:ext cx="160700" cy="212050"/>
            </a:xfrm>
            <a:custGeom>
              <a:rect b="b" l="l" r="r" t="t"/>
              <a:pathLst>
                <a:path extrusionOk="0" h="8482" w="6428">
                  <a:moveTo>
                    <a:pt x="1891" y="1"/>
                  </a:moveTo>
                  <a:cubicBezTo>
                    <a:pt x="1229" y="1"/>
                    <a:pt x="694" y="568"/>
                    <a:pt x="694" y="1261"/>
                  </a:cubicBezTo>
                  <a:cubicBezTo>
                    <a:pt x="694" y="1828"/>
                    <a:pt x="1040" y="2238"/>
                    <a:pt x="1513" y="2395"/>
                  </a:cubicBezTo>
                  <a:lnTo>
                    <a:pt x="1513" y="5829"/>
                  </a:lnTo>
                  <a:cubicBezTo>
                    <a:pt x="1481" y="6459"/>
                    <a:pt x="1072" y="6774"/>
                    <a:pt x="0" y="8318"/>
                  </a:cubicBezTo>
                  <a:cubicBezTo>
                    <a:pt x="441" y="8433"/>
                    <a:pt x="822" y="8482"/>
                    <a:pt x="1162" y="8482"/>
                  </a:cubicBezTo>
                  <a:cubicBezTo>
                    <a:pt x="3061" y="8482"/>
                    <a:pt x="3671" y="6963"/>
                    <a:pt x="6049" y="6963"/>
                  </a:cubicBezTo>
                  <a:lnTo>
                    <a:pt x="6112" y="6963"/>
                  </a:lnTo>
                  <a:cubicBezTo>
                    <a:pt x="5829" y="6585"/>
                    <a:pt x="5608" y="6333"/>
                    <a:pt x="5608" y="5861"/>
                  </a:cubicBezTo>
                  <a:lnTo>
                    <a:pt x="5608" y="2458"/>
                  </a:lnTo>
                  <a:cubicBezTo>
                    <a:pt x="6081" y="2301"/>
                    <a:pt x="6427" y="1828"/>
                    <a:pt x="6427" y="1261"/>
                  </a:cubicBezTo>
                  <a:cubicBezTo>
                    <a:pt x="6427" y="599"/>
                    <a:pt x="5892" y="1"/>
                    <a:pt x="51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03" name="Google Shape;1103;p37"/>
          <p:cNvGrpSpPr/>
          <p:nvPr/>
        </p:nvGrpSpPr>
        <p:grpSpPr>
          <a:xfrm>
            <a:off x="4913976" y="3209574"/>
            <a:ext cx="352349" cy="338760"/>
            <a:chOff x="4447550" y="249750"/>
            <a:chExt cx="500425" cy="481125"/>
          </a:xfrm>
        </p:grpSpPr>
        <p:sp>
          <p:nvSpPr>
            <p:cNvPr id="1104" name="Google Shape;1104;p37"/>
            <p:cNvSpPr/>
            <p:nvPr/>
          </p:nvSpPr>
          <p:spPr>
            <a:xfrm>
              <a:off x="4447550" y="413675"/>
              <a:ext cx="353475" cy="317200"/>
            </a:xfrm>
            <a:custGeom>
              <a:rect b="b" l="l" r="r" t="t"/>
              <a:pathLst>
                <a:path extrusionOk="0" h="12688" w="14139">
                  <a:moveTo>
                    <a:pt x="12274" y="0"/>
                  </a:moveTo>
                  <a:lnTo>
                    <a:pt x="10639" y="1635"/>
                  </a:lnTo>
                  <a:cubicBezTo>
                    <a:pt x="10811" y="1720"/>
                    <a:pt x="10970" y="1831"/>
                    <a:pt x="11109" y="1964"/>
                  </a:cubicBezTo>
                  <a:cubicBezTo>
                    <a:pt x="11771" y="2623"/>
                    <a:pt x="11771" y="3698"/>
                    <a:pt x="11109" y="4358"/>
                  </a:cubicBezTo>
                  <a:lnTo>
                    <a:pt x="5520" y="9949"/>
                  </a:lnTo>
                  <a:cubicBezTo>
                    <a:pt x="5189" y="10281"/>
                    <a:pt x="4755" y="10446"/>
                    <a:pt x="4322" y="10446"/>
                  </a:cubicBezTo>
                  <a:cubicBezTo>
                    <a:pt x="3889" y="10446"/>
                    <a:pt x="3456" y="10281"/>
                    <a:pt x="3126" y="9949"/>
                  </a:cubicBezTo>
                  <a:cubicBezTo>
                    <a:pt x="2463" y="9287"/>
                    <a:pt x="2463" y="8215"/>
                    <a:pt x="3126" y="7552"/>
                  </a:cubicBezTo>
                  <a:lnTo>
                    <a:pt x="5330" y="5351"/>
                  </a:lnTo>
                  <a:cubicBezTo>
                    <a:pt x="4924" y="4499"/>
                    <a:pt x="4764" y="3554"/>
                    <a:pt x="4866" y="2620"/>
                  </a:cubicBezTo>
                  <a:lnTo>
                    <a:pt x="4866" y="2620"/>
                  </a:lnTo>
                  <a:lnTo>
                    <a:pt x="1527" y="5956"/>
                  </a:lnTo>
                  <a:cubicBezTo>
                    <a:pt x="0" y="7501"/>
                    <a:pt x="6" y="9992"/>
                    <a:pt x="1545" y="11530"/>
                  </a:cubicBezTo>
                  <a:cubicBezTo>
                    <a:pt x="2316" y="12301"/>
                    <a:pt x="3327" y="12687"/>
                    <a:pt x="4339" y="12687"/>
                  </a:cubicBezTo>
                  <a:cubicBezTo>
                    <a:pt x="5343" y="12687"/>
                    <a:pt x="6348" y="12307"/>
                    <a:pt x="7119" y="11545"/>
                  </a:cubicBezTo>
                  <a:lnTo>
                    <a:pt x="12708" y="5956"/>
                  </a:lnTo>
                  <a:cubicBezTo>
                    <a:pt x="13783" y="4878"/>
                    <a:pt x="14138" y="3276"/>
                    <a:pt x="13626" y="1843"/>
                  </a:cubicBezTo>
                  <a:cubicBezTo>
                    <a:pt x="13500" y="1467"/>
                    <a:pt x="13316" y="1114"/>
                    <a:pt x="13075" y="798"/>
                  </a:cubicBezTo>
                  <a:lnTo>
                    <a:pt x="13066" y="807"/>
                  </a:lnTo>
                  <a:cubicBezTo>
                    <a:pt x="12952" y="663"/>
                    <a:pt x="12843" y="503"/>
                    <a:pt x="12708" y="368"/>
                  </a:cubicBezTo>
                  <a:cubicBezTo>
                    <a:pt x="12569" y="235"/>
                    <a:pt x="12428" y="115"/>
                    <a:pt x="1227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1105" name="Google Shape;1105;p37"/>
            <p:cNvSpPr/>
            <p:nvPr/>
          </p:nvSpPr>
          <p:spPr>
            <a:xfrm>
              <a:off x="4589675" y="249750"/>
              <a:ext cx="358300" cy="322025"/>
            </a:xfrm>
            <a:custGeom>
              <a:rect b="b" l="l" r="r" t="t"/>
              <a:pathLst>
                <a:path extrusionOk="0" h="12881" w="14332">
                  <a:moveTo>
                    <a:pt x="9992" y="1"/>
                  </a:moveTo>
                  <a:cubicBezTo>
                    <a:pt x="8989" y="1"/>
                    <a:pt x="7985" y="381"/>
                    <a:pt x="7215" y="1143"/>
                  </a:cubicBezTo>
                  <a:lnTo>
                    <a:pt x="1434" y="6925"/>
                  </a:lnTo>
                  <a:cubicBezTo>
                    <a:pt x="359" y="8003"/>
                    <a:pt x="1" y="9605"/>
                    <a:pt x="515" y="11038"/>
                  </a:cubicBezTo>
                  <a:cubicBezTo>
                    <a:pt x="639" y="11414"/>
                    <a:pt x="826" y="11767"/>
                    <a:pt x="1066" y="12083"/>
                  </a:cubicBezTo>
                  <a:lnTo>
                    <a:pt x="1073" y="12074"/>
                  </a:lnTo>
                  <a:cubicBezTo>
                    <a:pt x="1187" y="12218"/>
                    <a:pt x="1295" y="12378"/>
                    <a:pt x="1434" y="12513"/>
                  </a:cubicBezTo>
                  <a:cubicBezTo>
                    <a:pt x="1569" y="12646"/>
                    <a:pt x="1711" y="12766"/>
                    <a:pt x="1864" y="12881"/>
                  </a:cubicBezTo>
                  <a:lnTo>
                    <a:pt x="3500" y="11243"/>
                  </a:lnTo>
                  <a:cubicBezTo>
                    <a:pt x="3328" y="11158"/>
                    <a:pt x="3168" y="11050"/>
                    <a:pt x="3030" y="10918"/>
                  </a:cubicBezTo>
                  <a:cubicBezTo>
                    <a:pt x="2367" y="10255"/>
                    <a:pt x="2367" y="9183"/>
                    <a:pt x="3030" y="8521"/>
                  </a:cubicBezTo>
                  <a:lnTo>
                    <a:pt x="8811" y="2739"/>
                  </a:lnTo>
                  <a:cubicBezTo>
                    <a:pt x="9143" y="2408"/>
                    <a:pt x="9576" y="2242"/>
                    <a:pt x="10010" y="2242"/>
                  </a:cubicBezTo>
                  <a:cubicBezTo>
                    <a:pt x="10443" y="2242"/>
                    <a:pt x="10876" y="2408"/>
                    <a:pt x="11205" y="2739"/>
                  </a:cubicBezTo>
                  <a:cubicBezTo>
                    <a:pt x="11868" y="3401"/>
                    <a:pt x="11868" y="4473"/>
                    <a:pt x="11205" y="5136"/>
                  </a:cubicBezTo>
                  <a:lnTo>
                    <a:pt x="8811" y="7530"/>
                  </a:lnTo>
                  <a:cubicBezTo>
                    <a:pt x="9215" y="8382"/>
                    <a:pt x="9375" y="9328"/>
                    <a:pt x="9272" y="10261"/>
                  </a:cubicBezTo>
                  <a:lnTo>
                    <a:pt x="12804" y="6732"/>
                  </a:lnTo>
                  <a:cubicBezTo>
                    <a:pt x="14331" y="5187"/>
                    <a:pt x="14325" y="2697"/>
                    <a:pt x="12786" y="1158"/>
                  </a:cubicBezTo>
                  <a:cubicBezTo>
                    <a:pt x="12015" y="387"/>
                    <a:pt x="11004" y="1"/>
                    <a:pt x="99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2"/>
                                        </p:tgtEl>
                                        <p:attrNameLst>
                                          <p:attrName>style.visibility</p:attrName>
                                        </p:attrNameLst>
                                      </p:cBhvr>
                                      <p:to>
                                        <p:strVal val="visible"/>
                                      </p:to>
                                    </p:set>
                                    <p:animEffect filter="fade" transition="in">
                                      <p:cBhvr>
                                        <p:cTn dur="1000"/>
                                        <p:tgtEl>
                                          <p:spTgt spid="1082"/>
                                        </p:tgtEl>
                                      </p:cBhvr>
                                    </p:animEffect>
                                  </p:childTnLst>
                                </p:cTn>
                              </p:par>
                              <p:par>
                                <p:cTn fill="hold" nodeType="withEffect" presetClass="entr" presetID="10" presetSubtype="0">
                                  <p:stCondLst>
                                    <p:cond delay="0"/>
                                  </p:stCondLst>
                                  <p:childTnLst>
                                    <p:set>
                                      <p:cBhvr>
                                        <p:cTn dur="1" fill="hold">
                                          <p:stCondLst>
                                            <p:cond delay="0"/>
                                          </p:stCondLst>
                                        </p:cTn>
                                        <p:tgtEl>
                                          <p:spTgt spid="1087"/>
                                        </p:tgtEl>
                                        <p:attrNameLst>
                                          <p:attrName>style.visibility</p:attrName>
                                        </p:attrNameLst>
                                      </p:cBhvr>
                                      <p:to>
                                        <p:strVal val="visible"/>
                                      </p:to>
                                    </p:set>
                                    <p:animEffect filter="fade" transition="in">
                                      <p:cBhvr>
                                        <p:cTn dur="1000"/>
                                        <p:tgtEl>
                                          <p:spTgt spid="1087"/>
                                        </p:tgtEl>
                                      </p:cBhvr>
                                    </p:animEffect>
                                  </p:childTnLst>
                                </p:cTn>
                              </p:par>
                              <p:par>
                                <p:cTn fill="hold" nodeType="withEffect" presetClass="entr" presetID="10" presetSubtype="0">
                                  <p:stCondLst>
                                    <p:cond delay="0"/>
                                  </p:stCondLst>
                                  <p:childTnLst>
                                    <p:set>
                                      <p:cBhvr>
                                        <p:cTn dur="1" fill="hold">
                                          <p:stCondLst>
                                            <p:cond delay="0"/>
                                          </p:stCondLst>
                                        </p:cTn>
                                        <p:tgtEl>
                                          <p:spTgt spid="1091"/>
                                        </p:tgtEl>
                                        <p:attrNameLst>
                                          <p:attrName>style.visibility</p:attrName>
                                        </p:attrNameLst>
                                      </p:cBhvr>
                                      <p:to>
                                        <p:strVal val="visible"/>
                                      </p:to>
                                    </p:set>
                                    <p:animEffect filter="fade" transition="in">
                                      <p:cBhvr>
                                        <p:cTn dur="1000"/>
                                        <p:tgtEl>
                                          <p:spTgt spid="1091"/>
                                        </p:tgtEl>
                                      </p:cBhvr>
                                    </p:animEffect>
                                  </p:childTnLst>
                                </p:cTn>
                              </p:par>
                              <p:par>
                                <p:cTn fill="hold" nodeType="withEffect" presetClass="entr" presetID="10" presetSubtype="0">
                                  <p:stCondLst>
                                    <p:cond delay="0"/>
                                  </p:stCondLst>
                                  <p:childTnLst>
                                    <p:set>
                                      <p:cBhvr>
                                        <p:cTn dur="1" fill="hold">
                                          <p:stCondLst>
                                            <p:cond delay="0"/>
                                          </p:stCondLst>
                                        </p:cTn>
                                        <p:tgtEl>
                                          <p:spTgt spid="1100"/>
                                        </p:tgtEl>
                                        <p:attrNameLst>
                                          <p:attrName>style.visibility</p:attrName>
                                        </p:attrNameLst>
                                      </p:cBhvr>
                                      <p:to>
                                        <p:strVal val="visible"/>
                                      </p:to>
                                    </p:set>
                                    <p:animEffect filter="fade" transition="in">
                                      <p:cBhvr>
                                        <p:cTn dur="1000"/>
                                        <p:tgtEl>
                                          <p:spTgt spid="11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3"/>
                                        </p:tgtEl>
                                        <p:attrNameLst>
                                          <p:attrName>style.visibility</p:attrName>
                                        </p:attrNameLst>
                                      </p:cBhvr>
                                      <p:to>
                                        <p:strVal val="visible"/>
                                      </p:to>
                                    </p:set>
                                    <p:animEffect filter="fade" transition="in">
                                      <p:cBhvr>
                                        <p:cTn dur="1000"/>
                                        <p:tgtEl>
                                          <p:spTgt spid="1083"/>
                                        </p:tgtEl>
                                      </p:cBhvr>
                                    </p:animEffect>
                                  </p:childTnLst>
                                </p:cTn>
                              </p:par>
                              <p:par>
                                <p:cTn fill="hold" nodeType="withEffect" presetClass="entr" presetID="10" presetSubtype="0">
                                  <p:stCondLst>
                                    <p:cond delay="0"/>
                                  </p:stCondLst>
                                  <p:childTnLst>
                                    <p:set>
                                      <p:cBhvr>
                                        <p:cTn dur="1" fill="hold">
                                          <p:stCondLst>
                                            <p:cond delay="0"/>
                                          </p:stCondLst>
                                        </p:cTn>
                                        <p:tgtEl>
                                          <p:spTgt spid="1086"/>
                                        </p:tgtEl>
                                        <p:attrNameLst>
                                          <p:attrName>style.visibility</p:attrName>
                                        </p:attrNameLst>
                                      </p:cBhvr>
                                      <p:to>
                                        <p:strVal val="visible"/>
                                      </p:to>
                                    </p:set>
                                    <p:animEffect filter="fade" transition="in">
                                      <p:cBhvr>
                                        <p:cTn dur="1000"/>
                                        <p:tgtEl>
                                          <p:spTgt spid="1086"/>
                                        </p:tgtEl>
                                      </p:cBhvr>
                                    </p:animEffect>
                                  </p:childTnLst>
                                </p:cTn>
                              </p:par>
                              <p:par>
                                <p:cTn fill="hold" nodeType="withEffect" presetClass="entr" presetID="10" presetSubtype="0">
                                  <p:stCondLst>
                                    <p:cond delay="0"/>
                                  </p:stCondLst>
                                  <p:childTnLst>
                                    <p:set>
                                      <p:cBhvr>
                                        <p:cTn dur="1" fill="hold">
                                          <p:stCondLst>
                                            <p:cond delay="0"/>
                                          </p:stCondLst>
                                        </p:cTn>
                                        <p:tgtEl>
                                          <p:spTgt spid="1090"/>
                                        </p:tgtEl>
                                        <p:attrNameLst>
                                          <p:attrName>style.visibility</p:attrName>
                                        </p:attrNameLst>
                                      </p:cBhvr>
                                      <p:to>
                                        <p:strVal val="visible"/>
                                      </p:to>
                                    </p:set>
                                    <p:animEffect filter="fade" transition="in">
                                      <p:cBhvr>
                                        <p:cTn dur="1000"/>
                                        <p:tgtEl>
                                          <p:spTgt spid="1090"/>
                                        </p:tgtEl>
                                      </p:cBhvr>
                                    </p:animEffect>
                                  </p:childTnLst>
                                </p:cTn>
                              </p:par>
                              <p:par>
                                <p:cTn fill="hold" nodeType="withEffect" presetClass="entr" presetID="10" presetSubtype="0">
                                  <p:stCondLst>
                                    <p:cond delay="0"/>
                                  </p:stCondLst>
                                  <p:childTnLst>
                                    <p:set>
                                      <p:cBhvr>
                                        <p:cTn dur="1" fill="hold">
                                          <p:stCondLst>
                                            <p:cond delay="0"/>
                                          </p:stCondLst>
                                        </p:cTn>
                                        <p:tgtEl>
                                          <p:spTgt spid="1096"/>
                                        </p:tgtEl>
                                        <p:attrNameLst>
                                          <p:attrName>style.visibility</p:attrName>
                                        </p:attrNameLst>
                                      </p:cBhvr>
                                      <p:to>
                                        <p:strVal val="visible"/>
                                      </p:to>
                                    </p:set>
                                    <p:animEffect filter="fade" transition="in">
                                      <p:cBhvr>
                                        <p:cTn dur="1000"/>
                                        <p:tgtEl>
                                          <p:spTgt spid="10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4"/>
                                        </p:tgtEl>
                                        <p:attrNameLst>
                                          <p:attrName>style.visibility</p:attrName>
                                        </p:attrNameLst>
                                      </p:cBhvr>
                                      <p:to>
                                        <p:strVal val="visible"/>
                                      </p:to>
                                    </p:set>
                                    <p:animEffect filter="fade" transition="in">
                                      <p:cBhvr>
                                        <p:cTn dur="1000"/>
                                        <p:tgtEl>
                                          <p:spTgt spid="1084"/>
                                        </p:tgtEl>
                                      </p:cBhvr>
                                    </p:animEffect>
                                  </p:childTnLst>
                                </p:cTn>
                              </p:par>
                              <p:par>
                                <p:cTn fill="hold" nodeType="withEffect" presetClass="entr" presetID="10" presetSubtype="0">
                                  <p:stCondLst>
                                    <p:cond delay="0"/>
                                  </p:stCondLst>
                                  <p:childTnLst>
                                    <p:set>
                                      <p:cBhvr>
                                        <p:cTn dur="1" fill="hold">
                                          <p:stCondLst>
                                            <p:cond delay="0"/>
                                          </p:stCondLst>
                                        </p:cTn>
                                        <p:tgtEl>
                                          <p:spTgt spid="1088"/>
                                        </p:tgtEl>
                                        <p:attrNameLst>
                                          <p:attrName>style.visibility</p:attrName>
                                        </p:attrNameLst>
                                      </p:cBhvr>
                                      <p:to>
                                        <p:strVal val="visible"/>
                                      </p:to>
                                    </p:set>
                                    <p:animEffect filter="fade" transition="in">
                                      <p:cBhvr>
                                        <p:cTn dur="1000"/>
                                        <p:tgtEl>
                                          <p:spTgt spid="1088"/>
                                        </p:tgtEl>
                                      </p:cBhvr>
                                    </p:animEffect>
                                  </p:childTnLst>
                                </p:cTn>
                              </p:par>
                              <p:par>
                                <p:cTn fill="hold" nodeType="withEffect" presetClass="entr" presetID="10" presetSubtype="0">
                                  <p:stCondLst>
                                    <p:cond delay="0"/>
                                  </p:stCondLst>
                                  <p:childTnLst>
                                    <p:set>
                                      <p:cBhvr>
                                        <p:cTn dur="1" fill="hold">
                                          <p:stCondLst>
                                            <p:cond delay="0"/>
                                          </p:stCondLst>
                                        </p:cTn>
                                        <p:tgtEl>
                                          <p:spTgt spid="1092"/>
                                        </p:tgtEl>
                                        <p:attrNameLst>
                                          <p:attrName>style.visibility</p:attrName>
                                        </p:attrNameLst>
                                      </p:cBhvr>
                                      <p:to>
                                        <p:strVal val="visible"/>
                                      </p:to>
                                    </p:set>
                                    <p:animEffect filter="fade" transition="in">
                                      <p:cBhvr>
                                        <p:cTn dur="1000"/>
                                        <p:tgtEl>
                                          <p:spTgt spid="1092"/>
                                        </p:tgtEl>
                                      </p:cBhvr>
                                    </p:animEffect>
                                  </p:childTnLst>
                                </p:cTn>
                              </p:par>
                              <p:par>
                                <p:cTn fill="hold" nodeType="withEffect" presetClass="entr" presetID="10" presetSubtype="0">
                                  <p:stCondLst>
                                    <p:cond delay="0"/>
                                  </p:stCondLst>
                                  <p:childTnLst>
                                    <p:set>
                                      <p:cBhvr>
                                        <p:cTn dur="1" fill="hold">
                                          <p:stCondLst>
                                            <p:cond delay="0"/>
                                          </p:stCondLst>
                                        </p:cTn>
                                        <p:tgtEl>
                                          <p:spTgt spid="1103"/>
                                        </p:tgtEl>
                                        <p:attrNameLst>
                                          <p:attrName>style.visibility</p:attrName>
                                        </p:attrNameLst>
                                      </p:cBhvr>
                                      <p:to>
                                        <p:strVal val="visible"/>
                                      </p:to>
                                    </p:set>
                                    <p:animEffect filter="fade" transition="in">
                                      <p:cBhvr>
                                        <p:cTn dur="1000"/>
                                        <p:tgtEl>
                                          <p:spTgt spid="11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9" name="Shape 1109"/>
        <p:cNvGrpSpPr/>
        <p:nvPr/>
      </p:nvGrpSpPr>
      <p:grpSpPr>
        <a:xfrm>
          <a:off x="0" y="0"/>
          <a:ext cx="0" cy="0"/>
          <a:chOff x="0" y="0"/>
          <a:chExt cx="0" cy="0"/>
        </a:xfrm>
      </p:grpSpPr>
      <p:sp>
        <p:nvSpPr>
          <p:cNvPr id="1110" name="Google Shape;1110;p3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Simple SC &amp; Memory correlation </a:t>
            </a:r>
            <a:endParaRPr/>
          </a:p>
        </p:txBody>
      </p:sp>
      <p:pic>
        <p:nvPicPr>
          <p:cNvPr id="1111" name="Google Shape;1111;p38"/>
          <p:cNvPicPr preferRelativeResize="0"/>
          <p:nvPr/>
        </p:nvPicPr>
        <p:blipFill>
          <a:blip r:embed="rId3">
            <a:alphaModFix/>
          </a:blip>
          <a:stretch>
            <a:fillRect/>
          </a:stretch>
        </p:blipFill>
        <p:spPr>
          <a:xfrm>
            <a:off x="631350" y="1478000"/>
            <a:ext cx="7881301" cy="2810550"/>
          </a:xfrm>
          <a:prstGeom prst="rect">
            <a:avLst/>
          </a:prstGeom>
          <a:noFill/>
          <a:ln>
            <a:noFill/>
          </a:ln>
        </p:spPr>
      </p:pic>
      <p:sp>
        <p:nvSpPr>
          <p:cNvPr id="1112" name="Google Shape;1112;p38"/>
          <p:cNvSpPr/>
          <p:nvPr/>
        </p:nvSpPr>
        <p:spPr>
          <a:xfrm>
            <a:off x="7437200" y="1736650"/>
            <a:ext cx="644700" cy="2448600"/>
          </a:xfrm>
          <a:prstGeom prst="roundRect">
            <a:avLst>
              <a:gd fmla="val 16667" name="adj"/>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nvGrpSpPr>
          <p:cNvPr id="1113" name="Google Shape;1113;p38"/>
          <p:cNvGrpSpPr/>
          <p:nvPr/>
        </p:nvGrpSpPr>
        <p:grpSpPr>
          <a:xfrm>
            <a:off x="0" y="322650"/>
            <a:ext cx="11682622" cy="4906374"/>
            <a:chOff x="0" y="322650"/>
            <a:chExt cx="11682622" cy="4906374"/>
          </a:xfrm>
        </p:grpSpPr>
        <p:sp>
          <p:nvSpPr>
            <p:cNvPr id="1114" name="Google Shape;1114;p38"/>
            <p:cNvSpPr/>
            <p:nvPr/>
          </p:nvSpPr>
          <p:spPr>
            <a:xfrm>
              <a:off x="0" y="322650"/>
              <a:ext cx="9144000" cy="4668900"/>
            </a:xfrm>
            <a:prstGeom prst="rect">
              <a:avLst/>
            </a:prstGeom>
            <a:solidFill>
              <a:srgbClr val="D7DFE5">
                <a:alpha val="8291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1115" name="Google Shape;1115;p38"/>
            <p:cNvSpPr txBox="1"/>
            <p:nvPr/>
          </p:nvSpPr>
          <p:spPr>
            <a:xfrm rot="1213686">
              <a:off x="1390803" y="2521363"/>
              <a:ext cx="10453537" cy="929123"/>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5400">
                  <a:solidFill>
                    <a:schemeClr val="accent5"/>
                  </a:solidFill>
                  <a:latin typeface="Karla"/>
                  <a:ea typeface="Karla"/>
                  <a:cs typeface="Karla"/>
                  <a:sym typeface="Karla"/>
                </a:rPr>
                <a:t>NULL CORRELATION?</a:t>
              </a:r>
              <a:r>
                <a:rPr b="1" lang="en" sz="5400">
                  <a:solidFill>
                    <a:schemeClr val="accent5"/>
                  </a:solidFill>
                  <a:latin typeface="Karla"/>
                  <a:ea typeface="Karla"/>
                  <a:cs typeface="Karla"/>
                  <a:sym typeface="Karla"/>
                </a:rPr>
                <a:t> </a:t>
              </a:r>
              <a:endParaRPr b="1" sz="5400">
                <a:solidFill>
                  <a:schemeClr val="accent5"/>
                </a:solidFill>
                <a:latin typeface="Karla"/>
                <a:ea typeface="Karla"/>
                <a:cs typeface="Karla"/>
                <a:sym typeface="Karla"/>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2"/>
                                        </p:tgtEl>
                                        <p:attrNameLst>
                                          <p:attrName>style.visibility</p:attrName>
                                        </p:attrNameLst>
                                      </p:cBhvr>
                                      <p:to>
                                        <p:strVal val="visible"/>
                                      </p:to>
                                    </p:set>
                                    <p:animEffect filter="fade" transition="in">
                                      <p:cBhvr>
                                        <p:cTn dur="1000"/>
                                        <p:tgtEl>
                                          <p:spTgt spid="11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3"/>
                                        </p:tgtEl>
                                        <p:attrNameLst>
                                          <p:attrName>style.visibility</p:attrName>
                                        </p:attrNameLst>
                                      </p:cBhvr>
                                      <p:to>
                                        <p:strVal val="visible"/>
                                      </p:to>
                                    </p:set>
                                    <p:animEffect filter="fade" transition="in">
                                      <p:cBhvr>
                                        <p:cTn dur="1000"/>
                                        <p:tgtEl>
                                          <p:spTgt spid="11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9" name="Shape 1119"/>
        <p:cNvGrpSpPr/>
        <p:nvPr/>
      </p:nvGrpSpPr>
      <p:grpSpPr>
        <a:xfrm>
          <a:off x="0" y="0"/>
          <a:ext cx="0" cy="0"/>
          <a:chOff x="0" y="0"/>
          <a:chExt cx="0" cy="0"/>
        </a:xfrm>
      </p:grpSpPr>
      <p:sp>
        <p:nvSpPr>
          <p:cNvPr id="1120" name="Google Shape;1120;p3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PCA with Current Data</a:t>
            </a:r>
            <a:endParaRPr/>
          </a:p>
        </p:txBody>
      </p:sp>
      <p:pic>
        <p:nvPicPr>
          <p:cNvPr id="1121" name="Google Shape;1121;p39"/>
          <p:cNvPicPr preferRelativeResize="0"/>
          <p:nvPr/>
        </p:nvPicPr>
        <p:blipFill rotWithShape="1">
          <a:blip r:embed="rId3">
            <a:alphaModFix/>
          </a:blip>
          <a:srcRect b="42902" l="43483" r="0" t="0"/>
          <a:stretch/>
        </p:blipFill>
        <p:spPr>
          <a:xfrm>
            <a:off x="3176075" y="1327000"/>
            <a:ext cx="2813200" cy="1998401"/>
          </a:xfrm>
          <a:prstGeom prst="rect">
            <a:avLst/>
          </a:prstGeom>
          <a:noFill/>
          <a:ln>
            <a:noFill/>
          </a:ln>
        </p:spPr>
      </p:pic>
      <p:sp>
        <p:nvSpPr>
          <p:cNvPr id="1122" name="Google Shape;1122;p39"/>
          <p:cNvSpPr txBox="1"/>
          <p:nvPr>
            <p:ph idx="3" type="subTitle"/>
          </p:nvPr>
        </p:nvSpPr>
        <p:spPr>
          <a:xfrm>
            <a:off x="2324050" y="1250800"/>
            <a:ext cx="937500" cy="22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Fornix AD</a:t>
            </a:r>
            <a:endParaRPr/>
          </a:p>
        </p:txBody>
      </p:sp>
      <p:sp>
        <p:nvSpPr>
          <p:cNvPr id="1123" name="Google Shape;1123;p39"/>
          <p:cNvSpPr txBox="1"/>
          <p:nvPr>
            <p:ph idx="3" type="subTitle"/>
          </p:nvPr>
        </p:nvSpPr>
        <p:spPr>
          <a:xfrm>
            <a:off x="2324050" y="1471300"/>
            <a:ext cx="937500" cy="22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Fornix RD</a:t>
            </a:r>
            <a:endParaRPr/>
          </a:p>
        </p:txBody>
      </p:sp>
      <p:sp>
        <p:nvSpPr>
          <p:cNvPr id="1124" name="Google Shape;1124;p39"/>
          <p:cNvSpPr txBox="1"/>
          <p:nvPr>
            <p:ph idx="3" type="subTitle"/>
          </p:nvPr>
        </p:nvSpPr>
        <p:spPr>
          <a:xfrm>
            <a:off x="2324050" y="1691800"/>
            <a:ext cx="937500" cy="22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Fornix FA</a:t>
            </a:r>
            <a:endParaRPr/>
          </a:p>
        </p:txBody>
      </p:sp>
      <p:sp>
        <p:nvSpPr>
          <p:cNvPr id="1125" name="Google Shape;1125;p39"/>
          <p:cNvSpPr txBox="1"/>
          <p:nvPr>
            <p:ph idx="3" type="subTitle"/>
          </p:nvPr>
        </p:nvSpPr>
        <p:spPr>
          <a:xfrm>
            <a:off x="1561350" y="1897725"/>
            <a:ext cx="1776600" cy="22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Right Cingulum</a:t>
            </a:r>
            <a:r>
              <a:rPr lang="en"/>
              <a:t> AD</a:t>
            </a:r>
            <a:endParaRPr/>
          </a:p>
        </p:txBody>
      </p:sp>
      <p:sp>
        <p:nvSpPr>
          <p:cNvPr id="1126" name="Google Shape;1126;p39"/>
          <p:cNvSpPr txBox="1"/>
          <p:nvPr>
            <p:ph idx="3" type="subTitle"/>
          </p:nvPr>
        </p:nvSpPr>
        <p:spPr>
          <a:xfrm>
            <a:off x="1543450" y="2118225"/>
            <a:ext cx="1794300" cy="22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Right Cingulum</a:t>
            </a:r>
            <a:r>
              <a:rPr lang="en"/>
              <a:t> RD</a:t>
            </a:r>
            <a:endParaRPr/>
          </a:p>
        </p:txBody>
      </p:sp>
      <p:sp>
        <p:nvSpPr>
          <p:cNvPr id="1127" name="Google Shape;1127;p39"/>
          <p:cNvSpPr txBox="1"/>
          <p:nvPr>
            <p:ph idx="3" type="subTitle"/>
          </p:nvPr>
        </p:nvSpPr>
        <p:spPr>
          <a:xfrm>
            <a:off x="1561275" y="2338725"/>
            <a:ext cx="1776600" cy="22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Right Cingulum</a:t>
            </a:r>
            <a:r>
              <a:rPr lang="en"/>
              <a:t> FA</a:t>
            </a:r>
            <a:endParaRPr/>
          </a:p>
        </p:txBody>
      </p:sp>
      <p:sp>
        <p:nvSpPr>
          <p:cNvPr id="1128" name="Google Shape;1128;p39"/>
          <p:cNvSpPr txBox="1"/>
          <p:nvPr>
            <p:ph idx="3" type="subTitle"/>
          </p:nvPr>
        </p:nvSpPr>
        <p:spPr>
          <a:xfrm>
            <a:off x="1611100" y="2521625"/>
            <a:ext cx="1776600" cy="22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Lef</a:t>
            </a:r>
            <a:r>
              <a:rPr lang="en"/>
              <a:t>t Cingulum AD</a:t>
            </a:r>
            <a:endParaRPr/>
          </a:p>
        </p:txBody>
      </p:sp>
      <p:sp>
        <p:nvSpPr>
          <p:cNvPr id="1129" name="Google Shape;1129;p39"/>
          <p:cNvSpPr txBox="1"/>
          <p:nvPr>
            <p:ph idx="3" type="subTitle"/>
          </p:nvPr>
        </p:nvSpPr>
        <p:spPr>
          <a:xfrm>
            <a:off x="1593200" y="2742125"/>
            <a:ext cx="1794300" cy="22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Lef</a:t>
            </a:r>
            <a:r>
              <a:rPr lang="en"/>
              <a:t>t Cingulum RD</a:t>
            </a:r>
            <a:endParaRPr/>
          </a:p>
        </p:txBody>
      </p:sp>
      <p:sp>
        <p:nvSpPr>
          <p:cNvPr id="1130" name="Google Shape;1130;p39"/>
          <p:cNvSpPr txBox="1"/>
          <p:nvPr>
            <p:ph idx="3" type="subTitle"/>
          </p:nvPr>
        </p:nvSpPr>
        <p:spPr>
          <a:xfrm>
            <a:off x="1611025" y="2962625"/>
            <a:ext cx="1776600" cy="22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Lef</a:t>
            </a:r>
            <a:r>
              <a:rPr lang="en"/>
              <a:t>t Cingulum FA</a:t>
            </a:r>
            <a:endParaRPr/>
          </a:p>
        </p:txBody>
      </p:sp>
      <p:sp>
        <p:nvSpPr>
          <p:cNvPr id="1131" name="Google Shape;1131;p39"/>
          <p:cNvSpPr txBox="1"/>
          <p:nvPr>
            <p:ph idx="3" type="subTitle"/>
          </p:nvPr>
        </p:nvSpPr>
        <p:spPr>
          <a:xfrm rot="-5400000">
            <a:off x="4453188" y="3531488"/>
            <a:ext cx="937500" cy="22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Fornix AD</a:t>
            </a:r>
            <a:endParaRPr/>
          </a:p>
        </p:txBody>
      </p:sp>
      <p:sp>
        <p:nvSpPr>
          <p:cNvPr id="1132" name="Google Shape;1132;p39"/>
          <p:cNvSpPr txBox="1"/>
          <p:nvPr>
            <p:ph idx="3" type="subTitle"/>
          </p:nvPr>
        </p:nvSpPr>
        <p:spPr>
          <a:xfrm rot="-5400000">
            <a:off x="4255113" y="3531488"/>
            <a:ext cx="937500" cy="22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Fornix RD</a:t>
            </a:r>
            <a:endParaRPr/>
          </a:p>
        </p:txBody>
      </p:sp>
      <p:sp>
        <p:nvSpPr>
          <p:cNvPr id="1133" name="Google Shape;1133;p39"/>
          <p:cNvSpPr txBox="1"/>
          <p:nvPr>
            <p:ph idx="3" type="subTitle"/>
          </p:nvPr>
        </p:nvSpPr>
        <p:spPr>
          <a:xfrm rot="-5400000">
            <a:off x="4034613" y="3531488"/>
            <a:ext cx="937500" cy="22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Fornix FA</a:t>
            </a:r>
            <a:endParaRPr/>
          </a:p>
        </p:txBody>
      </p:sp>
      <p:sp>
        <p:nvSpPr>
          <p:cNvPr id="1134" name="Google Shape;1134;p39"/>
          <p:cNvSpPr txBox="1"/>
          <p:nvPr>
            <p:ph idx="3" type="subTitle"/>
          </p:nvPr>
        </p:nvSpPr>
        <p:spPr>
          <a:xfrm rot="-5400000">
            <a:off x="3420613" y="3874188"/>
            <a:ext cx="1776600" cy="22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Right Cingulum AD</a:t>
            </a:r>
            <a:endParaRPr/>
          </a:p>
        </p:txBody>
      </p:sp>
      <p:sp>
        <p:nvSpPr>
          <p:cNvPr id="1135" name="Google Shape;1135;p39"/>
          <p:cNvSpPr txBox="1"/>
          <p:nvPr>
            <p:ph idx="3" type="subTitle"/>
          </p:nvPr>
        </p:nvSpPr>
        <p:spPr>
          <a:xfrm rot="-5400000">
            <a:off x="3202513" y="3874188"/>
            <a:ext cx="1794300" cy="22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Right Cingulum RD</a:t>
            </a:r>
            <a:endParaRPr/>
          </a:p>
        </p:txBody>
      </p:sp>
      <p:sp>
        <p:nvSpPr>
          <p:cNvPr id="1136" name="Google Shape;1136;p39"/>
          <p:cNvSpPr txBox="1"/>
          <p:nvPr>
            <p:ph idx="3" type="subTitle"/>
          </p:nvPr>
        </p:nvSpPr>
        <p:spPr>
          <a:xfrm rot="-5400000">
            <a:off x="3003888" y="3874188"/>
            <a:ext cx="1776600" cy="22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Right Cingulum FA</a:t>
            </a:r>
            <a:endParaRPr/>
          </a:p>
        </p:txBody>
      </p:sp>
      <p:sp>
        <p:nvSpPr>
          <p:cNvPr id="1137" name="Google Shape;1137;p39"/>
          <p:cNvSpPr txBox="1"/>
          <p:nvPr>
            <p:ph idx="3" type="subTitle"/>
          </p:nvPr>
        </p:nvSpPr>
        <p:spPr>
          <a:xfrm rot="-5400000">
            <a:off x="2783388" y="3818813"/>
            <a:ext cx="1776600" cy="22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Left Cingulum AD</a:t>
            </a:r>
            <a:endParaRPr/>
          </a:p>
        </p:txBody>
      </p:sp>
      <p:sp>
        <p:nvSpPr>
          <p:cNvPr id="1138" name="Google Shape;1138;p39"/>
          <p:cNvSpPr txBox="1"/>
          <p:nvPr>
            <p:ph idx="3" type="subTitle"/>
          </p:nvPr>
        </p:nvSpPr>
        <p:spPr>
          <a:xfrm rot="-5400000">
            <a:off x="2550838" y="3818813"/>
            <a:ext cx="1794300" cy="22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Left Cingulum RD</a:t>
            </a:r>
            <a:endParaRPr/>
          </a:p>
        </p:txBody>
      </p:sp>
      <p:sp>
        <p:nvSpPr>
          <p:cNvPr id="1139" name="Google Shape;1139;p39"/>
          <p:cNvSpPr txBox="1"/>
          <p:nvPr>
            <p:ph idx="3" type="subTitle"/>
          </p:nvPr>
        </p:nvSpPr>
        <p:spPr>
          <a:xfrm rot="-5400000">
            <a:off x="2355413" y="3818813"/>
            <a:ext cx="1776600" cy="22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Left Cingulum FA</a:t>
            </a:r>
            <a:endParaRPr/>
          </a:p>
        </p:txBody>
      </p:sp>
      <p:sp>
        <p:nvSpPr>
          <p:cNvPr id="1140" name="Google Shape;1140;p39"/>
          <p:cNvSpPr txBox="1"/>
          <p:nvPr>
            <p:ph idx="3" type="subTitle"/>
          </p:nvPr>
        </p:nvSpPr>
        <p:spPr>
          <a:xfrm>
            <a:off x="6061950" y="2189925"/>
            <a:ext cx="2544300" cy="2047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*MD is excluded in all tracts because it’s an derived metric from AD &amp; RD and causes too much autocorrelation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121"/>
                                        </p:tgtEl>
                                      </p:cBhvr>
                                    </p:animEffect>
                                    <p:set>
                                      <p:cBhvr>
                                        <p:cTn dur="1" fill="hold">
                                          <p:stCondLst>
                                            <p:cond delay="1000"/>
                                          </p:stCondLst>
                                        </p:cTn>
                                        <p:tgtEl>
                                          <p:spTgt spid="112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122"/>
                                        </p:tgtEl>
                                      </p:cBhvr>
                                    </p:animEffect>
                                    <p:set>
                                      <p:cBhvr>
                                        <p:cTn dur="1" fill="hold">
                                          <p:stCondLst>
                                            <p:cond delay="1000"/>
                                          </p:stCondLst>
                                        </p:cTn>
                                        <p:tgtEl>
                                          <p:spTgt spid="112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123"/>
                                        </p:tgtEl>
                                      </p:cBhvr>
                                    </p:animEffect>
                                    <p:set>
                                      <p:cBhvr>
                                        <p:cTn dur="1" fill="hold">
                                          <p:stCondLst>
                                            <p:cond delay="1000"/>
                                          </p:stCondLst>
                                        </p:cTn>
                                        <p:tgtEl>
                                          <p:spTgt spid="112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124"/>
                                        </p:tgtEl>
                                      </p:cBhvr>
                                    </p:animEffect>
                                    <p:set>
                                      <p:cBhvr>
                                        <p:cTn dur="1" fill="hold">
                                          <p:stCondLst>
                                            <p:cond delay="1000"/>
                                          </p:stCondLst>
                                        </p:cTn>
                                        <p:tgtEl>
                                          <p:spTgt spid="112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125"/>
                                        </p:tgtEl>
                                      </p:cBhvr>
                                    </p:animEffect>
                                    <p:set>
                                      <p:cBhvr>
                                        <p:cTn dur="1" fill="hold">
                                          <p:stCondLst>
                                            <p:cond delay="1000"/>
                                          </p:stCondLst>
                                        </p:cTn>
                                        <p:tgtEl>
                                          <p:spTgt spid="112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126"/>
                                        </p:tgtEl>
                                      </p:cBhvr>
                                    </p:animEffect>
                                    <p:set>
                                      <p:cBhvr>
                                        <p:cTn dur="1" fill="hold">
                                          <p:stCondLst>
                                            <p:cond delay="1000"/>
                                          </p:stCondLst>
                                        </p:cTn>
                                        <p:tgtEl>
                                          <p:spTgt spid="112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127"/>
                                        </p:tgtEl>
                                      </p:cBhvr>
                                    </p:animEffect>
                                    <p:set>
                                      <p:cBhvr>
                                        <p:cTn dur="1" fill="hold">
                                          <p:stCondLst>
                                            <p:cond delay="1000"/>
                                          </p:stCondLst>
                                        </p:cTn>
                                        <p:tgtEl>
                                          <p:spTgt spid="112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128"/>
                                        </p:tgtEl>
                                      </p:cBhvr>
                                    </p:animEffect>
                                    <p:set>
                                      <p:cBhvr>
                                        <p:cTn dur="1" fill="hold">
                                          <p:stCondLst>
                                            <p:cond delay="1000"/>
                                          </p:stCondLst>
                                        </p:cTn>
                                        <p:tgtEl>
                                          <p:spTgt spid="112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129"/>
                                        </p:tgtEl>
                                      </p:cBhvr>
                                    </p:animEffect>
                                    <p:set>
                                      <p:cBhvr>
                                        <p:cTn dur="1" fill="hold">
                                          <p:stCondLst>
                                            <p:cond delay="1000"/>
                                          </p:stCondLst>
                                        </p:cTn>
                                        <p:tgtEl>
                                          <p:spTgt spid="112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130"/>
                                        </p:tgtEl>
                                      </p:cBhvr>
                                    </p:animEffect>
                                    <p:set>
                                      <p:cBhvr>
                                        <p:cTn dur="1" fill="hold">
                                          <p:stCondLst>
                                            <p:cond delay="1000"/>
                                          </p:stCondLst>
                                        </p:cTn>
                                        <p:tgtEl>
                                          <p:spTgt spid="113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131"/>
                                        </p:tgtEl>
                                      </p:cBhvr>
                                    </p:animEffect>
                                    <p:set>
                                      <p:cBhvr>
                                        <p:cTn dur="1" fill="hold">
                                          <p:stCondLst>
                                            <p:cond delay="1000"/>
                                          </p:stCondLst>
                                        </p:cTn>
                                        <p:tgtEl>
                                          <p:spTgt spid="113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132"/>
                                        </p:tgtEl>
                                      </p:cBhvr>
                                    </p:animEffect>
                                    <p:set>
                                      <p:cBhvr>
                                        <p:cTn dur="1" fill="hold">
                                          <p:stCondLst>
                                            <p:cond delay="1000"/>
                                          </p:stCondLst>
                                        </p:cTn>
                                        <p:tgtEl>
                                          <p:spTgt spid="113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133"/>
                                        </p:tgtEl>
                                      </p:cBhvr>
                                    </p:animEffect>
                                    <p:set>
                                      <p:cBhvr>
                                        <p:cTn dur="1" fill="hold">
                                          <p:stCondLst>
                                            <p:cond delay="1000"/>
                                          </p:stCondLst>
                                        </p:cTn>
                                        <p:tgtEl>
                                          <p:spTgt spid="113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134"/>
                                        </p:tgtEl>
                                      </p:cBhvr>
                                    </p:animEffect>
                                    <p:set>
                                      <p:cBhvr>
                                        <p:cTn dur="1" fill="hold">
                                          <p:stCondLst>
                                            <p:cond delay="1000"/>
                                          </p:stCondLst>
                                        </p:cTn>
                                        <p:tgtEl>
                                          <p:spTgt spid="113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135"/>
                                        </p:tgtEl>
                                      </p:cBhvr>
                                    </p:animEffect>
                                    <p:set>
                                      <p:cBhvr>
                                        <p:cTn dur="1" fill="hold">
                                          <p:stCondLst>
                                            <p:cond delay="1000"/>
                                          </p:stCondLst>
                                        </p:cTn>
                                        <p:tgtEl>
                                          <p:spTgt spid="113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136"/>
                                        </p:tgtEl>
                                      </p:cBhvr>
                                    </p:animEffect>
                                    <p:set>
                                      <p:cBhvr>
                                        <p:cTn dur="1" fill="hold">
                                          <p:stCondLst>
                                            <p:cond delay="1000"/>
                                          </p:stCondLst>
                                        </p:cTn>
                                        <p:tgtEl>
                                          <p:spTgt spid="113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137"/>
                                        </p:tgtEl>
                                      </p:cBhvr>
                                    </p:animEffect>
                                    <p:set>
                                      <p:cBhvr>
                                        <p:cTn dur="1" fill="hold">
                                          <p:stCondLst>
                                            <p:cond delay="1000"/>
                                          </p:stCondLst>
                                        </p:cTn>
                                        <p:tgtEl>
                                          <p:spTgt spid="113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138"/>
                                        </p:tgtEl>
                                      </p:cBhvr>
                                    </p:animEffect>
                                    <p:set>
                                      <p:cBhvr>
                                        <p:cTn dur="1" fill="hold">
                                          <p:stCondLst>
                                            <p:cond delay="1000"/>
                                          </p:stCondLst>
                                        </p:cTn>
                                        <p:tgtEl>
                                          <p:spTgt spid="113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139"/>
                                        </p:tgtEl>
                                      </p:cBhvr>
                                    </p:animEffect>
                                    <p:set>
                                      <p:cBhvr>
                                        <p:cTn dur="1" fill="hold">
                                          <p:stCondLst>
                                            <p:cond delay="1000"/>
                                          </p:stCondLst>
                                        </p:cTn>
                                        <p:tgtEl>
                                          <p:spTgt spid="113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140"/>
                                        </p:tgtEl>
                                      </p:cBhvr>
                                    </p:animEffect>
                                    <p:set>
                                      <p:cBhvr>
                                        <p:cTn dur="1" fill="hold">
                                          <p:stCondLst>
                                            <p:cond delay="1000"/>
                                          </p:stCondLst>
                                        </p:cTn>
                                        <p:tgtEl>
                                          <p:spTgt spid="114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4" name="Shape 1144"/>
        <p:cNvGrpSpPr/>
        <p:nvPr/>
      </p:nvGrpSpPr>
      <p:grpSpPr>
        <a:xfrm>
          <a:off x="0" y="0"/>
          <a:ext cx="0" cy="0"/>
          <a:chOff x="0" y="0"/>
          <a:chExt cx="0" cy="0"/>
        </a:xfrm>
      </p:grpSpPr>
      <p:sp>
        <p:nvSpPr>
          <p:cNvPr id="1145" name="Google Shape;1145;p4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PCA with Current Data</a:t>
            </a:r>
            <a:endParaRPr/>
          </a:p>
        </p:txBody>
      </p:sp>
      <p:pic>
        <p:nvPicPr>
          <p:cNvPr id="1146" name="Google Shape;1146;p40"/>
          <p:cNvPicPr preferRelativeResize="0"/>
          <p:nvPr/>
        </p:nvPicPr>
        <p:blipFill>
          <a:blip r:embed="rId3">
            <a:alphaModFix/>
          </a:blip>
          <a:stretch>
            <a:fillRect/>
          </a:stretch>
        </p:blipFill>
        <p:spPr>
          <a:xfrm>
            <a:off x="1387475" y="1189200"/>
            <a:ext cx="6369050" cy="36247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46"/>
                                        </p:tgtEl>
                                        <p:attrNameLst>
                                          <p:attrName>style.visibility</p:attrName>
                                        </p:attrNameLst>
                                      </p:cBhvr>
                                      <p:to>
                                        <p:strVal val="visible"/>
                                      </p:to>
                                    </p:set>
                                    <p:animEffect filter="fade" transition="in">
                                      <p:cBhvr>
                                        <p:cTn dur="1000"/>
                                        <p:tgtEl>
                                          <p:spTgt spid="11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146"/>
                                        </p:tgtEl>
                                      </p:cBhvr>
                                    </p:animEffect>
                                    <p:set>
                                      <p:cBhvr>
                                        <p:cTn dur="1" fill="hold">
                                          <p:stCondLst>
                                            <p:cond delay="1000"/>
                                          </p:stCondLst>
                                        </p:cTn>
                                        <p:tgtEl>
                                          <p:spTgt spid="114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0" name="Shape 1150"/>
        <p:cNvGrpSpPr/>
        <p:nvPr/>
      </p:nvGrpSpPr>
      <p:grpSpPr>
        <a:xfrm>
          <a:off x="0" y="0"/>
          <a:ext cx="0" cy="0"/>
          <a:chOff x="0" y="0"/>
          <a:chExt cx="0" cy="0"/>
        </a:xfrm>
      </p:grpSpPr>
      <p:sp>
        <p:nvSpPr>
          <p:cNvPr id="1151" name="Google Shape;1151;p4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PCA with Current Data</a:t>
            </a:r>
            <a:endParaRPr/>
          </a:p>
        </p:txBody>
      </p:sp>
      <p:pic>
        <p:nvPicPr>
          <p:cNvPr id="1152" name="Google Shape;1152;p41"/>
          <p:cNvPicPr preferRelativeResize="0"/>
          <p:nvPr/>
        </p:nvPicPr>
        <p:blipFill>
          <a:blip r:embed="rId3">
            <a:alphaModFix/>
          </a:blip>
          <a:stretch>
            <a:fillRect/>
          </a:stretch>
        </p:blipFill>
        <p:spPr>
          <a:xfrm>
            <a:off x="1233075" y="1112775"/>
            <a:ext cx="5570900" cy="3655900"/>
          </a:xfrm>
          <a:prstGeom prst="rect">
            <a:avLst/>
          </a:prstGeom>
          <a:noFill/>
          <a:ln>
            <a:noFill/>
          </a:ln>
        </p:spPr>
      </p:pic>
      <p:sp>
        <p:nvSpPr>
          <p:cNvPr id="1153" name="Google Shape;1153;p41"/>
          <p:cNvSpPr txBox="1"/>
          <p:nvPr>
            <p:ph idx="3" type="subTitle"/>
          </p:nvPr>
        </p:nvSpPr>
        <p:spPr>
          <a:xfrm>
            <a:off x="6885725" y="2105350"/>
            <a:ext cx="2111700" cy="2047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We can easily interpret Dimension 1 as Cingulum SC (negative is better) and Dimension 2 as Fornix SC (positive is better)!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2"/>
                                        </p:tgtEl>
                                        <p:attrNameLst>
                                          <p:attrName>style.visibility</p:attrName>
                                        </p:attrNameLst>
                                      </p:cBhvr>
                                      <p:to>
                                        <p:strVal val="visible"/>
                                      </p:to>
                                    </p:set>
                                    <p:animEffect filter="fade" transition="in">
                                      <p:cBhvr>
                                        <p:cTn dur="1000"/>
                                        <p:tgtEl>
                                          <p:spTgt spid="1152"/>
                                        </p:tgtEl>
                                      </p:cBhvr>
                                    </p:animEffect>
                                  </p:childTnLst>
                                </p:cTn>
                              </p:par>
                              <p:par>
                                <p:cTn fill="hold" nodeType="withEffect" presetClass="entr" presetID="10" presetSubtype="0">
                                  <p:stCondLst>
                                    <p:cond delay="0"/>
                                  </p:stCondLst>
                                  <p:childTnLst>
                                    <p:set>
                                      <p:cBhvr>
                                        <p:cTn dur="1" fill="hold">
                                          <p:stCondLst>
                                            <p:cond delay="0"/>
                                          </p:stCondLst>
                                        </p:cTn>
                                        <p:tgtEl>
                                          <p:spTgt spid="1153"/>
                                        </p:tgtEl>
                                        <p:attrNameLst>
                                          <p:attrName>style.visibility</p:attrName>
                                        </p:attrNameLst>
                                      </p:cBhvr>
                                      <p:to>
                                        <p:strVal val="visible"/>
                                      </p:to>
                                    </p:set>
                                    <p:animEffect filter="fade" transition="in">
                                      <p:cBhvr>
                                        <p:cTn dur="1000"/>
                                        <p:tgtEl>
                                          <p:spTgt spid="11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7" name="Shape 1157"/>
        <p:cNvGrpSpPr/>
        <p:nvPr/>
      </p:nvGrpSpPr>
      <p:grpSpPr>
        <a:xfrm>
          <a:off x="0" y="0"/>
          <a:ext cx="0" cy="0"/>
          <a:chOff x="0" y="0"/>
          <a:chExt cx="0" cy="0"/>
        </a:xfrm>
      </p:grpSpPr>
      <p:sp>
        <p:nvSpPr>
          <p:cNvPr id="1158" name="Google Shape;1158;p4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SC &amp; Memory Correlation</a:t>
            </a:r>
            <a:endParaRPr/>
          </a:p>
        </p:txBody>
      </p:sp>
      <p:sp>
        <p:nvSpPr>
          <p:cNvPr id="1159" name="Google Shape;1159;p42"/>
          <p:cNvSpPr txBox="1"/>
          <p:nvPr>
            <p:ph idx="3" type="subTitle"/>
          </p:nvPr>
        </p:nvSpPr>
        <p:spPr>
          <a:xfrm>
            <a:off x="5598600" y="1652250"/>
            <a:ext cx="2825400" cy="919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rgbClr val="000000"/>
                </a:solidFill>
              </a:rPr>
              <a:t>We calculated the percent of </a:t>
            </a:r>
            <a:r>
              <a:rPr b="1" lang="en">
                <a:solidFill>
                  <a:srgbClr val="000000"/>
                </a:solidFill>
              </a:rPr>
              <a:t>central detail reduction </a:t>
            </a:r>
            <a:r>
              <a:rPr lang="en">
                <a:solidFill>
                  <a:srgbClr val="000000"/>
                </a:solidFill>
              </a:rPr>
              <a:t>between 0-day and 2-day delay. </a:t>
            </a:r>
            <a:endParaRPr>
              <a:solidFill>
                <a:srgbClr val="000000"/>
              </a:solidFill>
            </a:endParaRPr>
          </a:p>
          <a:p>
            <a:pPr indent="0" lvl="0" marL="0" rtl="0" algn="ctr">
              <a:spcBef>
                <a:spcPts val="0"/>
              </a:spcBef>
              <a:spcAft>
                <a:spcPts val="0"/>
              </a:spcAft>
              <a:buNone/>
            </a:pPr>
            <a:r>
              <a:t/>
            </a:r>
            <a:endParaRPr/>
          </a:p>
        </p:txBody>
      </p:sp>
      <p:grpSp>
        <p:nvGrpSpPr>
          <p:cNvPr id="1160" name="Google Shape;1160;p42"/>
          <p:cNvGrpSpPr/>
          <p:nvPr/>
        </p:nvGrpSpPr>
        <p:grpSpPr>
          <a:xfrm>
            <a:off x="720000" y="1092900"/>
            <a:ext cx="4468245" cy="3820976"/>
            <a:chOff x="924700" y="1131525"/>
            <a:chExt cx="4468245" cy="3820976"/>
          </a:xfrm>
        </p:grpSpPr>
        <p:pic>
          <p:nvPicPr>
            <p:cNvPr id="1161" name="Google Shape;1161;p42"/>
            <p:cNvPicPr preferRelativeResize="0"/>
            <p:nvPr/>
          </p:nvPicPr>
          <p:blipFill>
            <a:blip r:embed="rId3">
              <a:alphaModFix/>
            </a:blip>
            <a:stretch>
              <a:fillRect/>
            </a:stretch>
          </p:blipFill>
          <p:spPr>
            <a:xfrm>
              <a:off x="924700" y="1131525"/>
              <a:ext cx="4468245" cy="3820976"/>
            </a:xfrm>
            <a:prstGeom prst="rect">
              <a:avLst/>
            </a:prstGeom>
            <a:noFill/>
            <a:ln>
              <a:noFill/>
            </a:ln>
          </p:spPr>
        </p:pic>
        <p:sp>
          <p:nvSpPr>
            <p:cNvPr id="1162" name="Google Shape;1162;p42"/>
            <p:cNvSpPr/>
            <p:nvPr/>
          </p:nvSpPr>
          <p:spPr>
            <a:xfrm>
              <a:off x="4865475" y="1377275"/>
              <a:ext cx="527400" cy="29604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sp>
        <p:nvSpPr>
          <p:cNvPr id="1163" name="Google Shape;1163;p42"/>
          <p:cNvSpPr txBox="1"/>
          <p:nvPr>
            <p:ph idx="3" type="subTitle"/>
          </p:nvPr>
        </p:nvSpPr>
        <p:spPr>
          <a:xfrm>
            <a:off x="5598600" y="2571738"/>
            <a:ext cx="2825400" cy="919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rgbClr val="000000"/>
                </a:solidFill>
              </a:rPr>
              <a:t>Better</a:t>
            </a:r>
            <a:r>
              <a:rPr lang="en"/>
              <a:t> cingulum SC predi</a:t>
            </a:r>
            <a:r>
              <a:rPr lang="en">
                <a:solidFill>
                  <a:srgbClr val="000000"/>
                </a:solidFill>
              </a:rPr>
              <a:t>cts less central detail forgotten across delay conditions.</a:t>
            </a:r>
            <a:endParaRPr>
              <a:solidFill>
                <a:srgbClr val="000000"/>
              </a:solidFill>
            </a:endParaRPr>
          </a:p>
          <a:p>
            <a:pPr indent="0" lvl="0" marL="0" rtl="0" algn="l">
              <a:lnSpc>
                <a:spcPct val="115000"/>
              </a:lnSpc>
              <a:spcBef>
                <a:spcPts val="0"/>
              </a:spcBef>
              <a:spcAft>
                <a:spcPts val="0"/>
              </a:spcAft>
              <a:buNone/>
            </a:pPr>
            <a:r>
              <a:rPr b="1" lang="en">
                <a:solidFill>
                  <a:srgbClr val="000000"/>
                </a:solidFill>
              </a:rPr>
              <a:t>People wit</a:t>
            </a:r>
            <a:r>
              <a:rPr b="1" lang="en"/>
              <a:t>h better cingulum SC have better central detail retentio</a:t>
            </a:r>
            <a:r>
              <a:rPr b="1" lang="en">
                <a:solidFill>
                  <a:srgbClr val="000000"/>
                </a:solidFill>
              </a:rPr>
              <a:t>n ability. </a:t>
            </a:r>
            <a:endParaRPr b="1">
              <a:solidFill>
                <a:srgbClr val="000000"/>
              </a:solidFill>
            </a:endParaRPr>
          </a:p>
          <a:p>
            <a:pPr indent="0" lvl="0" marL="0" rtl="0" algn="ctr">
              <a:spcBef>
                <a:spcPts val="0"/>
              </a:spcBef>
              <a:spcAft>
                <a:spcPts val="0"/>
              </a:spcAft>
              <a:buNone/>
            </a:pPr>
            <a:r>
              <a:t/>
            </a:r>
            <a:endParaRPr>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25"/>
          <p:cNvSpPr/>
          <p:nvPr/>
        </p:nvSpPr>
        <p:spPr>
          <a:xfrm>
            <a:off x="2437500" y="3300763"/>
            <a:ext cx="763800" cy="7638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589" name="Google Shape;589;p25"/>
          <p:cNvSpPr/>
          <p:nvPr/>
        </p:nvSpPr>
        <p:spPr>
          <a:xfrm>
            <a:off x="5952700" y="1272963"/>
            <a:ext cx="763800" cy="7638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590" name="Google Shape;590;p25"/>
          <p:cNvSpPr/>
          <p:nvPr/>
        </p:nvSpPr>
        <p:spPr>
          <a:xfrm>
            <a:off x="5974975" y="3300763"/>
            <a:ext cx="763800" cy="7638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591" name="Google Shape;591;p25"/>
          <p:cNvSpPr/>
          <p:nvPr/>
        </p:nvSpPr>
        <p:spPr>
          <a:xfrm>
            <a:off x="2444525" y="1272975"/>
            <a:ext cx="763800" cy="7638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592" name="Google Shape;592;p2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Table of contents</a:t>
            </a:r>
            <a:endParaRPr/>
          </a:p>
        </p:txBody>
      </p:sp>
      <p:sp>
        <p:nvSpPr>
          <p:cNvPr id="593" name="Google Shape;593;p25"/>
          <p:cNvSpPr txBox="1"/>
          <p:nvPr>
            <p:ph idx="2" type="title"/>
          </p:nvPr>
        </p:nvSpPr>
        <p:spPr>
          <a:xfrm>
            <a:off x="2268875" y="1431075"/>
            <a:ext cx="1115100" cy="447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01</a:t>
            </a:r>
            <a:endParaRPr/>
          </a:p>
        </p:txBody>
      </p:sp>
      <p:sp>
        <p:nvSpPr>
          <p:cNvPr id="594" name="Google Shape;594;p25"/>
          <p:cNvSpPr txBox="1"/>
          <p:nvPr>
            <p:ph idx="5" type="title"/>
          </p:nvPr>
        </p:nvSpPr>
        <p:spPr>
          <a:xfrm>
            <a:off x="2261850" y="3458863"/>
            <a:ext cx="1115100" cy="447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03</a:t>
            </a:r>
            <a:endParaRPr/>
          </a:p>
        </p:txBody>
      </p:sp>
      <p:sp>
        <p:nvSpPr>
          <p:cNvPr id="595" name="Google Shape;595;p25"/>
          <p:cNvSpPr txBox="1"/>
          <p:nvPr>
            <p:ph idx="6" type="title"/>
          </p:nvPr>
        </p:nvSpPr>
        <p:spPr>
          <a:xfrm>
            <a:off x="5777050" y="1431063"/>
            <a:ext cx="1115100" cy="447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02</a:t>
            </a:r>
            <a:endParaRPr/>
          </a:p>
        </p:txBody>
      </p:sp>
      <p:sp>
        <p:nvSpPr>
          <p:cNvPr id="596" name="Google Shape;596;p25"/>
          <p:cNvSpPr txBox="1"/>
          <p:nvPr>
            <p:ph idx="7" type="title"/>
          </p:nvPr>
        </p:nvSpPr>
        <p:spPr>
          <a:xfrm>
            <a:off x="5799325" y="3458863"/>
            <a:ext cx="1115100" cy="447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04</a:t>
            </a:r>
            <a:endParaRPr/>
          </a:p>
        </p:txBody>
      </p:sp>
      <p:sp>
        <p:nvSpPr>
          <p:cNvPr id="597" name="Google Shape;597;p25"/>
          <p:cNvSpPr txBox="1"/>
          <p:nvPr>
            <p:ph idx="1" type="subTitle"/>
          </p:nvPr>
        </p:nvSpPr>
        <p:spPr>
          <a:xfrm>
            <a:off x="1796825" y="2679813"/>
            <a:ext cx="2059200" cy="447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Structural</a:t>
            </a:r>
            <a:r>
              <a:rPr lang="en"/>
              <a:t> Connectivity</a:t>
            </a:r>
            <a:endParaRPr/>
          </a:p>
          <a:p>
            <a:pPr indent="0" lvl="0" marL="0" rtl="0" algn="ctr">
              <a:spcBef>
                <a:spcPts val="0"/>
              </a:spcBef>
              <a:spcAft>
                <a:spcPts val="0"/>
              </a:spcAft>
              <a:buNone/>
            </a:pPr>
            <a:r>
              <a:rPr lang="en"/>
              <a:t>Neuroimaging </a:t>
            </a:r>
            <a:endParaRPr/>
          </a:p>
        </p:txBody>
      </p:sp>
      <p:sp>
        <p:nvSpPr>
          <p:cNvPr id="598" name="Google Shape;598;p25"/>
          <p:cNvSpPr txBox="1"/>
          <p:nvPr>
            <p:ph idx="9" type="subTitle"/>
          </p:nvPr>
        </p:nvSpPr>
        <p:spPr>
          <a:xfrm>
            <a:off x="5181850" y="2679813"/>
            <a:ext cx="2305500" cy="447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Principal Component Analysis</a:t>
            </a:r>
            <a:endParaRPr/>
          </a:p>
        </p:txBody>
      </p:sp>
      <p:sp>
        <p:nvSpPr>
          <p:cNvPr id="599" name="Google Shape;599;p25"/>
          <p:cNvSpPr txBox="1"/>
          <p:nvPr>
            <p:ph idx="14" type="subTitle"/>
          </p:nvPr>
        </p:nvSpPr>
        <p:spPr>
          <a:xfrm>
            <a:off x="1666650" y="4187013"/>
            <a:ext cx="2305500" cy="447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Implication</a:t>
            </a:r>
            <a:endParaRPr/>
          </a:p>
        </p:txBody>
      </p:sp>
      <p:sp>
        <p:nvSpPr>
          <p:cNvPr id="600" name="Google Shape;600;p25"/>
          <p:cNvSpPr txBox="1"/>
          <p:nvPr>
            <p:ph idx="15" type="subTitle"/>
          </p:nvPr>
        </p:nvSpPr>
        <p:spPr>
          <a:xfrm>
            <a:off x="5204125" y="4187013"/>
            <a:ext cx="2305500" cy="447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References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7" name="Shape 1167"/>
        <p:cNvGrpSpPr/>
        <p:nvPr/>
      </p:nvGrpSpPr>
      <p:grpSpPr>
        <a:xfrm>
          <a:off x="0" y="0"/>
          <a:ext cx="0" cy="0"/>
          <a:chOff x="0" y="0"/>
          <a:chExt cx="0" cy="0"/>
        </a:xfrm>
      </p:grpSpPr>
      <p:sp>
        <p:nvSpPr>
          <p:cNvPr id="1168" name="Google Shape;1168;p4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Implications</a:t>
            </a:r>
            <a:r>
              <a:rPr lang="en"/>
              <a:t> and Limitations</a:t>
            </a:r>
            <a:endParaRPr/>
          </a:p>
        </p:txBody>
      </p:sp>
      <p:sp>
        <p:nvSpPr>
          <p:cNvPr id="1169" name="Google Shape;1169;p43"/>
          <p:cNvSpPr txBox="1"/>
          <p:nvPr>
            <p:ph idx="1" type="subTitle"/>
          </p:nvPr>
        </p:nvSpPr>
        <p:spPr>
          <a:xfrm>
            <a:off x="1633750" y="1494525"/>
            <a:ext cx="2802000" cy="40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More SC Metrics</a:t>
            </a:r>
            <a:endParaRPr/>
          </a:p>
        </p:txBody>
      </p:sp>
      <p:sp>
        <p:nvSpPr>
          <p:cNvPr id="1170" name="Google Shape;1170;p43"/>
          <p:cNvSpPr txBox="1"/>
          <p:nvPr>
            <p:ph idx="2" type="subTitle"/>
          </p:nvPr>
        </p:nvSpPr>
        <p:spPr>
          <a:xfrm>
            <a:off x="1633751" y="1898095"/>
            <a:ext cx="2802000" cy="102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Other SC metrics (like ODI and NDI) can be incorporated into the PCA</a:t>
            </a:r>
            <a:endParaRPr/>
          </a:p>
        </p:txBody>
      </p:sp>
      <p:sp>
        <p:nvSpPr>
          <p:cNvPr id="1171" name="Google Shape;1171;p43"/>
          <p:cNvSpPr txBox="1"/>
          <p:nvPr>
            <p:ph idx="3" type="subTitle"/>
          </p:nvPr>
        </p:nvSpPr>
        <p:spPr>
          <a:xfrm>
            <a:off x="5624452" y="1898095"/>
            <a:ext cx="2802000" cy="102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24 University-level students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Lack demographic </a:t>
            </a:r>
            <a:r>
              <a:rPr lang="en"/>
              <a:t>variability</a:t>
            </a:r>
            <a:endParaRPr/>
          </a:p>
        </p:txBody>
      </p:sp>
      <p:sp>
        <p:nvSpPr>
          <p:cNvPr id="1172" name="Google Shape;1172;p43"/>
          <p:cNvSpPr txBox="1"/>
          <p:nvPr>
            <p:ph idx="4" type="subTitle"/>
          </p:nvPr>
        </p:nvSpPr>
        <p:spPr>
          <a:xfrm>
            <a:off x="1633751" y="3428302"/>
            <a:ext cx="2802000" cy="102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Read et al. (2023) used cluster analysis to identify 3 different tracts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used the principal components to identify 2 main SCs (L &amp; R cingulum are in the same dimension)</a:t>
            </a:r>
            <a:endParaRPr/>
          </a:p>
        </p:txBody>
      </p:sp>
      <p:sp>
        <p:nvSpPr>
          <p:cNvPr id="1173" name="Google Shape;1173;p43"/>
          <p:cNvSpPr txBox="1"/>
          <p:nvPr>
            <p:ph idx="5" type="subTitle"/>
          </p:nvPr>
        </p:nvSpPr>
        <p:spPr>
          <a:xfrm>
            <a:off x="5624452" y="3428300"/>
            <a:ext cx="2802000" cy="102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happens when the PCs/cluster analysis does not reveal clear tract interpretation? </a:t>
            </a:r>
            <a:endParaRPr/>
          </a:p>
        </p:txBody>
      </p:sp>
      <p:sp>
        <p:nvSpPr>
          <p:cNvPr id="1174" name="Google Shape;1174;p43"/>
          <p:cNvSpPr txBox="1"/>
          <p:nvPr>
            <p:ph idx="6" type="subTitle"/>
          </p:nvPr>
        </p:nvSpPr>
        <p:spPr>
          <a:xfrm>
            <a:off x="1633750" y="3024799"/>
            <a:ext cx="2802000" cy="40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Metric or subject level</a:t>
            </a:r>
            <a:endParaRPr/>
          </a:p>
        </p:txBody>
      </p:sp>
      <p:sp>
        <p:nvSpPr>
          <p:cNvPr id="1175" name="Google Shape;1175;p43"/>
          <p:cNvSpPr txBox="1"/>
          <p:nvPr>
            <p:ph idx="7" type="subTitle"/>
          </p:nvPr>
        </p:nvSpPr>
        <p:spPr>
          <a:xfrm>
            <a:off x="5624450" y="1494525"/>
            <a:ext cx="2802000" cy="40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Small sample size</a:t>
            </a:r>
            <a:endParaRPr/>
          </a:p>
        </p:txBody>
      </p:sp>
      <p:sp>
        <p:nvSpPr>
          <p:cNvPr id="1176" name="Google Shape;1176;p43"/>
          <p:cNvSpPr txBox="1"/>
          <p:nvPr>
            <p:ph idx="8" type="subTitle"/>
          </p:nvPr>
        </p:nvSpPr>
        <p:spPr>
          <a:xfrm>
            <a:off x="5624450" y="3024798"/>
            <a:ext cx="2802000" cy="40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Interpretation?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0" name="Shape 1180"/>
        <p:cNvGrpSpPr/>
        <p:nvPr/>
      </p:nvGrpSpPr>
      <p:grpSpPr>
        <a:xfrm>
          <a:off x="0" y="0"/>
          <a:ext cx="0" cy="0"/>
          <a:chOff x="0" y="0"/>
          <a:chExt cx="0" cy="0"/>
        </a:xfrm>
      </p:grpSpPr>
      <p:sp>
        <p:nvSpPr>
          <p:cNvPr id="1181" name="Google Shape;1181;p44"/>
          <p:cNvSpPr txBox="1"/>
          <p:nvPr>
            <p:ph idx="1" type="subTitle"/>
          </p:nvPr>
        </p:nvSpPr>
        <p:spPr>
          <a:xfrm>
            <a:off x="715100" y="3472400"/>
            <a:ext cx="3204000" cy="114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Do you have any questions?</a:t>
            </a:r>
            <a:endParaRPr b="1"/>
          </a:p>
          <a:p>
            <a:pPr indent="0" lvl="0" marL="0" rtl="0" algn="l">
              <a:spcBef>
                <a:spcPts val="1000"/>
              </a:spcBef>
              <a:spcAft>
                <a:spcPts val="0"/>
              </a:spcAft>
              <a:buNone/>
            </a:pPr>
            <a:r>
              <a:rPr lang="en"/>
              <a:t>marcus.meng@mail.utoronto.ca</a:t>
            </a:r>
            <a:endParaRPr/>
          </a:p>
          <a:p>
            <a:pPr indent="0" lvl="0" marL="0" rtl="0" algn="l">
              <a:spcBef>
                <a:spcPts val="0"/>
              </a:spcBef>
              <a:spcAft>
                <a:spcPts val="0"/>
              </a:spcAft>
              <a:buNone/>
            </a:pPr>
            <a:r>
              <a:rPr lang="en"/>
              <a:t>mengxz@yorku.ca</a:t>
            </a:r>
            <a:endParaRPr/>
          </a:p>
        </p:txBody>
      </p:sp>
      <p:sp>
        <p:nvSpPr>
          <p:cNvPr id="1182" name="Google Shape;1182;p44"/>
          <p:cNvSpPr txBox="1"/>
          <p:nvPr>
            <p:ph type="ctrTitle"/>
          </p:nvPr>
        </p:nvSpPr>
        <p:spPr>
          <a:xfrm>
            <a:off x="715100" y="2549050"/>
            <a:ext cx="3204000" cy="77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Thanks!</a:t>
            </a:r>
            <a:endParaRPr/>
          </a:p>
        </p:txBody>
      </p:sp>
      <p:sp>
        <p:nvSpPr>
          <p:cNvPr id="1183" name="Google Shape;1183;p44"/>
          <p:cNvSpPr txBox="1"/>
          <p:nvPr/>
        </p:nvSpPr>
        <p:spPr>
          <a:xfrm>
            <a:off x="4227400" y="4332500"/>
            <a:ext cx="4106400" cy="276000"/>
          </a:xfrm>
          <a:prstGeom prst="rect">
            <a:avLst/>
          </a:prstGeom>
          <a:noFill/>
          <a:ln>
            <a:noFill/>
          </a:ln>
        </p:spPr>
        <p:txBody>
          <a:bodyPr anchorCtr="0" anchor="t" bIns="91425" lIns="91425" spcFirstLastPara="1" rIns="91425" wrap="square" tIns="91425">
            <a:noAutofit/>
          </a:bodyPr>
          <a:lstStyle/>
          <a:p>
            <a:pPr indent="0" lvl="0" marL="0" rtl="0" algn="l">
              <a:spcBef>
                <a:spcPts val="300"/>
              </a:spcBef>
              <a:spcAft>
                <a:spcPts val="0"/>
              </a:spcAft>
              <a:buNone/>
            </a:pPr>
            <a:r>
              <a:rPr lang="en" sz="1000">
                <a:solidFill>
                  <a:schemeClr val="dk1"/>
                </a:solidFill>
                <a:latin typeface="Karla"/>
                <a:ea typeface="Karla"/>
                <a:cs typeface="Karla"/>
                <a:sym typeface="Karla"/>
              </a:rPr>
              <a:t>Please keep this slide for attribution</a:t>
            </a:r>
            <a:endParaRPr sz="1000">
              <a:solidFill>
                <a:schemeClr val="dk1"/>
              </a:solidFill>
              <a:latin typeface="Karla"/>
              <a:ea typeface="Karla"/>
              <a:cs typeface="Karla"/>
              <a:sym typeface="Karla"/>
            </a:endParaRPr>
          </a:p>
        </p:txBody>
      </p:sp>
      <p:grpSp>
        <p:nvGrpSpPr>
          <p:cNvPr id="1184" name="Google Shape;1184;p44"/>
          <p:cNvGrpSpPr/>
          <p:nvPr/>
        </p:nvGrpSpPr>
        <p:grpSpPr>
          <a:xfrm>
            <a:off x="715104" y="285975"/>
            <a:ext cx="1798200" cy="1798200"/>
            <a:chOff x="3780104" y="267450"/>
            <a:chExt cx="1798200" cy="1798200"/>
          </a:xfrm>
        </p:grpSpPr>
        <p:sp>
          <p:nvSpPr>
            <p:cNvPr id="1185" name="Google Shape;1185;p44"/>
            <p:cNvSpPr/>
            <p:nvPr/>
          </p:nvSpPr>
          <p:spPr>
            <a:xfrm>
              <a:off x="3780104" y="267450"/>
              <a:ext cx="1798200" cy="1798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nvGrpSpPr>
            <p:cNvPr id="1186" name="Google Shape;1186;p44"/>
            <p:cNvGrpSpPr/>
            <p:nvPr/>
          </p:nvGrpSpPr>
          <p:grpSpPr>
            <a:xfrm>
              <a:off x="4117049" y="529922"/>
              <a:ext cx="1124413" cy="1273171"/>
              <a:chOff x="635278" y="1020469"/>
              <a:chExt cx="2161501" cy="2447465"/>
            </a:xfrm>
          </p:grpSpPr>
          <p:sp>
            <p:nvSpPr>
              <p:cNvPr id="1187" name="Google Shape;1187;p44"/>
              <p:cNvSpPr/>
              <p:nvPr/>
            </p:nvSpPr>
            <p:spPr>
              <a:xfrm>
                <a:off x="1708384" y="2967909"/>
                <a:ext cx="987597" cy="500025"/>
              </a:xfrm>
              <a:custGeom>
                <a:rect b="b" l="l" r="r" t="t"/>
                <a:pathLst>
                  <a:path extrusionOk="0" h="883" w="1744">
                    <a:moveTo>
                      <a:pt x="1730" y="40"/>
                    </a:moveTo>
                    <a:cubicBezTo>
                      <a:pt x="1717" y="79"/>
                      <a:pt x="1506" y="487"/>
                      <a:pt x="1388" y="579"/>
                    </a:cubicBezTo>
                    <a:cubicBezTo>
                      <a:pt x="1388" y="579"/>
                      <a:pt x="1329" y="619"/>
                      <a:pt x="1289" y="625"/>
                    </a:cubicBezTo>
                    <a:cubicBezTo>
                      <a:pt x="1289" y="625"/>
                      <a:pt x="1243" y="718"/>
                      <a:pt x="1145" y="757"/>
                    </a:cubicBezTo>
                    <a:cubicBezTo>
                      <a:pt x="1046" y="796"/>
                      <a:pt x="691" y="882"/>
                      <a:pt x="658" y="803"/>
                    </a:cubicBezTo>
                    <a:cubicBezTo>
                      <a:pt x="658" y="803"/>
                      <a:pt x="612" y="868"/>
                      <a:pt x="421" y="822"/>
                    </a:cubicBezTo>
                    <a:cubicBezTo>
                      <a:pt x="230" y="776"/>
                      <a:pt x="40" y="592"/>
                      <a:pt x="0" y="388"/>
                    </a:cubicBezTo>
                    <a:lnTo>
                      <a:pt x="0" y="48"/>
                    </a:lnTo>
                    <a:cubicBezTo>
                      <a:pt x="67" y="27"/>
                      <a:pt x="100" y="83"/>
                      <a:pt x="252" y="134"/>
                    </a:cubicBezTo>
                    <a:cubicBezTo>
                      <a:pt x="351" y="168"/>
                      <a:pt x="391" y="207"/>
                      <a:pt x="407" y="231"/>
                    </a:cubicBezTo>
                    <a:cubicBezTo>
                      <a:pt x="412" y="239"/>
                      <a:pt x="423" y="241"/>
                      <a:pt x="431" y="235"/>
                    </a:cubicBezTo>
                    <a:cubicBezTo>
                      <a:pt x="486" y="194"/>
                      <a:pt x="657" y="165"/>
                      <a:pt x="718" y="147"/>
                    </a:cubicBezTo>
                    <a:cubicBezTo>
                      <a:pt x="756" y="135"/>
                      <a:pt x="775" y="137"/>
                      <a:pt x="785" y="140"/>
                    </a:cubicBezTo>
                    <a:cubicBezTo>
                      <a:pt x="789" y="142"/>
                      <a:pt x="795" y="140"/>
                      <a:pt x="798" y="136"/>
                    </a:cubicBezTo>
                    <a:cubicBezTo>
                      <a:pt x="815" y="107"/>
                      <a:pt x="878" y="85"/>
                      <a:pt x="971" y="76"/>
                    </a:cubicBezTo>
                    <a:cubicBezTo>
                      <a:pt x="1075" y="65"/>
                      <a:pt x="1085" y="124"/>
                      <a:pt x="1312" y="133"/>
                    </a:cubicBezTo>
                    <a:cubicBezTo>
                      <a:pt x="1538" y="142"/>
                      <a:pt x="1711" y="7"/>
                      <a:pt x="1711" y="7"/>
                    </a:cubicBezTo>
                    <a:cubicBezTo>
                      <a:pt x="1711" y="7"/>
                      <a:pt x="1743" y="0"/>
                      <a:pt x="1730" y="4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44"/>
              <p:cNvSpPr/>
              <p:nvPr/>
            </p:nvSpPr>
            <p:spPr>
              <a:xfrm>
                <a:off x="1708384" y="2967909"/>
                <a:ext cx="987597" cy="499459"/>
              </a:xfrm>
              <a:custGeom>
                <a:rect b="b" l="l" r="r" t="t"/>
                <a:pathLst>
                  <a:path extrusionOk="0" h="882" w="1744">
                    <a:moveTo>
                      <a:pt x="1711" y="7"/>
                    </a:moveTo>
                    <a:cubicBezTo>
                      <a:pt x="1711" y="7"/>
                      <a:pt x="1539" y="142"/>
                      <a:pt x="1312" y="132"/>
                    </a:cubicBezTo>
                    <a:cubicBezTo>
                      <a:pt x="1086" y="123"/>
                      <a:pt x="1075" y="64"/>
                      <a:pt x="971" y="75"/>
                    </a:cubicBezTo>
                    <a:cubicBezTo>
                      <a:pt x="878" y="84"/>
                      <a:pt x="815" y="107"/>
                      <a:pt x="798" y="135"/>
                    </a:cubicBezTo>
                    <a:cubicBezTo>
                      <a:pt x="795" y="140"/>
                      <a:pt x="790" y="141"/>
                      <a:pt x="785" y="140"/>
                    </a:cubicBezTo>
                    <a:cubicBezTo>
                      <a:pt x="775" y="136"/>
                      <a:pt x="756" y="135"/>
                      <a:pt x="718" y="146"/>
                    </a:cubicBezTo>
                    <a:cubicBezTo>
                      <a:pt x="657" y="164"/>
                      <a:pt x="486" y="194"/>
                      <a:pt x="431" y="234"/>
                    </a:cubicBezTo>
                    <a:cubicBezTo>
                      <a:pt x="423" y="240"/>
                      <a:pt x="412" y="238"/>
                      <a:pt x="407" y="230"/>
                    </a:cubicBezTo>
                    <a:cubicBezTo>
                      <a:pt x="391" y="206"/>
                      <a:pt x="351" y="167"/>
                      <a:pt x="252" y="133"/>
                    </a:cubicBezTo>
                    <a:cubicBezTo>
                      <a:pt x="100" y="82"/>
                      <a:pt x="67" y="27"/>
                      <a:pt x="0" y="47"/>
                    </a:cubicBezTo>
                    <a:lnTo>
                      <a:pt x="0" y="388"/>
                    </a:lnTo>
                    <a:cubicBezTo>
                      <a:pt x="40" y="592"/>
                      <a:pt x="230" y="776"/>
                      <a:pt x="421" y="821"/>
                    </a:cubicBezTo>
                    <a:cubicBezTo>
                      <a:pt x="612" y="868"/>
                      <a:pt x="658" y="802"/>
                      <a:pt x="658" y="802"/>
                    </a:cubicBezTo>
                    <a:cubicBezTo>
                      <a:pt x="691" y="881"/>
                      <a:pt x="1046" y="795"/>
                      <a:pt x="1145" y="756"/>
                    </a:cubicBezTo>
                    <a:cubicBezTo>
                      <a:pt x="1243" y="716"/>
                      <a:pt x="1289" y="624"/>
                      <a:pt x="1289" y="624"/>
                    </a:cubicBezTo>
                    <a:cubicBezTo>
                      <a:pt x="1329" y="618"/>
                      <a:pt x="1388" y="578"/>
                      <a:pt x="1388" y="578"/>
                    </a:cubicBezTo>
                    <a:cubicBezTo>
                      <a:pt x="1506" y="486"/>
                      <a:pt x="1717" y="78"/>
                      <a:pt x="1730" y="39"/>
                    </a:cubicBezTo>
                    <a:cubicBezTo>
                      <a:pt x="1743" y="0"/>
                      <a:pt x="1711" y="7"/>
                      <a:pt x="1711" y="7"/>
                    </a:cubicBezTo>
                    <a:moveTo>
                      <a:pt x="1664" y="94"/>
                    </a:moveTo>
                    <a:cubicBezTo>
                      <a:pt x="1652" y="132"/>
                      <a:pt x="1489" y="406"/>
                      <a:pt x="1350" y="528"/>
                    </a:cubicBezTo>
                    <a:cubicBezTo>
                      <a:pt x="1309" y="563"/>
                      <a:pt x="1260" y="562"/>
                      <a:pt x="1232" y="568"/>
                    </a:cubicBezTo>
                    <a:cubicBezTo>
                      <a:pt x="1221" y="570"/>
                      <a:pt x="1213" y="577"/>
                      <a:pt x="1207" y="586"/>
                    </a:cubicBezTo>
                    <a:cubicBezTo>
                      <a:pt x="1195" y="607"/>
                      <a:pt x="1177" y="651"/>
                      <a:pt x="1137" y="681"/>
                    </a:cubicBezTo>
                    <a:cubicBezTo>
                      <a:pt x="1088" y="718"/>
                      <a:pt x="934" y="753"/>
                      <a:pt x="821" y="769"/>
                    </a:cubicBezTo>
                    <a:cubicBezTo>
                      <a:pt x="737" y="781"/>
                      <a:pt x="679" y="760"/>
                      <a:pt x="657" y="750"/>
                    </a:cubicBezTo>
                    <a:cubicBezTo>
                      <a:pt x="650" y="746"/>
                      <a:pt x="642" y="746"/>
                      <a:pt x="636" y="750"/>
                    </a:cubicBezTo>
                    <a:cubicBezTo>
                      <a:pt x="572" y="780"/>
                      <a:pt x="431" y="762"/>
                      <a:pt x="431" y="762"/>
                    </a:cubicBezTo>
                    <a:cubicBezTo>
                      <a:pt x="197" y="733"/>
                      <a:pt x="73" y="499"/>
                      <a:pt x="39" y="406"/>
                    </a:cubicBezTo>
                    <a:cubicBezTo>
                      <a:pt x="12" y="331"/>
                      <a:pt x="29" y="163"/>
                      <a:pt x="36" y="101"/>
                    </a:cubicBezTo>
                    <a:cubicBezTo>
                      <a:pt x="38" y="89"/>
                      <a:pt x="50" y="82"/>
                      <a:pt x="61" y="86"/>
                    </a:cubicBezTo>
                    <a:cubicBezTo>
                      <a:pt x="102" y="103"/>
                      <a:pt x="188" y="139"/>
                      <a:pt x="243" y="159"/>
                    </a:cubicBezTo>
                    <a:cubicBezTo>
                      <a:pt x="292" y="177"/>
                      <a:pt x="338" y="213"/>
                      <a:pt x="362" y="234"/>
                    </a:cubicBezTo>
                    <a:cubicBezTo>
                      <a:pt x="372" y="243"/>
                      <a:pt x="375" y="258"/>
                      <a:pt x="368" y="270"/>
                    </a:cubicBezTo>
                    <a:cubicBezTo>
                      <a:pt x="304" y="374"/>
                      <a:pt x="328" y="484"/>
                      <a:pt x="328" y="484"/>
                    </a:cubicBezTo>
                    <a:cubicBezTo>
                      <a:pt x="306" y="516"/>
                      <a:pt x="294" y="598"/>
                      <a:pt x="308" y="607"/>
                    </a:cubicBezTo>
                    <a:cubicBezTo>
                      <a:pt x="322" y="616"/>
                      <a:pt x="355" y="547"/>
                      <a:pt x="355" y="547"/>
                    </a:cubicBezTo>
                    <a:cubicBezTo>
                      <a:pt x="355" y="547"/>
                      <a:pt x="379" y="579"/>
                      <a:pt x="427" y="597"/>
                    </a:cubicBezTo>
                    <a:cubicBezTo>
                      <a:pt x="474" y="615"/>
                      <a:pt x="535" y="593"/>
                      <a:pt x="489" y="584"/>
                    </a:cubicBezTo>
                    <a:cubicBezTo>
                      <a:pt x="444" y="575"/>
                      <a:pt x="388" y="527"/>
                      <a:pt x="380" y="458"/>
                    </a:cubicBezTo>
                    <a:cubicBezTo>
                      <a:pt x="373" y="389"/>
                      <a:pt x="410" y="295"/>
                      <a:pt x="453" y="262"/>
                    </a:cubicBezTo>
                    <a:cubicBezTo>
                      <a:pt x="496" y="229"/>
                      <a:pt x="754" y="183"/>
                      <a:pt x="781" y="189"/>
                    </a:cubicBezTo>
                    <a:cubicBezTo>
                      <a:pt x="807" y="196"/>
                      <a:pt x="843" y="268"/>
                      <a:pt x="866" y="251"/>
                    </a:cubicBezTo>
                    <a:cubicBezTo>
                      <a:pt x="889" y="234"/>
                      <a:pt x="822" y="170"/>
                      <a:pt x="844" y="156"/>
                    </a:cubicBezTo>
                    <a:cubicBezTo>
                      <a:pt x="866" y="142"/>
                      <a:pt x="953" y="123"/>
                      <a:pt x="1002" y="116"/>
                    </a:cubicBezTo>
                    <a:cubicBezTo>
                      <a:pt x="1033" y="111"/>
                      <a:pt x="1146" y="142"/>
                      <a:pt x="1257" y="159"/>
                    </a:cubicBezTo>
                    <a:cubicBezTo>
                      <a:pt x="1262" y="160"/>
                      <a:pt x="1266" y="166"/>
                      <a:pt x="1264" y="172"/>
                    </a:cubicBezTo>
                    <a:cubicBezTo>
                      <a:pt x="1239" y="234"/>
                      <a:pt x="1174" y="288"/>
                      <a:pt x="1136" y="313"/>
                    </a:cubicBezTo>
                    <a:cubicBezTo>
                      <a:pt x="1095" y="339"/>
                      <a:pt x="951" y="442"/>
                      <a:pt x="902" y="467"/>
                    </a:cubicBezTo>
                    <a:cubicBezTo>
                      <a:pt x="853" y="492"/>
                      <a:pt x="737" y="525"/>
                      <a:pt x="701" y="538"/>
                    </a:cubicBezTo>
                    <a:cubicBezTo>
                      <a:pt x="665" y="551"/>
                      <a:pt x="667" y="565"/>
                      <a:pt x="667" y="565"/>
                    </a:cubicBezTo>
                    <a:cubicBezTo>
                      <a:pt x="693" y="601"/>
                      <a:pt x="879" y="511"/>
                      <a:pt x="876" y="529"/>
                    </a:cubicBezTo>
                    <a:cubicBezTo>
                      <a:pt x="873" y="546"/>
                      <a:pt x="885" y="602"/>
                      <a:pt x="897" y="597"/>
                    </a:cubicBezTo>
                    <a:cubicBezTo>
                      <a:pt x="908" y="593"/>
                      <a:pt x="907" y="533"/>
                      <a:pt x="922" y="514"/>
                    </a:cubicBezTo>
                    <a:cubicBezTo>
                      <a:pt x="937" y="494"/>
                      <a:pt x="1103" y="397"/>
                      <a:pt x="1169" y="358"/>
                    </a:cubicBezTo>
                    <a:cubicBezTo>
                      <a:pt x="1235" y="319"/>
                      <a:pt x="1305" y="234"/>
                      <a:pt x="1319" y="205"/>
                    </a:cubicBezTo>
                    <a:cubicBezTo>
                      <a:pt x="1332" y="176"/>
                      <a:pt x="1361" y="168"/>
                      <a:pt x="1361" y="168"/>
                    </a:cubicBezTo>
                    <a:cubicBezTo>
                      <a:pt x="1360" y="168"/>
                      <a:pt x="1397" y="170"/>
                      <a:pt x="1432" y="163"/>
                    </a:cubicBezTo>
                    <a:cubicBezTo>
                      <a:pt x="1564" y="136"/>
                      <a:pt x="1675" y="57"/>
                      <a:pt x="1664" y="9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44"/>
              <p:cNvSpPr/>
              <p:nvPr/>
            </p:nvSpPr>
            <p:spPr>
              <a:xfrm>
                <a:off x="1744060" y="3034730"/>
                <a:ext cx="851689" cy="344298"/>
              </a:xfrm>
              <a:custGeom>
                <a:rect b="b" l="l" r="r" t="t"/>
                <a:pathLst>
                  <a:path extrusionOk="0" h="608" w="1504">
                    <a:moveTo>
                      <a:pt x="614" y="585"/>
                    </a:moveTo>
                    <a:cubicBezTo>
                      <a:pt x="597" y="577"/>
                      <a:pt x="577" y="577"/>
                      <a:pt x="559" y="585"/>
                    </a:cubicBezTo>
                    <a:cubicBezTo>
                      <a:pt x="518" y="605"/>
                      <a:pt x="413" y="601"/>
                      <a:pt x="367" y="596"/>
                    </a:cubicBezTo>
                    <a:cubicBezTo>
                      <a:pt x="278" y="585"/>
                      <a:pt x="196" y="536"/>
                      <a:pt x="127" y="450"/>
                    </a:cubicBezTo>
                    <a:cubicBezTo>
                      <a:pt x="64" y="373"/>
                      <a:pt x="29" y="287"/>
                      <a:pt x="17" y="253"/>
                    </a:cubicBezTo>
                    <a:cubicBezTo>
                      <a:pt x="0" y="209"/>
                      <a:pt x="2" y="116"/>
                      <a:pt x="9" y="27"/>
                    </a:cubicBezTo>
                    <a:cubicBezTo>
                      <a:pt x="10" y="11"/>
                      <a:pt x="27" y="0"/>
                      <a:pt x="42" y="7"/>
                    </a:cubicBezTo>
                    <a:cubicBezTo>
                      <a:pt x="84" y="24"/>
                      <a:pt x="133" y="43"/>
                      <a:pt x="169" y="56"/>
                    </a:cubicBezTo>
                    <a:cubicBezTo>
                      <a:pt x="196" y="66"/>
                      <a:pt x="222" y="83"/>
                      <a:pt x="243" y="98"/>
                    </a:cubicBezTo>
                    <a:cubicBezTo>
                      <a:pt x="258" y="109"/>
                      <a:pt x="263" y="128"/>
                      <a:pt x="255" y="145"/>
                    </a:cubicBezTo>
                    <a:cubicBezTo>
                      <a:pt x="224" y="214"/>
                      <a:pt x="222" y="280"/>
                      <a:pt x="225" y="319"/>
                    </a:cubicBezTo>
                    <a:cubicBezTo>
                      <a:pt x="226" y="330"/>
                      <a:pt x="224" y="341"/>
                      <a:pt x="220" y="351"/>
                    </a:cubicBezTo>
                    <a:cubicBezTo>
                      <a:pt x="205" y="390"/>
                      <a:pt x="199" y="440"/>
                      <a:pt x="204" y="466"/>
                    </a:cubicBezTo>
                    <a:cubicBezTo>
                      <a:pt x="210" y="494"/>
                      <a:pt x="230" y="508"/>
                      <a:pt x="251" y="508"/>
                    </a:cubicBezTo>
                    <a:cubicBezTo>
                      <a:pt x="258" y="508"/>
                      <a:pt x="271" y="508"/>
                      <a:pt x="289" y="490"/>
                    </a:cubicBezTo>
                    <a:cubicBezTo>
                      <a:pt x="299" y="479"/>
                      <a:pt x="315" y="477"/>
                      <a:pt x="329" y="484"/>
                    </a:cubicBezTo>
                    <a:cubicBezTo>
                      <a:pt x="337" y="487"/>
                      <a:pt x="344" y="491"/>
                      <a:pt x="353" y="494"/>
                    </a:cubicBezTo>
                    <a:cubicBezTo>
                      <a:pt x="400" y="512"/>
                      <a:pt x="480" y="507"/>
                      <a:pt x="485" y="457"/>
                    </a:cubicBezTo>
                    <a:cubicBezTo>
                      <a:pt x="485" y="447"/>
                      <a:pt x="485" y="415"/>
                      <a:pt x="437" y="406"/>
                    </a:cubicBezTo>
                    <a:cubicBezTo>
                      <a:pt x="410" y="400"/>
                      <a:pt x="366" y="367"/>
                      <a:pt x="360" y="314"/>
                    </a:cubicBezTo>
                    <a:cubicBezTo>
                      <a:pt x="353" y="258"/>
                      <a:pt x="386" y="177"/>
                      <a:pt x="417" y="155"/>
                    </a:cubicBezTo>
                    <a:cubicBezTo>
                      <a:pt x="442" y="136"/>
                      <a:pt x="611" y="99"/>
                      <a:pt x="688" y="90"/>
                    </a:cubicBezTo>
                    <a:cubicBezTo>
                      <a:pt x="703" y="88"/>
                      <a:pt x="718" y="94"/>
                      <a:pt x="727" y="106"/>
                    </a:cubicBezTo>
                    <a:cubicBezTo>
                      <a:pt x="746" y="127"/>
                      <a:pt x="768" y="154"/>
                      <a:pt x="799" y="154"/>
                    </a:cubicBezTo>
                    <a:cubicBezTo>
                      <a:pt x="810" y="154"/>
                      <a:pt x="820" y="150"/>
                      <a:pt x="830" y="144"/>
                    </a:cubicBezTo>
                    <a:cubicBezTo>
                      <a:pt x="859" y="122"/>
                      <a:pt x="852" y="90"/>
                      <a:pt x="840" y="64"/>
                    </a:cubicBezTo>
                    <a:cubicBezTo>
                      <a:pt x="835" y="52"/>
                      <a:pt x="842" y="37"/>
                      <a:pt x="855" y="34"/>
                    </a:cubicBezTo>
                    <a:cubicBezTo>
                      <a:pt x="970" y="6"/>
                      <a:pt x="976" y="20"/>
                      <a:pt x="1128" y="48"/>
                    </a:cubicBezTo>
                    <a:cubicBezTo>
                      <a:pt x="1138" y="50"/>
                      <a:pt x="1142" y="62"/>
                      <a:pt x="1135" y="69"/>
                    </a:cubicBezTo>
                    <a:cubicBezTo>
                      <a:pt x="1111" y="98"/>
                      <a:pt x="1080" y="124"/>
                      <a:pt x="1054" y="140"/>
                    </a:cubicBezTo>
                    <a:cubicBezTo>
                      <a:pt x="1012" y="167"/>
                      <a:pt x="870" y="269"/>
                      <a:pt x="824" y="293"/>
                    </a:cubicBezTo>
                    <a:cubicBezTo>
                      <a:pt x="779" y="316"/>
                      <a:pt x="664" y="348"/>
                      <a:pt x="627" y="361"/>
                    </a:cubicBezTo>
                    <a:cubicBezTo>
                      <a:pt x="565" y="384"/>
                      <a:pt x="566" y="421"/>
                      <a:pt x="568" y="432"/>
                    </a:cubicBezTo>
                    <a:cubicBezTo>
                      <a:pt x="572" y="461"/>
                      <a:pt x="598" y="474"/>
                      <a:pt x="632" y="474"/>
                    </a:cubicBezTo>
                    <a:cubicBezTo>
                      <a:pt x="670" y="474"/>
                      <a:pt x="726" y="455"/>
                      <a:pt x="768" y="441"/>
                    </a:cubicBezTo>
                    <a:cubicBezTo>
                      <a:pt x="775" y="439"/>
                      <a:pt x="783" y="443"/>
                      <a:pt x="785" y="450"/>
                    </a:cubicBezTo>
                    <a:cubicBezTo>
                      <a:pt x="789" y="462"/>
                      <a:pt x="794" y="474"/>
                      <a:pt x="801" y="482"/>
                    </a:cubicBezTo>
                    <a:cubicBezTo>
                      <a:pt x="815" y="498"/>
                      <a:pt x="836" y="502"/>
                      <a:pt x="853" y="494"/>
                    </a:cubicBezTo>
                    <a:cubicBezTo>
                      <a:pt x="879" y="483"/>
                      <a:pt x="883" y="457"/>
                      <a:pt x="887" y="430"/>
                    </a:cubicBezTo>
                    <a:cubicBezTo>
                      <a:pt x="889" y="421"/>
                      <a:pt x="891" y="405"/>
                      <a:pt x="894" y="399"/>
                    </a:cubicBezTo>
                    <a:cubicBezTo>
                      <a:pt x="907" y="388"/>
                      <a:pt x="959" y="353"/>
                      <a:pt x="1130" y="253"/>
                    </a:cubicBezTo>
                    <a:cubicBezTo>
                      <a:pt x="1203" y="210"/>
                      <a:pt x="1279" y="118"/>
                      <a:pt x="1295" y="83"/>
                    </a:cubicBezTo>
                    <a:cubicBezTo>
                      <a:pt x="1299" y="76"/>
                      <a:pt x="1305" y="71"/>
                      <a:pt x="1309" y="69"/>
                    </a:cubicBezTo>
                    <a:cubicBezTo>
                      <a:pt x="1353" y="69"/>
                      <a:pt x="1397" y="64"/>
                      <a:pt x="1478" y="34"/>
                    </a:cubicBezTo>
                    <a:cubicBezTo>
                      <a:pt x="1492" y="29"/>
                      <a:pt x="1503" y="44"/>
                      <a:pt x="1495" y="56"/>
                    </a:cubicBezTo>
                    <a:cubicBezTo>
                      <a:pt x="1390" y="217"/>
                      <a:pt x="1307" y="374"/>
                      <a:pt x="1168" y="401"/>
                    </a:cubicBezTo>
                    <a:cubicBezTo>
                      <a:pt x="1147" y="406"/>
                      <a:pt x="1128" y="419"/>
                      <a:pt x="1117" y="438"/>
                    </a:cubicBezTo>
                    <a:cubicBezTo>
                      <a:pt x="1047" y="562"/>
                      <a:pt x="1082" y="551"/>
                      <a:pt x="756" y="600"/>
                    </a:cubicBezTo>
                    <a:cubicBezTo>
                      <a:pt x="710" y="607"/>
                      <a:pt x="656" y="605"/>
                      <a:pt x="614" y="585"/>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44"/>
              <p:cNvSpPr/>
              <p:nvPr/>
            </p:nvSpPr>
            <p:spPr>
              <a:xfrm>
                <a:off x="893503" y="2961680"/>
                <a:ext cx="815447" cy="494929"/>
              </a:xfrm>
              <a:custGeom>
                <a:rect b="b" l="l" r="r" t="t"/>
                <a:pathLst>
                  <a:path extrusionOk="0" h="874" w="1440">
                    <a:moveTo>
                      <a:pt x="1439" y="399"/>
                    </a:moveTo>
                    <a:cubicBezTo>
                      <a:pt x="1393" y="754"/>
                      <a:pt x="1071" y="808"/>
                      <a:pt x="913" y="840"/>
                    </a:cubicBezTo>
                    <a:cubicBezTo>
                      <a:pt x="755" y="873"/>
                      <a:pt x="735" y="826"/>
                      <a:pt x="735" y="826"/>
                    </a:cubicBezTo>
                    <a:cubicBezTo>
                      <a:pt x="676" y="866"/>
                      <a:pt x="420" y="833"/>
                      <a:pt x="196" y="682"/>
                    </a:cubicBezTo>
                    <a:cubicBezTo>
                      <a:pt x="77" y="601"/>
                      <a:pt x="31" y="543"/>
                      <a:pt x="13" y="506"/>
                    </a:cubicBezTo>
                    <a:cubicBezTo>
                      <a:pt x="0" y="478"/>
                      <a:pt x="4" y="462"/>
                      <a:pt x="5" y="458"/>
                    </a:cubicBezTo>
                    <a:lnTo>
                      <a:pt x="5" y="458"/>
                    </a:lnTo>
                    <a:cubicBezTo>
                      <a:pt x="5" y="458"/>
                      <a:pt x="157" y="234"/>
                      <a:pt x="466" y="241"/>
                    </a:cubicBezTo>
                    <a:cubicBezTo>
                      <a:pt x="708" y="246"/>
                      <a:pt x="825" y="93"/>
                      <a:pt x="864" y="27"/>
                    </a:cubicBezTo>
                    <a:cubicBezTo>
                      <a:pt x="872" y="13"/>
                      <a:pt x="888" y="7"/>
                      <a:pt x="903" y="10"/>
                    </a:cubicBezTo>
                    <a:cubicBezTo>
                      <a:pt x="912" y="12"/>
                      <a:pt x="924" y="13"/>
                      <a:pt x="939" y="11"/>
                    </a:cubicBezTo>
                    <a:cubicBezTo>
                      <a:pt x="1006" y="1"/>
                      <a:pt x="1043" y="16"/>
                      <a:pt x="1093" y="3"/>
                    </a:cubicBezTo>
                    <a:cubicBezTo>
                      <a:pt x="1104" y="0"/>
                      <a:pt x="1115" y="1"/>
                      <a:pt x="1125" y="6"/>
                    </a:cubicBezTo>
                    <a:cubicBezTo>
                      <a:pt x="1141" y="15"/>
                      <a:pt x="1169" y="26"/>
                      <a:pt x="1209" y="30"/>
                    </a:cubicBezTo>
                    <a:cubicBezTo>
                      <a:pt x="1273" y="36"/>
                      <a:pt x="1320" y="70"/>
                      <a:pt x="1373" y="63"/>
                    </a:cubicBezTo>
                    <a:cubicBezTo>
                      <a:pt x="1402" y="60"/>
                      <a:pt x="1424" y="70"/>
                      <a:pt x="1439" y="57"/>
                    </a:cubicBezTo>
                    <a:cubicBezTo>
                      <a:pt x="1439" y="171"/>
                      <a:pt x="1439" y="96"/>
                      <a:pt x="1439" y="39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44"/>
              <p:cNvSpPr/>
              <p:nvPr/>
            </p:nvSpPr>
            <p:spPr>
              <a:xfrm>
                <a:off x="727016" y="1061808"/>
                <a:ext cx="981934" cy="1527823"/>
              </a:xfrm>
              <a:custGeom>
                <a:rect b="b" l="l" r="r" t="t"/>
                <a:pathLst>
                  <a:path extrusionOk="0" h="2698" w="1734">
                    <a:moveTo>
                      <a:pt x="1733" y="2697"/>
                    </a:moveTo>
                    <a:cubicBezTo>
                      <a:pt x="1705" y="2569"/>
                      <a:pt x="1635" y="2531"/>
                      <a:pt x="1556" y="2505"/>
                    </a:cubicBezTo>
                    <a:cubicBezTo>
                      <a:pt x="1477" y="2479"/>
                      <a:pt x="1279" y="2400"/>
                      <a:pt x="1227" y="2347"/>
                    </a:cubicBezTo>
                    <a:cubicBezTo>
                      <a:pt x="1174" y="2294"/>
                      <a:pt x="1101" y="2235"/>
                      <a:pt x="970" y="2190"/>
                    </a:cubicBezTo>
                    <a:cubicBezTo>
                      <a:pt x="838" y="2144"/>
                      <a:pt x="773" y="2125"/>
                      <a:pt x="668" y="1980"/>
                    </a:cubicBezTo>
                    <a:cubicBezTo>
                      <a:pt x="563" y="1835"/>
                      <a:pt x="464" y="1776"/>
                      <a:pt x="273" y="1645"/>
                    </a:cubicBezTo>
                    <a:cubicBezTo>
                      <a:pt x="83" y="1513"/>
                      <a:pt x="17" y="1309"/>
                      <a:pt x="17" y="1309"/>
                    </a:cubicBezTo>
                    <a:cubicBezTo>
                      <a:pt x="15" y="1303"/>
                      <a:pt x="13" y="1296"/>
                      <a:pt x="12" y="1290"/>
                    </a:cubicBezTo>
                    <a:lnTo>
                      <a:pt x="12" y="1289"/>
                    </a:lnTo>
                    <a:cubicBezTo>
                      <a:pt x="0" y="1218"/>
                      <a:pt x="42" y="1074"/>
                      <a:pt x="76" y="1013"/>
                    </a:cubicBezTo>
                    <a:cubicBezTo>
                      <a:pt x="109" y="954"/>
                      <a:pt x="148" y="961"/>
                      <a:pt x="148" y="961"/>
                    </a:cubicBezTo>
                    <a:cubicBezTo>
                      <a:pt x="148" y="961"/>
                      <a:pt x="115" y="914"/>
                      <a:pt x="194" y="717"/>
                    </a:cubicBezTo>
                    <a:cubicBezTo>
                      <a:pt x="272" y="519"/>
                      <a:pt x="342" y="518"/>
                      <a:pt x="342" y="518"/>
                    </a:cubicBezTo>
                    <a:cubicBezTo>
                      <a:pt x="325" y="471"/>
                      <a:pt x="352" y="420"/>
                      <a:pt x="382" y="380"/>
                    </a:cubicBezTo>
                    <a:cubicBezTo>
                      <a:pt x="463" y="269"/>
                      <a:pt x="570" y="177"/>
                      <a:pt x="691" y="111"/>
                    </a:cubicBezTo>
                    <a:lnTo>
                      <a:pt x="691" y="111"/>
                    </a:lnTo>
                    <a:cubicBezTo>
                      <a:pt x="722" y="94"/>
                      <a:pt x="754" y="79"/>
                      <a:pt x="786" y="66"/>
                    </a:cubicBezTo>
                    <a:cubicBezTo>
                      <a:pt x="843" y="43"/>
                      <a:pt x="914" y="38"/>
                      <a:pt x="972" y="58"/>
                    </a:cubicBezTo>
                    <a:cubicBezTo>
                      <a:pt x="979" y="34"/>
                      <a:pt x="1000" y="16"/>
                      <a:pt x="1024" y="8"/>
                    </a:cubicBezTo>
                    <a:cubicBezTo>
                      <a:pt x="1047" y="0"/>
                      <a:pt x="1073" y="0"/>
                      <a:pt x="1098" y="0"/>
                    </a:cubicBezTo>
                    <a:cubicBezTo>
                      <a:pt x="1210" y="4"/>
                      <a:pt x="1322" y="25"/>
                      <a:pt x="1428" y="63"/>
                    </a:cubicBezTo>
                    <a:cubicBezTo>
                      <a:pt x="1457" y="73"/>
                      <a:pt x="1486" y="85"/>
                      <a:pt x="1510" y="104"/>
                    </a:cubicBezTo>
                    <a:cubicBezTo>
                      <a:pt x="1533" y="124"/>
                      <a:pt x="1553" y="151"/>
                      <a:pt x="1553" y="181"/>
                    </a:cubicBezTo>
                    <a:cubicBezTo>
                      <a:pt x="1625" y="177"/>
                      <a:pt x="1674" y="288"/>
                      <a:pt x="1702" y="382"/>
                    </a:cubicBezTo>
                    <a:cubicBezTo>
                      <a:pt x="1723" y="451"/>
                      <a:pt x="1732" y="512"/>
                      <a:pt x="1732" y="512"/>
                    </a:cubicBezTo>
                    <a:cubicBezTo>
                      <a:pt x="1732" y="512"/>
                      <a:pt x="1732" y="2218"/>
                      <a:pt x="1733" y="269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44"/>
              <p:cNvSpPr/>
              <p:nvPr/>
            </p:nvSpPr>
            <p:spPr>
              <a:xfrm>
                <a:off x="635278" y="1802503"/>
                <a:ext cx="1073672" cy="1438351"/>
              </a:xfrm>
              <a:custGeom>
                <a:rect b="b" l="l" r="r" t="t"/>
                <a:pathLst>
                  <a:path extrusionOk="0" h="2540" w="1896">
                    <a:moveTo>
                      <a:pt x="1895" y="2105"/>
                    </a:moveTo>
                    <a:cubicBezTo>
                      <a:pt x="1879" y="2111"/>
                      <a:pt x="1858" y="2107"/>
                      <a:pt x="1829" y="2111"/>
                    </a:cubicBezTo>
                    <a:cubicBezTo>
                      <a:pt x="1776" y="2117"/>
                      <a:pt x="1727" y="2083"/>
                      <a:pt x="1665" y="2078"/>
                    </a:cubicBezTo>
                    <a:cubicBezTo>
                      <a:pt x="1626" y="2074"/>
                      <a:pt x="1599" y="2063"/>
                      <a:pt x="1583" y="2055"/>
                    </a:cubicBezTo>
                    <a:cubicBezTo>
                      <a:pt x="1571" y="2049"/>
                      <a:pt x="1558" y="2048"/>
                      <a:pt x="1546" y="2053"/>
                    </a:cubicBezTo>
                    <a:cubicBezTo>
                      <a:pt x="1495" y="2073"/>
                      <a:pt x="1509" y="2042"/>
                      <a:pt x="1395" y="2058"/>
                    </a:cubicBezTo>
                    <a:cubicBezTo>
                      <a:pt x="1380" y="2060"/>
                      <a:pt x="1368" y="2059"/>
                      <a:pt x="1359" y="2058"/>
                    </a:cubicBezTo>
                    <a:cubicBezTo>
                      <a:pt x="1344" y="2054"/>
                      <a:pt x="1328" y="2061"/>
                      <a:pt x="1320" y="2075"/>
                    </a:cubicBezTo>
                    <a:cubicBezTo>
                      <a:pt x="1281" y="2141"/>
                      <a:pt x="1164" y="2293"/>
                      <a:pt x="922" y="2288"/>
                    </a:cubicBezTo>
                    <a:cubicBezTo>
                      <a:pt x="613" y="2282"/>
                      <a:pt x="461" y="2505"/>
                      <a:pt x="461" y="2505"/>
                    </a:cubicBezTo>
                    <a:cubicBezTo>
                      <a:pt x="461" y="2505"/>
                      <a:pt x="402" y="2539"/>
                      <a:pt x="297" y="2387"/>
                    </a:cubicBezTo>
                    <a:cubicBezTo>
                      <a:pt x="191" y="2236"/>
                      <a:pt x="250" y="2143"/>
                      <a:pt x="250" y="2143"/>
                    </a:cubicBezTo>
                    <a:cubicBezTo>
                      <a:pt x="250" y="2143"/>
                      <a:pt x="191" y="2125"/>
                      <a:pt x="152" y="1999"/>
                    </a:cubicBezTo>
                    <a:cubicBezTo>
                      <a:pt x="112" y="1874"/>
                      <a:pt x="145" y="1841"/>
                      <a:pt x="145" y="1841"/>
                    </a:cubicBezTo>
                    <a:cubicBezTo>
                      <a:pt x="60" y="1827"/>
                      <a:pt x="47" y="1466"/>
                      <a:pt x="34" y="1387"/>
                    </a:cubicBezTo>
                    <a:cubicBezTo>
                      <a:pt x="20" y="1308"/>
                      <a:pt x="60" y="1242"/>
                      <a:pt x="60" y="1242"/>
                    </a:cubicBezTo>
                    <a:cubicBezTo>
                      <a:pt x="20" y="1203"/>
                      <a:pt x="34" y="999"/>
                      <a:pt x="34" y="855"/>
                    </a:cubicBezTo>
                    <a:cubicBezTo>
                      <a:pt x="34" y="710"/>
                      <a:pt x="93" y="724"/>
                      <a:pt x="93" y="724"/>
                    </a:cubicBezTo>
                    <a:cubicBezTo>
                      <a:pt x="0" y="612"/>
                      <a:pt x="106" y="165"/>
                      <a:pt x="125" y="86"/>
                    </a:cubicBezTo>
                    <a:cubicBezTo>
                      <a:pt x="127" y="81"/>
                      <a:pt x="128" y="76"/>
                      <a:pt x="129" y="72"/>
                    </a:cubicBezTo>
                    <a:cubicBezTo>
                      <a:pt x="149" y="6"/>
                      <a:pt x="178" y="0"/>
                      <a:pt x="178" y="0"/>
                    </a:cubicBezTo>
                    <a:cubicBezTo>
                      <a:pt x="178" y="0"/>
                      <a:pt x="244" y="204"/>
                      <a:pt x="435" y="336"/>
                    </a:cubicBezTo>
                    <a:cubicBezTo>
                      <a:pt x="625" y="467"/>
                      <a:pt x="724" y="526"/>
                      <a:pt x="829" y="671"/>
                    </a:cubicBezTo>
                    <a:cubicBezTo>
                      <a:pt x="934" y="816"/>
                      <a:pt x="1000" y="836"/>
                      <a:pt x="1132" y="881"/>
                    </a:cubicBezTo>
                    <a:cubicBezTo>
                      <a:pt x="1263" y="926"/>
                      <a:pt x="1336" y="985"/>
                      <a:pt x="1388" y="1038"/>
                    </a:cubicBezTo>
                    <a:cubicBezTo>
                      <a:pt x="1441" y="1091"/>
                      <a:pt x="1638" y="1170"/>
                      <a:pt x="1717" y="1196"/>
                    </a:cubicBezTo>
                    <a:cubicBezTo>
                      <a:pt x="1772" y="1214"/>
                      <a:pt x="1823" y="1239"/>
                      <a:pt x="1858" y="1295"/>
                    </a:cubicBezTo>
                    <a:cubicBezTo>
                      <a:pt x="1873" y="1320"/>
                      <a:pt x="1886" y="1350"/>
                      <a:pt x="1894" y="1388"/>
                    </a:cubicBezTo>
                    <a:cubicBezTo>
                      <a:pt x="1895" y="1610"/>
                      <a:pt x="1895" y="2105"/>
                      <a:pt x="1895" y="210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44"/>
              <p:cNvSpPr/>
              <p:nvPr/>
            </p:nvSpPr>
            <p:spPr>
              <a:xfrm>
                <a:off x="1702721" y="1020469"/>
                <a:ext cx="1019309" cy="1569162"/>
              </a:xfrm>
              <a:custGeom>
                <a:rect b="b" l="l" r="r" t="t"/>
                <a:pathLst>
                  <a:path extrusionOk="0" h="2771" w="1800">
                    <a:moveTo>
                      <a:pt x="1760" y="1415"/>
                    </a:moveTo>
                    <a:cubicBezTo>
                      <a:pt x="1648" y="1443"/>
                      <a:pt x="1555" y="1573"/>
                      <a:pt x="1516" y="1652"/>
                    </a:cubicBezTo>
                    <a:cubicBezTo>
                      <a:pt x="1476" y="1731"/>
                      <a:pt x="1470" y="1731"/>
                      <a:pt x="1404" y="1764"/>
                    </a:cubicBezTo>
                    <a:cubicBezTo>
                      <a:pt x="1339" y="1797"/>
                      <a:pt x="1312" y="1882"/>
                      <a:pt x="1312" y="1882"/>
                    </a:cubicBezTo>
                    <a:cubicBezTo>
                      <a:pt x="1187" y="2126"/>
                      <a:pt x="1029" y="2171"/>
                      <a:pt x="839" y="2224"/>
                    </a:cubicBezTo>
                    <a:cubicBezTo>
                      <a:pt x="648" y="2276"/>
                      <a:pt x="562" y="2381"/>
                      <a:pt x="470" y="2480"/>
                    </a:cubicBezTo>
                    <a:cubicBezTo>
                      <a:pt x="378" y="2578"/>
                      <a:pt x="214" y="2598"/>
                      <a:pt x="115" y="2637"/>
                    </a:cubicBezTo>
                    <a:cubicBezTo>
                      <a:pt x="31" y="2671"/>
                      <a:pt x="13" y="2751"/>
                      <a:pt x="9" y="2770"/>
                    </a:cubicBezTo>
                    <a:lnTo>
                      <a:pt x="8" y="585"/>
                    </a:lnTo>
                    <a:cubicBezTo>
                      <a:pt x="8" y="585"/>
                      <a:pt x="0" y="479"/>
                      <a:pt x="59" y="363"/>
                    </a:cubicBezTo>
                    <a:cubicBezTo>
                      <a:pt x="90" y="301"/>
                      <a:pt x="138" y="244"/>
                      <a:pt x="201" y="199"/>
                    </a:cubicBezTo>
                    <a:cubicBezTo>
                      <a:pt x="379" y="70"/>
                      <a:pt x="511" y="60"/>
                      <a:pt x="583" y="81"/>
                    </a:cubicBezTo>
                    <a:lnTo>
                      <a:pt x="583" y="81"/>
                    </a:lnTo>
                    <a:cubicBezTo>
                      <a:pt x="595" y="84"/>
                      <a:pt x="606" y="89"/>
                      <a:pt x="615" y="94"/>
                    </a:cubicBezTo>
                    <a:cubicBezTo>
                      <a:pt x="615" y="94"/>
                      <a:pt x="619" y="87"/>
                      <a:pt x="629" y="80"/>
                    </a:cubicBezTo>
                    <a:lnTo>
                      <a:pt x="629" y="80"/>
                    </a:lnTo>
                    <a:cubicBezTo>
                      <a:pt x="755" y="0"/>
                      <a:pt x="1207" y="183"/>
                      <a:pt x="1207" y="311"/>
                    </a:cubicBezTo>
                    <a:cubicBezTo>
                      <a:pt x="1207" y="311"/>
                      <a:pt x="1266" y="278"/>
                      <a:pt x="1358" y="436"/>
                    </a:cubicBezTo>
                    <a:cubicBezTo>
                      <a:pt x="1450" y="594"/>
                      <a:pt x="1424" y="600"/>
                      <a:pt x="1424" y="600"/>
                    </a:cubicBezTo>
                    <a:cubicBezTo>
                      <a:pt x="1424" y="600"/>
                      <a:pt x="1470" y="606"/>
                      <a:pt x="1529" y="705"/>
                    </a:cubicBezTo>
                    <a:cubicBezTo>
                      <a:pt x="1588" y="803"/>
                      <a:pt x="1680" y="962"/>
                      <a:pt x="1641" y="1027"/>
                    </a:cubicBezTo>
                    <a:cubicBezTo>
                      <a:pt x="1641" y="1027"/>
                      <a:pt x="1674" y="1014"/>
                      <a:pt x="1700" y="1067"/>
                    </a:cubicBezTo>
                    <a:cubicBezTo>
                      <a:pt x="1727" y="1119"/>
                      <a:pt x="1799" y="1362"/>
                      <a:pt x="1760" y="141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44"/>
              <p:cNvSpPr/>
              <p:nvPr/>
            </p:nvSpPr>
            <p:spPr>
              <a:xfrm>
                <a:off x="1708384" y="1819491"/>
                <a:ext cx="1088395" cy="1284889"/>
              </a:xfrm>
              <a:custGeom>
                <a:rect b="b" l="l" r="r" t="t"/>
                <a:pathLst>
                  <a:path extrusionOk="0" h="2269" w="1922">
                    <a:moveTo>
                      <a:pt x="1842" y="1581"/>
                    </a:moveTo>
                    <a:cubicBezTo>
                      <a:pt x="1842" y="1581"/>
                      <a:pt x="1875" y="1621"/>
                      <a:pt x="1842" y="1733"/>
                    </a:cubicBezTo>
                    <a:cubicBezTo>
                      <a:pt x="1809" y="1844"/>
                      <a:pt x="1802" y="1923"/>
                      <a:pt x="1711" y="2035"/>
                    </a:cubicBezTo>
                    <a:cubicBezTo>
                      <a:pt x="1711" y="2035"/>
                      <a:pt x="1539" y="2170"/>
                      <a:pt x="1312" y="2161"/>
                    </a:cubicBezTo>
                    <a:cubicBezTo>
                      <a:pt x="1086" y="2151"/>
                      <a:pt x="1075" y="2092"/>
                      <a:pt x="971" y="2103"/>
                    </a:cubicBezTo>
                    <a:cubicBezTo>
                      <a:pt x="878" y="2113"/>
                      <a:pt x="815" y="2135"/>
                      <a:pt x="798" y="2164"/>
                    </a:cubicBezTo>
                    <a:cubicBezTo>
                      <a:pt x="795" y="2168"/>
                      <a:pt x="790" y="2170"/>
                      <a:pt x="785" y="2168"/>
                    </a:cubicBezTo>
                    <a:cubicBezTo>
                      <a:pt x="775" y="2165"/>
                      <a:pt x="756" y="2163"/>
                      <a:pt x="718" y="2174"/>
                    </a:cubicBezTo>
                    <a:cubicBezTo>
                      <a:pt x="657" y="2192"/>
                      <a:pt x="486" y="2222"/>
                      <a:pt x="431" y="2262"/>
                    </a:cubicBezTo>
                    <a:cubicBezTo>
                      <a:pt x="423" y="2268"/>
                      <a:pt x="412" y="2266"/>
                      <a:pt x="407" y="2258"/>
                    </a:cubicBezTo>
                    <a:cubicBezTo>
                      <a:pt x="391" y="2235"/>
                      <a:pt x="351" y="2195"/>
                      <a:pt x="252" y="2162"/>
                    </a:cubicBezTo>
                    <a:cubicBezTo>
                      <a:pt x="100" y="2111"/>
                      <a:pt x="67" y="2055"/>
                      <a:pt x="0" y="2075"/>
                    </a:cubicBezTo>
                    <a:lnTo>
                      <a:pt x="0" y="1359"/>
                    </a:lnTo>
                    <a:cubicBezTo>
                      <a:pt x="3" y="1339"/>
                      <a:pt x="21" y="1260"/>
                      <a:pt x="105" y="1226"/>
                    </a:cubicBezTo>
                    <a:cubicBezTo>
                      <a:pt x="204" y="1186"/>
                      <a:pt x="368" y="1167"/>
                      <a:pt x="461" y="1068"/>
                    </a:cubicBezTo>
                    <a:cubicBezTo>
                      <a:pt x="553" y="969"/>
                      <a:pt x="638" y="864"/>
                      <a:pt x="829" y="812"/>
                    </a:cubicBezTo>
                    <a:cubicBezTo>
                      <a:pt x="1020" y="760"/>
                      <a:pt x="1178" y="714"/>
                      <a:pt x="1302" y="470"/>
                    </a:cubicBezTo>
                    <a:cubicBezTo>
                      <a:pt x="1302" y="470"/>
                      <a:pt x="1329" y="385"/>
                      <a:pt x="1395" y="352"/>
                    </a:cubicBezTo>
                    <a:cubicBezTo>
                      <a:pt x="1460" y="319"/>
                      <a:pt x="1466" y="319"/>
                      <a:pt x="1506" y="240"/>
                    </a:cubicBezTo>
                    <a:cubicBezTo>
                      <a:pt x="1545" y="161"/>
                      <a:pt x="1638" y="32"/>
                      <a:pt x="1750" y="3"/>
                    </a:cubicBezTo>
                    <a:cubicBezTo>
                      <a:pt x="1762" y="0"/>
                      <a:pt x="1782" y="3"/>
                      <a:pt x="1800" y="48"/>
                    </a:cubicBezTo>
                    <a:cubicBezTo>
                      <a:pt x="1801" y="51"/>
                      <a:pt x="1802" y="53"/>
                      <a:pt x="1803" y="56"/>
                    </a:cubicBezTo>
                    <a:cubicBezTo>
                      <a:pt x="1822" y="121"/>
                      <a:pt x="1842" y="253"/>
                      <a:pt x="1809" y="299"/>
                    </a:cubicBezTo>
                    <a:cubicBezTo>
                      <a:pt x="1809" y="299"/>
                      <a:pt x="1855" y="292"/>
                      <a:pt x="1868" y="404"/>
                    </a:cubicBezTo>
                    <a:cubicBezTo>
                      <a:pt x="1880" y="516"/>
                      <a:pt x="1921" y="726"/>
                      <a:pt x="1855" y="786"/>
                    </a:cubicBezTo>
                    <a:cubicBezTo>
                      <a:pt x="1855" y="786"/>
                      <a:pt x="1901" y="785"/>
                      <a:pt x="1901" y="955"/>
                    </a:cubicBezTo>
                    <a:cubicBezTo>
                      <a:pt x="1901" y="1126"/>
                      <a:pt x="1895" y="1172"/>
                      <a:pt x="1862" y="1192"/>
                    </a:cubicBezTo>
                    <a:cubicBezTo>
                      <a:pt x="1862" y="1192"/>
                      <a:pt x="1908" y="1199"/>
                      <a:pt x="1901" y="1285"/>
                    </a:cubicBezTo>
                    <a:cubicBezTo>
                      <a:pt x="1895" y="1371"/>
                      <a:pt x="1888" y="1548"/>
                      <a:pt x="1842" y="158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44"/>
              <p:cNvSpPr/>
              <p:nvPr/>
            </p:nvSpPr>
            <p:spPr>
              <a:xfrm>
                <a:off x="1707818" y="1819491"/>
                <a:ext cx="1088395" cy="1285456"/>
              </a:xfrm>
              <a:custGeom>
                <a:rect b="b" l="l" r="r" t="t"/>
                <a:pathLst>
                  <a:path extrusionOk="0" h="2270" w="1922">
                    <a:moveTo>
                      <a:pt x="1902" y="1285"/>
                    </a:moveTo>
                    <a:cubicBezTo>
                      <a:pt x="1909" y="1199"/>
                      <a:pt x="1862" y="1193"/>
                      <a:pt x="1862" y="1193"/>
                    </a:cubicBezTo>
                    <a:cubicBezTo>
                      <a:pt x="1895" y="1173"/>
                      <a:pt x="1902" y="1127"/>
                      <a:pt x="1902" y="956"/>
                    </a:cubicBezTo>
                    <a:cubicBezTo>
                      <a:pt x="1902" y="786"/>
                      <a:pt x="1856" y="786"/>
                      <a:pt x="1856" y="786"/>
                    </a:cubicBezTo>
                    <a:cubicBezTo>
                      <a:pt x="1921" y="727"/>
                      <a:pt x="1882" y="516"/>
                      <a:pt x="1869" y="405"/>
                    </a:cubicBezTo>
                    <a:cubicBezTo>
                      <a:pt x="1856" y="293"/>
                      <a:pt x="1810" y="300"/>
                      <a:pt x="1810" y="300"/>
                    </a:cubicBezTo>
                    <a:cubicBezTo>
                      <a:pt x="1843" y="253"/>
                      <a:pt x="1823" y="122"/>
                      <a:pt x="1803" y="56"/>
                    </a:cubicBezTo>
                    <a:cubicBezTo>
                      <a:pt x="1803" y="54"/>
                      <a:pt x="1802" y="51"/>
                      <a:pt x="1801" y="49"/>
                    </a:cubicBezTo>
                    <a:cubicBezTo>
                      <a:pt x="1783" y="3"/>
                      <a:pt x="1763" y="0"/>
                      <a:pt x="1751" y="4"/>
                    </a:cubicBezTo>
                    <a:cubicBezTo>
                      <a:pt x="1639" y="32"/>
                      <a:pt x="1546" y="162"/>
                      <a:pt x="1507" y="241"/>
                    </a:cubicBezTo>
                    <a:cubicBezTo>
                      <a:pt x="1467" y="319"/>
                      <a:pt x="1461" y="319"/>
                      <a:pt x="1395" y="352"/>
                    </a:cubicBezTo>
                    <a:cubicBezTo>
                      <a:pt x="1330" y="385"/>
                      <a:pt x="1303" y="471"/>
                      <a:pt x="1303" y="471"/>
                    </a:cubicBezTo>
                    <a:cubicBezTo>
                      <a:pt x="1178" y="714"/>
                      <a:pt x="1020" y="760"/>
                      <a:pt x="830" y="813"/>
                    </a:cubicBezTo>
                    <a:cubicBezTo>
                      <a:pt x="639" y="864"/>
                      <a:pt x="553" y="970"/>
                      <a:pt x="461" y="1068"/>
                    </a:cubicBezTo>
                    <a:cubicBezTo>
                      <a:pt x="369" y="1167"/>
                      <a:pt x="205" y="1187"/>
                      <a:pt x="106" y="1226"/>
                    </a:cubicBezTo>
                    <a:cubicBezTo>
                      <a:pt x="22" y="1260"/>
                      <a:pt x="4" y="1339"/>
                      <a:pt x="0" y="1359"/>
                    </a:cubicBezTo>
                    <a:lnTo>
                      <a:pt x="1" y="2076"/>
                    </a:lnTo>
                    <a:cubicBezTo>
                      <a:pt x="68" y="2055"/>
                      <a:pt x="100" y="2111"/>
                      <a:pt x="252" y="2162"/>
                    </a:cubicBezTo>
                    <a:cubicBezTo>
                      <a:pt x="352" y="2196"/>
                      <a:pt x="391" y="2235"/>
                      <a:pt x="407" y="2259"/>
                    </a:cubicBezTo>
                    <a:cubicBezTo>
                      <a:pt x="413" y="2267"/>
                      <a:pt x="424" y="2269"/>
                      <a:pt x="432" y="2263"/>
                    </a:cubicBezTo>
                    <a:cubicBezTo>
                      <a:pt x="487" y="2222"/>
                      <a:pt x="657" y="2193"/>
                      <a:pt x="718" y="2175"/>
                    </a:cubicBezTo>
                    <a:cubicBezTo>
                      <a:pt x="757" y="2163"/>
                      <a:pt x="776" y="2165"/>
                      <a:pt x="785" y="2168"/>
                    </a:cubicBezTo>
                    <a:cubicBezTo>
                      <a:pt x="790" y="2170"/>
                      <a:pt x="795" y="2168"/>
                      <a:pt x="798" y="2164"/>
                    </a:cubicBezTo>
                    <a:cubicBezTo>
                      <a:pt x="815" y="2135"/>
                      <a:pt x="879" y="2113"/>
                      <a:pt x="971" y="2104"/>
                    </a:cubicBezTo>
                    <a:cubicBezTo>
                      <a:pt x="1075" y="2093"/>
                      <a:pt x="1086" y="2152"/>
                      <a:pt x="1313" y="2161"/>
                    </a:cubicBezTo>
                    <a:cubicBezTo>
                      <a:pt x="1539" y="2170"/>
                      <a:pt x="1711" y="2035"/>
                      <a:pt x="1711" y="2035"/>
                    </a:cubicBezTo>
                    <a:cubicBezTo>
                      <a:pt x="1803" y="1924"/>
                      <a:pt x="1810" y="1845"/>
                      <a:pt x="1842" y="1733"/>
                    </a:cubicBezTo>
                    <a:cubicBezTo>
                      <a:pt x="1875" y="1621"/>
                      <a:pt x="1842" y="1582"/>
                      <a:pt x="1842" y="1582"/>
                    </a:cubicBezTo>
                    <a:cubicBezTo>
                      <a:pt x="1889" y="1548"/>
                      <a:pt x="1896" y="1371"/>
                      <a:pt x="1902" y="1285"/>
                    </a:cubicBezTo>
                    <a:moveTo>
                      <a:pt x="952" y="1982"/>
                    </a:moveTo>
                    <a:cubicBezTo>
                      <a:pt x="931" y="2065"/>
                      <a:pt x="803" y="2115"/>
                      <a:pt x="683" y="2141"/>
                    </a:cubicBezTo>
                    <a:cubicBezTo>
                      <a:pt x="594" y="2161"/>
                      <a:pt x="493" y="2185"/>
                      <a:pt x="447" y="2196"/>
                    </a:cubicBezTo>
                    <a:cubicBezTo>
                      <a:pt x="432" y="2200"/>
                      <a:pt x="416" y="2196"/>
                      <a:pt x="404" y="2186"/>
                    </a:cubicBezTo>
                    <a:cubicBezTo>
                      <a:pt x="329" y="2126"/>
                      <a:pt x="103" y="2065"/>
                      <a:pt x="42" y="2019"/>
                    </a:cubicBezTo>
                    <a:cubicBezTo>
                      <a:pt x="14" y="1998"/>
                      <a:pt x="26" y="1908"/>
                      <a:pt x="26" y="1908"/>
                    </a:cubicBezTo>
                    <a:cubicBezTo>
                      <a:pt x="26" y="1908"/>
                      <a:pt x="34" y="1866"/>
                      <a:pt x="62" y="1884"/>
                    </a:cubicBezTo>
                    <a:cubicBezTo>
                      <a:pt x="91" y="1901"/>
                      <a:pt x="156" y="1908"/>
                      <a:pt x="234" y="1915"/>
                    </a:cubicBezTo>
                    <a:cubicBezTo>
                      <a:pt x="311" y="1923"/>
                      <a:pt x="321" y="1887"/>
                      <a:pt x="321" y="1887"/>
                    </a:cubicBezTo>
                    <a:cubicBezTo>
                      <a:pt x="295" y="1858"/>
                      <a:pt x="223" y="1870"/>
                      <a:pt x="143" y="1856"/>
                    </a:cubicBezTo>
                    <a:cubicBezTo>
                      <a:pt x="64" y="1843"/>
                      <a:pt x="35" y="1794"/>
                      <a:pt x="26" y="1770"/>
                    </a:cubicBezTo>
                    <a:cubicBezTo>
                      <a:pt x="17" y="1746"/>
                      <a:pt x="13" y="1411"/>
                      <a:pt x="52" y="1319"/>
                    </a:cubicBezTo>
                    <a:cubicBezTo>
                      <a:pt x="90" y="1228"/>
                      <a:pt x="273" y="1210"/>
                      <a:pt x="330" y="1193"/>
                    </a:cubicBezTo>
                    <a:cubicBezTo>
                      <a:pt x="386" y="1177"/>
                      <a:pt x="460" y="1133"/>
                      <a:pt x="523" y="1046"/>
                    </a:cubicBezTo>
                    <a:cubicBezTo>
                      <a:pt x="586" y="960"/>
                      <a:pt x="738" y="872"/>
                      <a:pt x="738" y="872"/>
                    </a:cubicBezTo>
                    <a:cubicBezTo>
                      <a:pt x="809" y="827"/>
                      <a:pt x="986" y="798"/>
                      <a:pt x="1120" y="730"/>
                    </a:cubicBezTo>
                    <a:cubicBezTo>
                      <a:pt x="1253" y="663"/>
                      <a:pt x="1309" y="520"/>
                      <a:pt x="1333" y="473"/>
                    </a:cubicBezTo>
                    <a:cubicBezTo>
                      <a:pt x="1356" y="426"/>
                      <a:pt x="1378" y="394"/>
                      <a:pt x="1449" y="359"/>
                    </a:cubicBezTo>
                    <a:cubicBezTo>
                      <a:pt x="1520" y="324"/>
                      <a:pt x="1559" y="214"/>
                      <a:pt x="1590" y="162"/>
                    </a:cubicBezTo>
                    <a:cubicBezTo>
                      <a:pt x="1620" y="110"/>
                      <a:pt x="1743" y="14"/>
                      <a:pt x="1772" y="44"/>
                    </a:cubicBezTo>
                    <a:cubicBezTo>
                      <a:pt x="1801" y="74"/>
                      <a:pt x="1809" y="254"/>
                      <a:pt x="1787" y="288"/>
                    </a:cubicBezTo>
                    <a:cubicBezTo>
                      <a:pt x="1765" y="322"/>
                      <a:pt x="1709" y="344"/>
                      <a:pt x="1681" y="349"/>
                    </a:cubicBezTo>
                    <a:cubicBezTo>
                      <a:pt x="1653" y="353"/>
                      <a:pt x="1651" y="367"/>
                      <a:pt x="1651" y="367"/>
                    </a:cubicBezTo>
                    <a:cubicBezTo>
                      <a:pt x="1719" y="399"/>
                      <a:pt x="1804" y="349"/>
                      <a:pt x="1804" y="349"/>
                    </a:cubicBezTo>
                    <a:cubicBezTo>
                      <a:pt x="1812" y="354"/>
                      <a:pt x="1828" y="372"/>
                      <a:pt x="1851" y="482"/>
                    </a:cubicBezTo>
                    <a:cubicBezTo>
                      <a:pt x="1874" y="592"/>
                      <a:pt x="1860" y="742"/>
                      <a:pt x="1839" y="766"/>
                    </a:cubicBezTo>
                    <a:cubicBezTo>
                      <a:pt x="1818" y="790"/>
                      <a:pt x="1680" y="811"/>
                      <a:pt x="1595" y="832"/>
                    </a:cubicBezTo>
                    <a:cubicBezTo>
                      <a:pt x="1509" y="853"/>
                      <a:pt x="1436" y="934"/>
                      <a:pt x="1354" y="955"/>
                    </a:cubicBezTo>
                    <a:cubicBezTo>
                      <a:pt x="1272" y="976"/>
                      <a:pt x="1138" y="973"/>
                      <a:pt x="1042" y="1014"/>
                    </a:cubicBezTo>
                    <a:cubicBezTo>
                      <a:pt x="946" y="1056"/>
                      <a:pt x="895" y="1222"/>
                      <a:pt x="895" y="1222"/>
                    </a:cubicBezTo>
                    <a:cubicBezTo>
                      <a:pt x="877" y="1218"/>
                      <a:pt x="836" y="1222"/>
                      <a:pt x="836" y="1222"/>
                    </a:cubicBezTo>
                    <a:cubicBezTo>
                      <a:pt x="776" y="1223"/>
                      <a:pt x="585" y="1349"/>
                      <a:pt x="540" y="1396"/>
                    </a:cubicBezTo>
                    <a:cubicBezTo>
                      <a:pt x="495" y="1443"/>
                      <a:pt x="381" y="1499"/>
                      <a:pt x="344" y="1513"/>
                    </a:cubicBezTo>
                    <a:cubicBezTo>
                      <a:pt x="307" y="1527"/>
                      <a:pt x="236" y="1552"/>
                      <a:pt x="264" y="1563"/>
                    </a:cubicBezTo>
                    <a:cubicBezTo>
                      <a:pt x="292" y="1573"/>
                      <a:pt x="419" y="1558"/>
                      <a:pt x="529" y="1475"/>
                    </a:cubicBezTo>
                    <a:cubicBezTo>
                      <a:pt x="638" y="1392"/>
                      <a:pt x="744" y="1348"/>
                      <a:pt x="803" y="1314"/>
                    </a:cubicBezTo>
                    <a:cubicBezTo>
                      <a:pt x="862" y="1281"/>
                      <a:pt x="896" y="1307"/>
                      <a:pt x="896" y="1307"/>
                    </a:cubicBezTo>
                    <a:cubicBezTo>
                      <a:pt x="894" y="1385"/>
                      <a:pt x="956" y="1525"/>
                      <a:pt x="953" y="1563"/>
                    </a:cubicBezTo>
                    <a:cubicBezTo>
                      <a:pt x="949" y="1601"/>
                      <a:pt x="960" y="1697"/>
                      <a:pt x="960" y="1697"/>
                    </a:cubicBezTo>
                    <a:cubicBezTo>
                      <a:pt x="929" y="1686"/>
                      <a:pt x="813" y="1694"/>
                      <a:pt x="813" y="1694"/>
                    </a:cubicBezTo>
                    <a:lnTo>
                      <a:pt x="786" y="1638"/>
                    </a:lnTo>
                    <a:cubicBezTo>
                      <a:pt x="752" y="1567"/>
                      <a:pt x="717" y="1575"/>
                      <a:pt x="717" y="1575"/>
                    </a:cubicBezTo>
                    <a:cubicBezTo>
                      <a:pt x="700" y="1617"/>
                      <a:pt x="756" y="1698"/>
                      <a:pt x="748" y="1741"/>
                    </a:cubicBezTo>
                    <a:cubicBezTo>
                      <a:pt x="739" y="1784"/>
                      <a:pt x="655" y="1836"/>
                      <a:pt x="620" y="1877"/>
                    </a:cubicBezTo>
                    <a:cubicBezTo>
                      <a:pt x="584" y="1918"/>
                      <a:pt x="597" y="1924"/>
                      <a:pt x="597" y="1924"/>
                    </a:cubicBezTo>
                    <a:cubicBezTo>
                      <a:pt x="716" y="1902"/>
                      <a:pt x="806" y="1774"/>
                      <a:pt x="825" y="1763"/>
                    </a:cubicBezTo>
                    <a:cubicBezTo>
                      <a:pt x="843" y="1752"/>
                      <a:pt x="965" y="1765"/>
                      <a:pt x="981" y="1782"/>
                    </a:cubicBezTo>
                    <a:cubicBezTo>
                      <a:pt x="995" y="1799"/>
                      <a:pt x="972" y="1899"/>
                      <a:pt x="952" y="1982"/>
                    </a:cubicBezTo>
                    <a:moveTo>
                      <a:pt x="990" y="1447"/>
                    </a:moveTo>
                    <a:cubicBezTo>
                      <a:pt x="978" y="1427"/>
                      <a:pt x="937" y="1347"/>
                      <a:pt x="952" y="1278"/>
                    </a:cubicBezTo>
                    <a:cubicBezTo>
                      <a:pt x="966" y="1210"/>
                      <a:pt x="1010" y="1084"/>
                      <a:pt x="1075" y="1058"/>
                    </a:cubicBezTo>
                    <a:cubicBezTo>
                      <a:pt x="1141" y="1032"/>
                      <a:pt x="1261" y="1015"/>
                      <a:pt x="1314" y="1017"/>
                    </a:cubicBezTo>
                    <a:cubicBezTo>
                      <a:pt x="1367" y="1018"/>
                      <a:pt x="1480" y="993"/>
                      <a:pt x="1537" y="943"/>
                    </a:cubicBezTo>
                    <a:cubicBezTo>
                      <a:pt x="1606" y="882"/>
                      <a:pt x="1682" y="867"/>
                      <a:pt x="1734" y="859"/>
                    </a:cubicBezTo>
                    <a:cubicBezTo>
                      <a:pt x="1785" y="852"/>
                      <a:pt x="1850" y="828"/>
                      <a:pt x="1850" y="828"/>
                    </a:cubicBezTo>
                    <a:cubicBezTo>
                      <a:pt x="1850" y="828"/>
                      <a:pt x="1902" y="982"/>
                      <a:pt x="1856" y="1155"/>
                    </a:cubicBezTo>
                    <a:cubicBezTo>
                      <a:pt x="1856" y="1155"/>
                      <a:pt x="1712" y="1160"/>
                      <a:pt x="1670" y="1229"/>
                    </a:cubicBezTo>
                    <a:cubicBezTo>
                      <a:pt x="1628" y="1298"/>
                      <a:pt x="1466" y="1342"/>
                      <a:pt x="1426" y="1354"/>
                    </a:cubicBezTo>
                    <a:cubicBezTo>
                      <a:pt x="1386" y="1366"/>
                      <a:pt x="1195" y="1339"/>
                      <a:pt x="1108" y="1376"/>
                    </a:cubicBezTo>
                    <a:cubicBezTo>
                      <a:pt x="1021" y="1412"/>
                      <a:pt x="1001" y="1466"/>
                      <a:pt x="990" y="1447"/>
                    </a:cubicBezTo>
                    <a:moveTo>
                      <a:pt x="1708" y="1975"/>
                    </a:moveTo>
                    <a:cubicBezTo>
                      <a:pt x="1708" y="1975"/>
                      <a:pt x="1589" y="2089"/>
                      <a:pt x="1426" y="2086"/>
                    </a:cubicBezTo>
                    <a:cubicBezTo>
                      <a:pt x="1263" y="2084"/>
                      <a:pt x="1018" y="2080"/>
                      <a:pt x="1017" y="2051"/>
                    </a:cubicBezTo>
                    <a:cubicBezTo>
                      <a:pt x="1016" y="2023"/>
                      <a:pt x="1067" y="1877"/>
                      <a:pt x="1056" y="1792"/>
                    </a:cubicBezTo>
                    <a:cubicBezTo>
                      <a:pt x="1056" y="1792"/>
                      <a:pt x="1052" y="1775"/>
                      <a:pt x="1118" y="1780"/>
                    </a:cubicBezTo>
                    <a:cubicBezTo>
                      <a:pt x="1185" y="1785"/>
                      <a:pt x="1579" y="1849"/>
                      <a:pt x="1698" y="1770"/>
                    </a:cubicBezTo>
                    <a:cubicBezTo>
                      <a:pt x="1816" y="1691"/>
                      <a:pt x="1820" y="1641"/>
                      <a:pt x="1829" y="1647"/>
                    </a:cubicBezTo>
                    <a:cubicBezTo>
                      <a:pt x="1840" y="1652"/>
                      <a:pt x="1803" y="1877"/>
                      <a:pt x="1708" y="1975"/>
                    </a:cubicBezTo>
                    <a:moveTo>
                      <a:pt x="1831" y="1550"/>
                    </a:moveTo>
                    <a:cubicBezTo>
                      <a:pt x="1811" y="1604"/>
                      <a:pt x="1698" y="1690"/>
                      <a:pt x="1657" y="1713"/>
                    </a:cubicBezTo>
                    <a:cubicBezTo>
                      <a:pt x="1615" y="1737"/>
                      <a:pt x="1536" y="1743"/>
                      <a:pt x="1515" y="1741"/>
                    </a:cubicBezTo>
                    <a:cubicBezTo>
                      <a:pt x="1493" y="1738"/>
                      <a:pt x="1530" y="1638"/>
                      <a:pt x="1550" y="1569"/>
                    </a:cubicBezTo>
                    <a:cubicBezTo>
                      <a:pt x="1570" y="1500"/>
                      <a:pt x="1549" y="1461"/>
                      <a:pt x="1537" y="1510"/>
                    </a:cubicBezTo>
                    <a:cubicBezTo>
                      <a:pt x="1524" y="1559"/>
                      <a:pt x="1464" y="1709"/>
                      <a:pt x="1435" y="1733"/>
                    </a:cubicBezTo>
                    <a:cubicBezTo>
                      <a:pt x="1406" y="1757"/>
                      <a:pt x="1266" y="1728"/>
                      <a:pt x="1189" y="1709"/>
                    </a:cubicBezTo>
                    <a:cubicBezTo>
                      <a:pt x="1112" y="1690"/>
                      <a:pt x="1043" y="1698"/>
                      <a:pt x="1043" y="1698"/>
                    </a:cubicBezTo>
                    <a:cubicBezTo>
                      <a:pt x="1043" y="1698"/>
                      <a:pt x="1021" y="1581"/>
                      <a:pt x="1024" y="1550"/>
                    </a:cubicBezTo>
                    <a:cubicBezTo>
                      <a:pt x="1027" y="1519"/>
                      <a:pt x="1061" y="1477"/>
                      <a:pt x="1154" y="1447"/>
                    </a:cubicBezTo>
                    <a:cubicBezTo>
                      <a:pt x="1246" y="1416"/>
                      <a:pt x="1405" y="1428"/>
                      <a:pt x="1471" y="1414"/>
                    </a:cubicBezTo>
                    <a:cubicBezTo>
                      <a:pt x="1536" y="1400"/>
                      <a:pt x="1660" y="1339"/>
                      <a:pt x="1693" y="1311"/>
                    </a:cubicBezTo>
                    <a:cubicBezTo>
                      <a:pt x="1726" y="1283"/>
                      <a:pt x="1827" y="1200"/>
                      <a:pt x="1863" y="1239"/>
                    </a:cubicBezTo>
                    <a:cubicBezTo>
                      <a:pt x="1899" y="1279"/>
                      <a:pt x="1851" y="1496"/>
                      <a:pt x="1831" y="155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44"/>
              <p:cNvSpPr/>
              <p:nvPr/>
            </p:nvSpPr>
            <p:spPr>
              <a:xfrm>
                <a:off x="1590597" y="2980933"/>
                <a:ext cx="10759" cy="2831"/>
              </a:xfrm>
              <a:custGeom>
                <a:rect b="b" l="l" r="r" t="t"/>
                <a:pathLst>
                  <a:path extrusionOk="0" h="5" w="19">
                    <a:moveTo>
                      <a:pt x="0" y="0"/>
                    </a:moveTo>
                    <a:cubicBezTo>
                      <a:pt x="6" y="1"/>
                      <a:pt x="12" y="3"/>
                      <a:pt x="18" y="4"/>
                    </a:cubicBezTo>
                    <a:cubicBezTo>
                      <a:pt x="12" y="3"/>
                      <a:pt x="6" y="1"/>
                      <a:pt x="0" y="0"/>
                    </a:cubicBezTo>
                    <a:close/>
                  </a:path>
                </a:pathLst>
              </a:custGeom>
              <a:solidFill>
                <a:srgbClr val="58AD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44"/>
              <p:cNvSpPr/>
              <p:nvPr/>
            </p:nvSpPr>
            <p:spPr>
              <a:xfrm>
                <a:off x="737209" y="1914060"/>
                <a:ext cx="947957" cy="1096318"/>
              </a:xfrm>
              <a:custGeom>
                <a:rect b="b" l="l" r="r" t="t"/>
                <a:pathLst>
                  <a:path extrusionOk="0" h="1936" w="1674">
                    <a:moveTo>
                      <a:pt x="803" y="1913"/>
                    </a:moveTo>
                    <a:cubicBezTo>
                      <a:pt x="749" y="1855"/>
                      <a:pt x="758" y="1766"/>
                      <a:pt x="761" y="1707"/>
                    </a:cubicBezTo>
                    <a:cubicBezTo>
                      <a:pt x="762" y="1691"/>
                      <a:pt x="766" y="1675"/>
                      <a:pt x="773" y="1660"/>
                    </a:cubicBezTo>
                    <a:cubicBezTo>
                      <a:pt x="817" y="1574"/>
                      <a:pt x="849" y="1467"/>
                      <a:pt x="861" y="1360"/>
                    </a:cubicBezTo>
                    <a:cubicBezTo>
                      <a:pt x="864" y="1335"/>
                      <a:pt x="896" y="1327"/>
                      <a:pt x="910" y="1349"/>
                    </a:cubicBezTo>
                    <a:cubicBezTo>
                      <a:pt x="931" y="1382"/>
                      <a:pt x="947" y="1419"/>
                      <a:pt x="955" y="1469"/>
                    </a:cubicBezTo>
                    <a:cubicBezTo>
                      <a:pt x="960" y="1495"/>
                      <a:pt x="967" y="1521"/>
                      <a:pt x="976" y="1546"/>
                    </a:cubicBezTo>
                    <a:cubicBezTo>
                      <a:pt x="1004" y="1618"/>
                      <a:pt x="1058" y="1765"/>
                      <a:pt x="1047" y="1782"/>
                    </a:cubicBezTo>
                    <a:cubicBezTo>
                      <a:pt x="989" y="1876"/>
                      <a:pt x="823" y="1935"/>
                      <a:pt x="803" y="1913"/>
                    </a:cubicBezTo>
                    <a:moveTo>
                      <a:pt x="1481" y="1745"/>
                    </a:moveTo>
                    <a:cubicBezTo>
                      <a:pt x="1484" y="1652"/>
                      <a:pt x="1475" y="1591"/>
                      <a:pt x="1461" y="1523"/>
                    </a:cubicBezTo>
                    <a:cubicBezTo>
                      <a:pt x="1455" y="1492"/>
                      <a:pt x="1454" y="1430"/>
                      <a:pt x="1462" y="1389"/>
                    </a:cubicBezTo>
                    <a:cubicBezTo>
                      <a:pt x="1464" y="1376"/>
                      <a:pt x="1478" y="1370"/>
                      <a:pt x="1489" y="1376"/>
                    </a:cubicBezTo>
                    <a:cubicBezTo>
                      <a:pt x="1566" y="1422"/>
                      <a:pt x="1592" y="1334"/>
                      <a:pt x="1576" y="1278"/>
                    </a:cubicBezTo>
                    <a:cubicBezTo>
                      <a:pt x="1556" y="1209"/>
                      <a:pt x="1524" y="1172"/>
                      <a:pt x="1500" y="1155"/>
                    </a:cubicBezTo>
                    <a:cubicBezTo>
                      <a:pt x="1359" y="1058"/>
                      <a:pt x="1284" y="1080"/>
                      <a:pt x="1161" y="1005"/>
                    </a:cubicBezTo>
                    <a:cubicBezTo>
                      <a:pt x="1101" y="968"/>
                      <a:pt x="1062" y="944"/>
                      <a:pt x="992" y="944"/>
                    </a:cubicBezTo>
                    <a:cubicBezTo>
                      <a:pt x="932" y="944"/>
                      <a:pt x="872" y="965"/>
                      <a:pt x="852" y="956"/>
                    </a:cubicBezTo>
                    <a:cubicBezTo>
                      <a:pt x="731" y="897"/>
                      <a:pt x="479" y="768"/>
                      <a:pt x="375" y="687"/>
                    </a:cubicBezTo>
                    <a:cubicBezTo>
                      <a:pt x="272" y="606"/>
                      <a:pt x="215" y="472"/>
                      <a:pt x="46" y="428"/>
                    </a:cubicBezTo>
                    <a:cubicBezTo>
                      <a:pt x="31" y="424"/>
                      <a:pt x="19" y="413"/>
                      <a:pt x="16" y="398"/>
                    </a:cubicBezTo>
                    <a:cubicBezTo>
                      <a:pt x="0" y="341"/>
                      <a:pt x="0" y="143"/>
                      <a:pt x="20" y="15"/>
                    </a:cubicBezTo>
                    <a:cubicBezTo>
                      <a:pt x="22" y="4"/>
                      <a:pt x="37" y="0"/>
                      <a:pt x="44" y="9"/>
                    </a:cubicBezTo>
                    <a:cubicBezTo>
                      <a:pt x="189" y="200"/>
                      <a:pt x="477" y="334"/>
                      <a:pt x="597" y="499"/>
                    </a:cubicBezTo>
                    <a:cubicBezTo>
                      <a:pt x="712" y="657"/>
                      <a:pt x="793" y="686"/>
                      <a:pt x="928" y="732"/>
                    </a:cubicBezTo>
                    <a:cubicBezTo>
                      <a:pt x="1024" y="765"/>
                      <a:pt x="1093" y="805"/>
                      <a:pt x="1163" y="874"/>
                    </a:cubicBezTo>
                    <a:cubicBezTo>
                      <a:pt x="1270" y="981"/>
                      <a:pt x="1546" y="1046"/>
                      <a:pt x="1597" y="1088"/>
                    </a:cubicBezTo>
                    <a:cubicBezTo>
                      <a:pt x="1607" y="1096"/>
                      <a:pt x="1613" y="1110"/>
                      <a:pt x="1614" y="1123"/>
                    </a:cubicBezTo>
                    <a:cubicBezTo>
                      <a:pt x="1619" y="1268"/>
                      <a:pt x="1673" y="1651"/>
                      <a:pt x="1595" y="1774"/>
                    </a:cubicBezTo>
                    <a:cubicBezTo>
                      <a:pt x="1578" y="1799"/>
                      <a:pt x="1479" y="1793"/>
                      <a:pt x="1481" y="1745"/>
                    </a:cubicBezTo>
                    <a:moveTo>
                      <a:pt x="1195" y="1725"/>
                    </a:moveTo>
                    <a:cubicBezTo>
                      <a:pt x="1145" y="1635"/>
                      <a:pt x="1142" y="1552"/>
                      <a:pt x="1128" y="1475"/>
                    </a:cubicBezTo>
                    <a:cubicBezTo>
                      <a:pt x="1114" y="1389"/>
                      <a:pt x="1100" y="1308"/>
                      <a:pt x="1041" y="1233"/>
                    </a:cubicBezTo>
                    <a:cubicBezTo>
                      <a:pt x="990" y="1168"/>
                      <a:pt x="916" y="1169"/>
                      <a:pt x="853" y="1169"/>
                    </a:cubicBezTo>
                    <a:cubicBezTo>
                      <a:pt x="834" y="1169"/>
                      <a:pt x="823" y="1121"/>
                      <a:pt x="846" y="1117"/>
                    </a:cubicBezTo>
                    <a:cubicBezTo>
                      <a:pt x="936" y="1100"/>
                      <a:pt x="994" y="1116"/>
                      <a:pt x="1071" y="1161"/>
                    </a:cubicBezTo>
                    <a:cubicBezTo>
                      <a:pt x="1108" y="1183"/>
                      <a:pt x="1149" y="1208"/>
                      <a:pt x="1206" y="1230"/>
                    </a:cubicBezTo>
                    <a:cubicBezTo>
                      <a:pt x="1267" y="1253"/>
                      <a:pt x="1294" y="1305"/>
                      <a:pt x="1287" y="1388"/>
                    </a:cubicBezTo>
                    <a:cubicBezTo>
                      <a:pt x="1283" y="1438"/>
                      <a:pt x="1282" y="1499"/>
                      <a:pt x="1284" y="1524"/>
                    </a:cubicBezTo>
                    <a:cubicBezTo>
                      <a:pt x="1291" y="1592"/>
                      <a:pt x="1314" y="1649"/>
                      <a:pt x="1302" y="1714"/>
                    </a:cubicBezTo>
                    <a:cubicBezTo>
                      <a:pt x="1297" y="1737"/>
                      <a:pt x="1211" y="1755"/>
                      <a:pt x="1195" y="1725"/>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44"/>
              <p:cNvSpPr/>
              <p:nvPr/>
            </p:nvSpPr>
            <p:spPr>
              <a:xfrm>
                <a:off x="712292" y="2267986"/>
                <a:ext cx="365252" cy="833564"/>
              </a:xfrm>
              <a:custGeom>
                <a:rect b="b" l="l" r="r" t="t"/>
                <a:pathLst>
                  <a:path extrusionOk="0" h="1472" w="645">
                    <a:moveTo>
                      <a:pt x="270" y="1440"/>
                    </a:moveTo>
                    <a:cubicBezTo>
                      <a:pt x="257" y="1413"/>
                      <a:pt x="272" y="1386"/>
                      <a:pt x="296" y="1379"/>
                    </a:cubicBezTo>
                    <a:cubicBezTo>
                      <a:pt x="336" y="1367"/>
                      <a:pt x="378" y="1351"/>
                      <a:pt x="410" y="1336"/>
                    </a:cubicBezTo>
                    <a:cubicBezTo>
                      <a:pt x="450" y="1318"/>
                      <a:pt x="539" y="1251"/>
                      <a:pt x="526" y="1193"/>
                    </a:cubicBezTo>
                    <a:cubicBezTo>
                      <a:pt x="523" y="1176"/>
                      <a:pt x="507" y="1147"/>
                      <a:pt x="448" y="1147"/>
                    </a:cubicBezTo>
                    <a:cubicBezTo>
                      <a:pt x="429" y="1147"/>
                      <a:pt x="397" y="1156"/>
                      <a:pt x="354" y="1174"/>
                    </a:cubicBezTo>
                    <a:cubicBezTo>
                      <a:pt x="311" y="1193"/>
                      <a:pt x="261" y="1213"/>
                      <a:pt x="220" y="1218"/>
                    </a:cubicBezTo>
                    <a:cubicBezTo>
                      <a:pt x="215" y="1219"/>
                      <a:pt x="209" y="1216"/>
                      <a:pt x="205" y="1213"/>
                    </a:cubicBezTo>
                    <a:cubicBezTo>
                      <a:pt x="170" y="1185"/>
                      <a:pt x="150" y="1139"/>
                      <a:pt x="139" y="1102"/>
                    </a:cubicBezTo>
                    <a:cubicBezTo>
                      <a:pt x="133" y="1081"/>
                      <a:pt x="142" y="1060"/>
                      <a:pt x="161" y="1050"/>
                    </a:cubicBezTo>
                    <a:cubicBezTo>
                      <a:pt x="189" y="1034"/>
                      <a:pt x="220" y="1017"/>
                      <a:pt x="247" y="998"/>
                    </a:cubicBezTo>
                    <a:cubicBezTo>
                      <a:pt x="261" y="989"/>
                      <a:pt x="276" y="983"/>
                      <a:pt x="292" y="981"/>
                    </a:cubicBezTo>
                    <a:cubicBezTo>
                      <a:pt x="365" y="969"/>
                      <a:pt x="421" y="946"/>
                      <a:pt x="461" y="924"/>
                    </a:cubicBezTo>
                    <a:cubicBezTo>
                      <a:pt x="478" y="915"/>
                      <a:pt x="499" y="915"/>
                      <a:pt x="516" y="926"/>
                    </a:cubicBezTo>
                    <a:cubicBezTo>
                      <a:pt x="548" y="946"/>
                      <a:pt x="600" y="980"/>
                      <a:pt x="613" y="994"/>
                    </a:cubicBezTo>
                    <a:cubicBezTo>
                      <a:pt x="627" y="1011"/>
                      <a:pt x="633" y="1034"/>
                      <a:pt x="630" y="1056"/>
                    </a:cubicBezTo>
                    <a:cubicBezTo>
                      <a:pt x="622" y="1119"/>
                      <a:pt x="624" y="1189"/>
                      <a:pt x="639" y="1263"/>
                    </a:cubicBezTo>
                    <a:cubicBezTo>
                      <a:pt x="644" y="1290"/>
                      <a:pt x="627" y="1317"/>
                      <a:pt x="600" y="1324"/>
                    </a:cubicBezTo>
                    <a:cubicBezTo>
                      <a:pt x="485" y="1353"/>
                      <a:pt x="416" y="1403"/>
                      <a:pt x="373" y="1434"/>
                    </a:cubicBezTo>
                    <a:cubicBezTo>
                      <a:pt x="367" y="1438"/>
                      <a:pt x="348" y="1449"/>
                      <a:pt x="330" y="1460"/>
                    </a:cubicBezTo>
                    <a:cubicBezTo>
                      <a:pt x="308" y="1471"/>
                      <a:pt x="280" y="1462"/>
                      <a:pt x="270" y="1440"/>
                    </a:cubicBezTo>
                    <a:moveTo>
                      <a:pt x="69" y="827"/>
                    </a:moveTo>
                    <a:cubicBezTo>
                      <a:pt x="45" y="808"/>
                      <a:pt x="0" y="591"/>
                      <a:pt x="32" y="540"/>
                    </a:cubicBezTo>
                    <a:cubicBezTo>
                      <a:pt x="45" y="519"/>
                      <a:pt x="105" y="541"/>
                      <a:pt x="119" y="541"/>
                    </a:cubicBezTo>
                    <a:cubicBezTo>
                      <a:pt x="147" y="540"/>
                      <a:pt x="185" y="517"/>
                      <a:pt x="199" y="537"/>
                    </a:cubicBezTo>
                    <a:cubicBezTo>
                      <a:pt x="222" y="569"/>
                      <a:pt x="229" y="613"/>
                      <a:pt x="253" y="650"/>
                    </a:cubicBezTo>
                    <a:cubicBezTo>
                      <a:pt x="295" y="713"/>
                      <a:pt x="340" y="769"/>
                      <a:pt x="344" y="788"/>
                    </a:cubicBezTo>
                    <a:cubicBezTo>
                      <a:pt x="336" y="833"/>
                      <a:pt x="235" y="800"/>
                      <a:pt x="203" y="804"/>
                    </a:cubicBezTo>
                    <a:cubicBezTo>
                      <a:pt x="164" y="811"/>
                      <a:pt x="88" y="839"/>
                      <a:pt x="69" y="827"/>
                    </a:cubicBezTo>
                    <a:moveTo>
                      <a:pt x="162" y="377"/>
                    </a:moveTo>
                    <a:cubicBezTo>
                      <a:pt x="161" y="387"/>
                      <a:pt x="150" y="394"/>
                      <a:pt x="141" y="390"/>
                    </a:cubicBezTo>
                    <a:cubicBezTo>
                      <a:pt x="105" y="375"/>
                      <a:pt x="75" y="361"/>
                      <a:pt x="68" y="355"/>
                    </a:cubicBezTo>
                    <a:cubicBezTo>
                      <a:pt x="26" y="318"/>
                      <a:pt x="6" y="11"/>
                      <a:pt x="49" y="0"/>
                    </a:cubicBezTo>
                    <a:cubicBezTo>
                      <a:pt x="114" y="0"/>
                      <a:pt x="198" y="74"/>
                      <a:pt x="202" y="105"/>
                    </a:cubicBezTo>
                    <a:cubicBezTo>
                      <a:pt x="210" y="156"/>
                      <a:pt x="170" y="270"/>
                      <a:pt x="162" y="377"/>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44"/>
              <p:cNvSpPr/>
              <p:nvPr/>
            </p:nvSpPr>
            <p:spPr>
              <a:xfrm>
                <a:off x="886141" y="2408990"/>
                <a:ext cx="249731" cy="322213"/>
              </a:xfrm>
              <a:custGeom>
                <a:rect b="b" l="l" r="r" t="t"/>
                <a:pathLst>
                  <a:path extrusionOk="0" h="569" w="441">
                    <a:moveTo>
                      <a:pt x="413" y="544"/>
                    </a:moveTo>
                    <a:cubicBezTo>
                      <a:pt x="409" y="560"/>
                      <a:pt x="390" y="568"/>
                      <a:pt x="376" y="558"/>
                    </a:cubicBezTo>
                    <a:cubicBezTo>
                      <a:pt x="343" y="537"/>
                      <a:pt x="308" y="519"/>
                      <a:pt x="273" y="500"/>
                    </a:cubicBezTo>
                    <a:cubicBezTo>
                      <a:pt x="100" y="405"/>
                      <a:pt x="0" y="197"/>
                      <a:pt x="38" y="23"/>
                    </a:cubicBezTo>
                    <a:cubicBezTo>
                      <a:pt x="41" y="8"/>
                      <a:pt x="58" y="0"/>
                      <a:pt x="71" y="8"/>
                    </a:cubicBezTo>
                    <a:cubicBezTo>
                      <a:pt x="157" y="55"/>
                      <a:pt x="320" y="123"/>
                      <a:pt x="384" y="165"/>
                    </a:cubicBezTo>
                    <a:cubicBezTo>
                      <a:pt x="390" y="169"/>
                      <a:pt x="394" y="175"/>
                      <a:pt x="397" y="182"/>
                    </a:cubicBezTo>
                    <a:cubicBezTo>
                      <a:pt x="435" y="298"/>
                      <a:pt x="440" y="422"/>
                      <a:pt x="413" y="544"/>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44"/>
              <p:cNvSpPr/>
              <p:nvPr/>
            </p:nvSpPr>
            <p:spPr>
              <a:xfrm>
                <a:off x="922383" y="2445232"/>
                <a:ext cx="197633" cy="184041"/>
              </a:xfrm>
              <a:custGeom>
                <a:rect b="b" l="l" r="r" t="t"/>
                <a:pathLst>
                  <a:path extrusionOk="0" h="325" w="349">
                    <a:moveTo>
                      <a:pt x="335" y="313"/>
                    </a:moveTo>
                    <a:cubicBezTo>
                      <a:pt x="327" y="324"/>
                      <a:pt x="189" y="224"/>
                      <a:pt x="153" y="210"/>
                    </a:cubicBezTo>
                    <a:cubicBezTo>
                      <a:pt x="56" y="170"/>
                      <a:pt x="0" y="83"/>
                      <a:pt x="22" y="10"/>
                    </a:cubicBezTo>
                    <a:cubicBezTo>
                      <a:pt x="23" y="4"/>
                      <a:pt x="33" y="0"/>
                      <a:pt x="40" y="4"/>
                    </a:cubicBezTo>
                    <a:cubicBezTo>
                      <a:pt x="115" y="35"/>
                      <a:pt x="266" y="68"/>
                      <a:pt x="302" y="130"/>
                    </a:cubicBezTo>
                    <a:cubicBezTo>
                      <a:pt x="324" y="178"/>
                      <a:pt x="348" y="296"/>
                      <a:pt x="335" y="313"/>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44"/>
              <p:cNvSpPr/>
              <p:nvPr/>
            </p:nvSpPr>
            <p:spPr>
              <a:xfrm>
                <a:off x="894635" y="2961680"/>
                <a:ext cx="814881" cy="494362"/>
              </a:xfrm>
              <a:custGeom>
                <a:rect b="b" l="l" r="r" t="t"/>
                <a:pathLst>
                  <a:path extrusionOk="0" h="873" w="1439">
                    <a:moveTo>
                      <a:pt x="1437" y="399"/>
                    </a:moveTo>
                    <a:cubicBezTo>
                      <a:pt x="1438" y="224"/>
                      <a:pt x="1437" y="59"/>
                      <a:pt x="1437" y="58"/>
                    </a:cubicBezTo>
                    <a:cubicBezTo>
                      <a:pt x="1422" y="61"/>
                      <a:pt x="1400" y="60"/>
                      <a:pt x="1371" y="64"/>
                    </a:cubicBezTo>
                    <a:cubicBezTo>
                      <a:pt x="1319" y="70"/>
                      <a:pt x="1270" y="37"/>
                      <a:pt x="1207" y="31"/>
                    </a:cubicBezTo>
                    <a:cubicBezTo>
                      <a:pt x="1166" y="27"/>
                      <a:pt x="1138" y="15"/>
                      <a:pt x="1123" y="7"/>
                    </a:cubicBezTo>
                    <a:cubicBezTo>
                      <a:pt x="1113" y="1"/>
                      <a:pt x="1101" y="1"/>
                      <a:pt x="1090" y="3"/>
                    </a:cubicBezTo>
                    <a:cubicBezTo>
                      <a:pt x="1036" y="17"/>
                      <a:pt x="1012" y="0"/>
                      <a:pt x="937" y="11"/>
                    </a:cubicBezTo>
                    <a:cubicBezTo>
                      <a:pt x="921" y="13"/>
                      <a:pt x="910" y="13"/>
                      <a:pt x="901" y="11"/>
                    </a:cubicBezTo>
                    <a:cubicBezTo>
                      <a:pt x="886" y="7"/>
                      <a:pt x="870" y="14"/>
                      <a:pt x="862" y="28"/>
                    </a:cubicBezTo>
                    <a:cubicBezTo>
                      <a:pt x="824" y="92"/>
                      <a:pt x="713" y="237"/>
                      <a:pt x="486" y="241"/>
                    </a:cubicBezTo>
                    <a:cubicBezTo>
                      <a:pt x="470" y="242"/>
                      <a:pt x="459" y="241"/>
                      <a:pt x="443" y="241"/>
                    </a:cubicBezTo>
                    <a:cubicBezTo>
                      <a:pt x="148" y="244"/>
                      <a:pt x="3" y="458"/>
                      <a:pt x="3" y="458"/>
                    </a:cubicBezTo>
                    <a:lnTo>
                      <a:pt x="3" y="458"/>
                    </a:lnTo>
                    <a:cubicBezTo>
                      <a:pt x="3" y="459"/>
                      <a:pt x="2" y="460"/>
                      <a:pt x="1" y="465"/>
                    </a:cubicBezTo>
                    <a:cubicBezTo>
                      <a:pt x="0" y="478"/>
                      <a:pt x="5" y="494"/>
                      <a:pt x="11" y="506"/>
                    </a:cubicBezTo>
                    <a:lnTo>
                      <a:pt x="11" y="506"/>
                    </a:lnTo>
                    <a:cubicBezTo>
                      <a:pt x="28" y="543"/>
                      <a:pt x="74" y="601"/>
                      <a:pt x="193" y="682"/>
                    </a:cubicBezTo>
                    <a:cubicBezTo>
                      <a:pt x="417" y="833"/>
                      <a:pt x="672" y="868"/>
                      <a:pt x="732" y="828"/>
                    </a:cubicBezTo>
                    <a:cubicBezTo>
                      <a:pt x="732" y="828"/>
                      <a:pt x="752" y="872"/>
                      <a:pt x="910" y="840"/>
                    </a:cubicBezTo>
                    <a:cubicBezTo>
                      <a:pt x="1069" y="807"/>
                      <a:pt x="1391" y="754"/>
                      <a:pt x="1437" y="399"/>
                    </a:cubicBezTo>
                    <a:moveTo>
                      <a:pt x="1268" y="636"/>
                    </a:moveTo>
                    <a:cubicBezTo>
                      <a:pt x="1162" y="730"/>
                      <a:pt x="822" y="802"/>
                      <a:pt x="777" y="781"/>
                    </a:cubicBezTo>
                    <a:cubicBezTo>
                      <a:pt x="721" y="755"/>
                      <a:pt x="712" y="709"/>
                      <a:pt x="689" y="638"/>
                    </a:cubicBezTo>
                    <a:cubicBezTo>
                      <a:pt x="688" y="635"/>
                      <a:pt x="669" y="600"/>
                      <a:pt x="665" y="600"/>
                    </a:cubicBezTo>
                    <a:cubicBezTo>
                      <a:pt x="662" y="601"/>
                      <a:pt x="665" y="631"/>
                      <a:pt x="665" y="635"/>
                    </a:cubicBezTo>
                    <a:cubicBezTo>
                      <a:pt x="673" y="690"/>
                      <a:pt x="703" y="745"/>
                      <a:pt x="683" y="769"/>
                    </a:cubicBezTo>
                    <a:cubicBezTo>
                      <a:pt x="668" y="787"/>
                      <a:pt x="592" y="793"/>
                      <a:pt x="480" y="756"/>
                    </a:cubicBezTo>
                    <a:cubicBezTo>
                      <a:pt x="232" y="673"/>
                      <a:pt x="110" y="587"/>
                      <a:pt x="53" y="517"/>
                    </a:cubicBezTo>
                    <a:cubicBezTo>
                      <a:pt x="45" y="508"/>
                      <a:pt x="28" y="474"/>
                      <a:pt x="49" y="447"/>
                    </a:cubicBezTo>
                    <a:cubicBezTo>
                      <a:pt x="72" y="418"/>
                      <a:pt x="165" y="337"/>
                      <a:pt x="300" y="289"/>
                    </a:cubicBezTo>
                    <a:cubicBezTo>
                      <a:pt x="366" y="265"/>
                      <a:pt x="407" y="261"/>
                      <a:pt x="435" y="264"/>
                    </a:cubicBezTo>
                    <a:cubicBezTo>
                      <a:pt x="454" y="267"/>
                      <a:pt x="470" y="279"/>
                      <a:pt x="479" y="296"/>
                    </a:cubicBezTo>
                    <a:cubicBezTo>
                      <a:pt x="512" y="362"/>
                      <a:pt x="507" y="360"/>
                      <a:pt x="527" y="411"/>
                    </a:cubicBezTo>
                    <a:cubicBezTo>
                      <a:pt x="541" y="448"/>
                      <a:pt x="568" y="480"/>
                      <a:pt x="589" y="503"/>
                    </a:cubicBezTo>
                    <a:cubicBezTo>
                      <a:pt x="597" y="510"/>
                      <a:pt x="593" y="523"/>
                      <a:pt x="583" y="526"/>
                    </a:cubicBezTo>
                    <a:cubicBezTo>
                      <a:pt x="495" y="551"/>
                      <a:pt x="383" y="540"/>
                      <a:pt x="381" y="540"/>
                    </a:cubicBezTo>
                    <a:cubicBezTo>
                      <a:pt x="372" y="539"/>
                      <a:pt x="311" y="533"/>
                      <a:pt x="310" y="542"/>
                    </a:cubicBezTo>
                    <a:cubicBezTo>
                      <a:pt x="309" y="551"/>
                      <a:pt x="360" y="569"/>
                      <a:pt x="369" y="571"/>
                    </a:cubicBezTo>
                    <a:cubicBezTo>
                      <a:pt x="448" y="594"/>
                      <a:pt x="587" y="588"/>
                      <a:pt x="664" y="537"/>
                    </a:cubicBezTo>
                    <a:cubicBezTo>
                      <a:pt x="743" y="484"/>
                      <a:pt x="889" y="452"/>
                      <a:pt x="1010" y="450"/>
                    </a:cubicBezTo>
                    <a:cubicBezTo>
                      <a:pt x="1019" y="450"/>
                      <a:pt x="1086" y="446"/>
                      <a:pt x="1082" y="424"/>
                    </a:cubicBezTo>
                    <a:cubicBezTo>
                      <a:pt x="1081" y="415"/>
                      <a:pt x="1015" y="407"/>
                      <a:pt x="1007" y="407"/>
                    </a:cubicBezTo>
                    <a:cubicBezTo>
                      <a:pt x="908" y="407"/>
                      <a:pt x="765" y="440"/>
                      <a:pt x="647" y="499"/>
                    </a:cubicBezTo>
                    <a:cubicBezTo>
                      <a:pt x="642" y="501"/>
                      <a:pt x="635" y="500"/>
                      <a:pt x="631" y="497"/>
                    </a:cubicBezTo>
                    <a:cubicBezTo>
                      <a:pt x="610" y="478"/>
                      <a:pt x="575" y="441"/>
                      <a:pt x="558" y="399"/>
                    </a:cubicBezTo>
                    <a:cubicBezTo>
                      <a:pt x="543" y="362"/>
                      <a:pt x="531" y="323"/>
                      <a:pt x="517" y="293"/>
                    </a:cubicBezTo>
                    <a:cubicBezTo>
                      <a:pt x="517" y="293"/>
                      <a:pt x="510" y="260"/>
                      <a:pt x="555" y="261"/>
                    </a:cubicBezTo>
                    <a:cubicBezTo>
                      <a:pt x="600" y="262"/>
                      <a:pt x="719" y="256"/>
                      <a:pt x="802" y="162"/>
                    </a:cubicBezTo>
                    <a:cubicBezTo>
                      <a:pt x="847" y="112"/>
                      <a:pt x="872" y="81"/>
                      <a:pt x="885" y="64"/>
                    </a:cubicBezTo>
                    <a:cubicBezTo>
                      <a:pt x="894" y="53"/>
                      <a:pt x="907" y="46"/>
                      <a:pt x="921" y="45"/>
                    </a:cubicBezTo>
                    <a:cubicBezTo>
                      <a:pt x="970" y="40"/>
                      <a:pt x="1091" y="31"/>
                      <a:pt x="1132" y="46"/>
                    </a:cubicBezTo>
                    <a:cubicBezTo>
                      <a:pt x="1327" y="115"/>
                      <a:pt x="1408" y="66"/>
                      <a:pt x="1411" y="135"/>
                    </a:cubicBezTo>
                    <a:cubicBezTo>
                      <a:pt x="1424" y="425"/>
                      <a:pt x="1379" y="539"/>
                      <a:pt x="1268" y="63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44"/>
              <p:cNvSpPr/>
              <p:nvPr/>
            </p:nvSpPr>
            <p:spPr>
              <a:xfrm>
                <a:off x="926914" y="3010946"/>
                <a:ext cx="749758" cy="383372"/>
              </a:xfrm>
              <a:custGeom>
                <a:rect b="b" l="l" r="r" t="t"/>
                <a:pathLst>
                  <a:path extrusionOk="0" h="677" w="1324">
                    <a:moveTo>
                      <a:pt x="472" y="659"/>
                    </a:moveTo>
                    <a:cubicBezTo>
                      <a:pt x="192" y="580"/>
                      <a:pt x="0" y="465"/>
                      <a:pt x="13" y="404"/>
                    </a:cubicBezTo>
                    <a:cubicBezTo>
                      <a:pt x="20" y="369"/>
                      <a:pt x="111" y="295"/>
                      <a:pt x="253" y="244"/>
                    </a:cubicBezTo>
                    <a:cubicBezTo>
                      <a:pt x="284" y="233"/>
                      <a:pt x="335" y="217"/>
                      <a:pt x="369" y="222"/>
                    </a:cubicBezTo>
                    <a:cubicBezTo>
                      <a:pt x="375" y="223"/>
                      <a:pt x="381" y="226"/>
                      <a:pt x="384" y="232"/>
                    </a:cubicBezTo>
                    <a:cubicBezTo>
                      <a:pt x="408" y="278"/>
                      <a:pt x="479" y="416"/>
                      <a:pt x="437" y="419"/>
                    </a:cubicBezTo>
                    <a:cubicBezTo>
                      <a:pt x="361" y="425"/>
                      <a:pt x="317" y="416"/>
                      <a:pt x="276" y="416"/>
                    </a:cubicBezTo>
                    <a:cubicBezTo>
                      <a:pt x="260" y="416"/>
                      <a:pt x="214" y="416"/>
                      <a:pt x="210" y="456"/>
                    </a:cubicBezTo>
                    <a:cubicBezTo>
                      <a:pt x="204" y="504"/>
                      <a:pt x="298" y="526"/>
                      <a:pt x="313" y="529"/>
                    </a:cubicBezTo>
                    <a:cubicBezTo>
                      <a:pt x="378" y="546"/>
                      <a:pt x="505" y="524"/>
                      <a:pt x="552" y="512"/>
                    </a:cubicBezTo>
                    <a:cubicBezTo>
                      <a:pt x="561" y="510"/>
                      <a:pt x="571" y="516"/>
                      <a:pt x="572" y="526"/>
                    </a:cubicBezTo>
                    <a:cubicBezTo>
                      <a:pt x="574" y="538"/>
                      <a:pt x="577" y="551"/>
                      <a:pt x="577" y="553"/>
                    </a:cubicBezTo>
                    <a:cubicBezTo>
                      <a:pt x="582" y="590"/>
                      <a:pt x="591" y="612"/>
                      <a:pt x="600" y="644"/>
                    </a:cubicBezTo>
                    <a:cubicBezTo>
                      <a:pt x="603" y="655"/>
                      <a:pt x="595" y="667"/>
                      <a:pt x="584" y="669"/>
                    </a:cubicBezTo>
                    <a:cubicBezTo>
                      <a:pt x="550" y="676"/>
                      <a:pt x="505" y="668"/>
                      <a:pt x="472" y="659"/>
                    </a:cubicBezTo>
                    <a:moveTo>
                      <a:pt x="741" y="658"/>
                    </a:moveTo>
                    <a:cubicBezTo>
                      <a:pt x="740" y="658"/>
                      <a:pt x="733" y="658"/>
                      <a:pt x="728" y="653"/>
                    </a:cubicBezTo>
                    <a:cubicBezTo>
                      <a:pt x="695" y="624"/>
                      <a:pt x="659" y="542"/>
                      <a:pt x="646" y="487"/>
                    </a:cubicBezTo>
                    <a:cubicBezTo>
                      <a:pt x="644" y="479"/>
                      <a:pt x="647" y="470"/>
                      <a:pt x="654" y="466"/>
                    </a:cubicBezTo>
                    <a:cubicBezTo>
                      <a:pt x="699" y="435"/>
                      <a:pt x="848" y="399"/>
                      <a:pt x="947" y="398"/>
                    </a:cubicBezTo>
                    <a:cubicBezTo>
                      <a:pt x="979" y="397"/>
                      <a:pt x="1062" y="396"/>
                      <a:pt x="1061" y="342"/>
                    </a:cubicBezTo>
                    <a:cubicBezTo>
                      <a:pt x="1060" y="293"/>
                      <a:pt x="983" y="285"/>
                      <a:pt x="945" y="286"/>
                    </a:cubicBezTo>
                    <a:cubicBezTo>
                      <a:pt x="798" y="288"/>
                      <a:pt x="664" y="338"/>
                      <a:pt x="598" y="367"/>
                    </a:cubicBezTo>
                    <a:cubicBezTo>
                      <a:pt x="590" y="371"/>
                      <a:pt x="580" y="369"/>
                      <a:pt x="574" y="362"/>
                    </a:cubicBezTo>
                    <a:cubicBezTo>
                      <a:pt x="545" y="330"/>
                      <a:pt x="526" y="282"/>
                      <a:pt x="512" y="244"/>
                    </a:cubicBezTo>
                    <a:cubicBezTo>
                      <a:pt x="508" y="231"/>
                      <a:pt x="516" y="216"/>
                      <a:pt x="530" y="216"/>
                    </a:cubicBezTo>
                    <a:cubicBezTo>
                      <a:pt x="704" y="220"/>
                      <a:pt x="756" y="113"/>
                      <a:pt x="833" y="37"/>
                    </a:cubicBezTo>
                    <a:cubicBezTo>
                      <a:pt x="857" y="12"/>
                      <a:pt x="890" y="0"/>
                      <a:pt x="923" y="0"/>
                    </a:cubicBezTo>
                    <a:cubicBezTo>
                      <a:pt x="1020" y="0"/>
                      <a:pt x="1209" y="6"/>
                      <a:pt x="1299" y="48"/>
                    </a:cubicBezTo>
                    <a:cubicBezTo>
                      <a:pt x="1306" y="51"/>
                      <a:pt x="1311" y="58"/>
                      <a:pt x="1311" y="66"/>
                    </a:cubicBezTo>
                    <a:cubicBezTo>
                      <a:pt x="1323" y="345"/>
                      <a:pt x="1276" y="440"/>
                      <a:pt x="1181" y="523"/>
                    </a:cubicBezTo>
                    <a:cubicBezTo>
                      <a:pt x="1095" y="600"/>
                      <a:pt x="822" y="658"/>
                      <a:pt x="741" y="658"/>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44"/>
              <p:cNvSpPr/>
              <p:nvPr/>
            </p:nvSpPr>
            <p:spPr>
              <a:xfrm>
                <a:off x="815356" y="2811049"/>
                <a:ext cx="249731" cy="119485"/>
              </a:xfrm>
              <a:custGeom>
                <a:rect b="b" l="l" r="r" t="t"/>
                <a:pathLst>
                  <a:path extrusionOk="0" h="211" w="441">
                    <a:moveTo>
                      <a:pt x="79" y="95"/>
                    </a:moveTo>
                    <a:cubicBezTo>
                      <a:pt x="79" y="95"/>
                      <a:pt x="263" y="0"/>
                      <a:pt x="324" y="29"/>
                    </a:cubicBezTo>
                    <a:cubicBezTo>
                      <a:pt x="385" y="58"/>
                      <a:pt x="440" y="198"/>
                      <a:pt x="410" y="204"/>
                    </a:cubicBezTo>
                    <a:cubicBezTo>
                      <a:pt x="380" y="210"/>
                      <a:pt x="364" y="76"/>
                      <a:pt x="299" y="94"/>
                    </a:cubicBezTo>
                    <a:cubicBezTo>
                      <a:pt x="233" y="112"/>
                      <a:pt x="0" y="171"/>
                      <a:pt x="79" y="9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44"/>
              <p:cNvSpPr/>
              <p:nvPr/>
            </p:nvSpPr>
            <p:spPr>
              <a:xfrm>
                <a:off x="734377" y="2576609"/>
                <a:ext cx="126847" cy="114955"/>
              </a:xfrm>
              <a:custGeom>
                <a:rect b="b" l="l" r="r" t="t"/>
                <a:pathLst>
                  <a:path extrusionOk="0" h="203" w="224">
                    <a:moveTo>
                      <a:pt x="29" y="34"/>
                    </a:moveTo>
                    <a:cubicBezTo>
                      <a:pt x="31" y="32"/>
                      <a:pt x="123" y="0"/>
                      <a:pt x="144" y="25"/>
                    </a:cubicBezTo>
                    <a:cubicBezTo>
                      <a:pt x="164" y="50"/>
                      <a:pt x="212" y="131"/>
                      <a:pt x="218" y="167"/>
                    </a:cubicBezTo>
                    <a:cubicBezTo>
                      <a:pt x="223" y="202"/>
                      <a:pt x="139" y="126"/>
                      <a:pt x="98" y="116"/>
                    </a:cubicBezTo>
                    <a:cubicBezTo>
                      <a:pt x="56" y="105"/>
                      <a:pt x="0" y="65"/>
                      <a:pt x="29" y="34"/>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44"/>
              <p:cNvSpPr/>
              <p:nvPr/>
            </p:nvSpPr>
            <p:spPr>
              <a:xfrm>
                <a:off x="732679" y="2284408"/>
                <a:ext cx="79846" cy="122316"/>
              </a:xfrm>
              <a:custGeom>
                <a:rect b="b" l="l" r="r" t="t"/>
                <a:pathLst>
                  <a:path extrusionOk="0" h="216" w="141">
                    <a:moveTo>
                      <a:pt x="38" y="15"/>
                    </a:moveTo>
                    <a:cubicBezTo>
                      <a:pt x="38" y="15"/>
                      <a:pt x="130" y="42"/>
                      <a:pt x="132" y="87"/>
                    </a:cubicBezTo>
                    <a:cubicBezTo>
                      <a:pt x="133" y="132"/>
                      <a:pt x="140" y="215"/>
                      <a:pt x="123" y="215"/>
                    </a:cubicBezTo>
                    <a:cubicBezTo>
                      <a:pt x="105" y="215"/>
                      <a:pt x="0" y="0"/>
                      <a:pt x="38" y="1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44"/>
              <p:cNvSpPr/>
              <p:nvPr/>
            </p:nvSpPr>
            <p:spPr>
              <a:xfrm>
                <a:off x="863490" y="3004151"/>
                <a:ext cx="135908" cy="67387"/>
              </a:xfrm>
              <a:custGeom>
                <a:rect b="b" l="l" r="r" t="t"/>
                <a:pathLst>
                  <a:path extrusionOk="0" h="119" w="240">
                    <a:moveTo>
                      <a:pt x="44" y="93"/>
                    </a:moveTo>
                    <a:cubicBezTo>
                      <a:pt x="47" y="92"/>
                      <a:pt x="152" y="56"/>
                      <a:pt x="196" y="28"/>
                    </a:cubicBezTo>
                    <a:cubicBezTo>
                      <a:pt x="239" y="0"/>
                      <a:pt x="210" y="47"/>
                      <a:pt x="128" y="82"/>
                    </a:cubicBezTo>
                    <a:cubicBezTo>
                      <a:pt x="45" y="118"/>
                      <a:pt x="0" y="110"/>
                      <a:pt x="44" y="93"/>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44"/>
              <p:cNvSpPr/>
              <p:nvPr/>
            </p:nvSpPr>
            <p:spPr>
              <a:xfrm>
                <a:off x="1201561" y="2697227"/>
                <a:ext cx="100798" cy="194234"/>
              </a:xfrm>
              <a:custGeom>
                <a:rect b="b" l="l" r="r" t="t"/>
                <a:pathLst>
                  <a:path extrusionOk="0" h="343" w="178">
                    <a:moveTo>
                      <a:pt x="20" y="212"/>
                    </a:moveTo>
                    <a:cubicBezTo>
                      <a:pt x="20" y="212"/>
                      <a:pt x="56" y="101"/>
                      <a:pt x="62" y="53"/>
                    </a:cubicBezTo>
                    <a:cubicBezTo>
                      <a:pt x="68" y="6"/>
                      <a:pt x="74" y="0"/>
                      <a:pt x="93" y="42"/>
                    </a:cubicBezTo>
                    <a:cubicBezTo>
                      <a:pt x="113" y="85"/>
                      <a:pt x="177" y="251"/>
                      <a:pt x="177" y="296"/>
                    </a:cubicBezTo>
                    <a:cubicBezTo>
                      <a:pt x="177" y="342"/>
                      <a:pt x="132" y="278"/>
                      <a:pt x="83" y="281"/>
                    </a:cubicBezTo>
                    <a:cubicBezTo>
                      <a:pt x="34" y="284"/>
                      <a:pt x="0" y="277"/>
                      <a:pt x="20" y="21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44"/>
              <p:cNvSpPr/>
              <p:nvPr/>
            </p:nvSpPr>
            <p:spPr>
              <a:xfrm>
                <a:off x="1272913" y="2559054"/>
                <a:ext cx="172716" cy="214620"/>
              </a:xfrm>
              <a:custGeom>
                <a:rect b="b" l="l" r="r" t="t"/>
                <a:pathLst>
                  <a:path extrusionOk="0" h="379" w="305">
                    <a:moveTo>
                      <a:pt x="51" y="14"/>
                    </a:moveTo>
                    <a:cubicBezTo>
                      <a:pt x="51" y="14"/>
                      <a:pt x="271" y="92"/>
                      <a:pt x="289" y="148"/>
                    </a:cubicBezTo>
                    <a:cubicBezTo>
                      <a:pt x="296" y="172"/>
                      <a:pt x="288" y="213"/>
                      <a:pt x="291" y="250"/>
                    </a:cubicBezTo>
                    <a:cubicBezTo>
                      <a:pt x="294" y="300"/>
                      <a:pt x="304" y="346"/>
                      <a:pt x="287" y="358"/>
                    </a:cubicBezTo>
                    <a:cubicBezTo>
                      <a:pt x="255" y="378"/>
                      <a:pt x="258" y="173"/>
                      <a:pt x="211" y="131"/>
                    </a:cubicBezTo>
                    <a:cubicBezTo>
                      <a:pt x="181" y="104"/>
                      <a:pt x="0" y="0"/>
                      <a:pt x="51" y="14"/>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44"/>
              <p:cNvSpPr/>
              <p:nvPr/>
            </p:nvSpPr>
            <p:spPr>
              <a:xfrm>
                <a:off x="755896" y="1968990"/>
                <a:ext cx="671611" cy="502857"/>
              </a:xfrm>
              <a:custGeom>
                <a:rect b="b" l="l" r="r" t="t"/>
                <a:pathLst>
                  <a:path extrusionOk="0" h="888" w="1186">
                    <a:moveTo>
                      <a:pt x="41" y="31"/>
                    </a:moveTo>
                    <a:cubicBezTo>
                      <a:pt x="41" y="31"/>
                      <a:pt x="202" y="183"/>
                      <a:pt x="311" y="245"/>
                    </a:cubicBezTo>
                    <a:cubicBezTo>
                      <a:pt x="420" y="307"/>
                      <a:pt x="543" y="450"/>
                      <a:pt x="588" y="499"/>
                    </a:cubicBezTo>
                    <a:cubicBezTo>
                      <a:pt x="632" y="547"/>
                      <a:pt x="708" y="621"/>
                      <a:pt x="858" y="671"/>
                    </a:cubicBezTo>
                    <a:cubicBezTo>
                      <a:pt x="1007" y="721"/>
                      <a:pt x="1094" y="769"/>
                      <a:pt x="1144" y="834"/>
                    </a:cubicBezTo>
                    <a:cubicBezTo>
                      <a:pt x="1185" y="887"/>
                      <a:pt x="1071" y="803"/>
                      <a:pt x="983" y="758"/>
                    </a:cubicBezTo>
                    <a:cubicBezTo>
                      <a:pt x="960" y="747"/>
                      <a:pt x="937" y="738"/>
                      <a:pt x="912" y="732"/>
                    </a:cubicBezTo>
                    <a:cubicBezTo>
                      <a:pt x="860" y="718"/>
                      <a:pt x="711" y="676"/>
                      <a:pt x="624" y="607"/>
                    </a:cubicBezTo>
                    <a:cubicBezTo>
                      <a:pt x="517" y="523"/>
                      <a:pt x="375" y="385"/>
                      <a:pt x="312" y="343"/>
                    </a:cubicBezTo>
                    <a:cubicBezTo>
                      <a:pt x="249" y="301"/>
                      <a:pt x="56" y="221"/>
                      <a:pt x="24" y="163"/>
                    </a:cubicBezTo>
                    <a:cubicBezTo>
                      <a:pt x="0" y="121"/>
                      <a:pt x="7" y="0"/>
                      <a:pt x="41" y="3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44"/>
              <p:cNvSpPr/>
              <p:nvPr/>
            </p:nvSpPr>
            <p:spPr>
              <a:xfrm>
                <a:off x="1572476" y="2719311"/>
                <a:ext cx="75882" cy="107593"/>
              </a:xfrm>
              <a:custGeom>
                <a:rect b="b" l="l" r="r" t="t"/>
                <a:pathLst>
                  <a:path extrusionOk="0" h="190" w="134">
                    <a:moveTo>
                      <a:pt x="15" y="5"/>
                    </a:moveTo>
                    <a:cubicBezTo>
                      <a:pt x="26" y="0"/>
                      <a:pt x="37" y="11"/>
                      <a:pt x="45" y="17"/>
                    </a:cubicBezTo>
                    <a:cubicBezTo>
                      <a:pt x="60" y="28"/>
                      <a:pt x="81" y="30"/>
                      <a:pt x="98" y="23"/>
                    </a:cubicBezTo>
                    <a:cubicBezTo>
                      <a:pt x="115" y="16"/>
                      <a:pt x="128" y="18"/>
                      <a:pt x="128" y="40"/>
                    </a:cubicBezTo>
                    <a:cubicBezTo>
                      <a:pt x="128" y="165"/>
                      <a:pt x="133" y="149"/>
                      <a:pt x="128" y="165"/>
                    </a:cubicBezTo>
                    <a:cubicBezTo>
                      <a:pt x="122" y="189"/>
                      <a:pt x="66" y="181"/>
                      <a:pt x="41" y="159"/>
                    </a:cubicBezTo>
                    <a:cubicBezTo>
                      <a:pt x="17" y="137"/>
                      <a:pt x="0" y="27"/>
                      <a:pt x="15" y="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44"/>
              <p:cNvSpPr/>
              <p:nvPr/>
            </p:nvSpPr>
            <p:spPr>
              <a:xfrm>
                <a:off x="635844" y="1803069"/>
                <a:ext cx="1073672" cy="1430423"/>
              </a:xfrm>
              <a:custGeom>
                <a:rect b="b" l="l" r="r" t="t"/>
                <a:pathLst>
                  <a:path extrusionOk="0" h="2526" w="1896">
                    <a:moveTo>
                      <a:pt x="1894" y="1388"/>
                    </a:moveTo>
                    <a:cubicBezTo>
                      <a:pt x="1892" y="1378"/>
                      <a:pt x="1889" y="1366"/>
                      <a:pt x="1886" y="1358"/>
                    </a:cubicBezTo>
                    <a:cubicBezTo>
                      <a:pt x="1857" y="1264"/>
                      <a:pt x="1803" y="1225"/>
                      <a:pt x="1717" y="1196"/>
                    </a:cubicBezTo>
                    <a:cubicBezTo>
                      <a:pt x="1638" y="1170"/>
                      <a:pt x="1440" y="1091"/>
                      <a:pt x="1388" y="1038"/>
                    </a:cubicBezTo>
                    <a:cubicBezTo>
                      <a:pt x="1335" y="985"/>
                      <a:pt x="1262" y="926"/>
                      <a:pt x="1131" y="881"/>
                    </a:cubicBezTo>
                    <a:cubicBezTo>
                      <a:pt x="999" y="835"/>
                      <a:pt x="934" y="816"/>
                      <a:pt x="829" y="671"/>
                    </a:cubicBezTo>
                    <a:cubicBezTo>
                      <a:pt x="724" y="526"/>
                      <a:pt x="625" y="467"/>
                      <a:pt x="434" y="336"/>
                    </a:cubicBezTo>
                    <a:cubicBezTo>
                      <a:pt x="244" y="204"/>
                      <a:pt x="178" y="0"/>
                      <a:pt x="178" y="0"/>
                    </a:cubicBezTo>
                    <a:cubicBezTo>
                      <a:pt x="169" y="2"/>
                      <a:pt x="159" y="13"/>
                      <a:pt x="153" y="21"/>
                    </a:cubicBezTo>
                    <a:cubicBezTo>
                      <a:pt x="142" y="35"/>
                      <a:pt x="134" y="55"/>
                      <a:pt x="129" y="72"/>
                    </a:cubicBezTo>
                    <a:lnTo>
                      <a:pt x="129" y="72"/>
                    </a:lnTo>
                    <a:cubicBezTo>
                      <a:pt x="128" y="76"/>
                      <a:pt x="126" y="81"/>
                      <a:pt x="125" y="86"/>
                    </a:cubicBezTo>
                    <a:cubicBezTo>
                      <a:pt x="106" y="165"/>
                      <a:pt x="0" y="612"/>
                      <a:pt x="92" y="724"/>
                    </a:cubicBezTo>
                    <a:cubicBezTo>
                      <a:pt x="92" y="724"/>
                      <a:pt x="33" y="710"/>
                      <a:pt x="33" y="855"/>
                    </a:cubicBezTo>
                    <a:cubicBezTo>
                      <a:pt x="33" y="999"/>
                      <a:pt x="20" y="1203"/>
                      <a:pt x="60" y="1242"/>
                    </a:cubicBezTo>
                    <a:cubicBezTo>
                      <a:pt x="60" y="1242"/>
                      <a:pt x="19" y="1308"/>
                      <a:pt x="33" y="1387"/>
                    </a:cubicBezTo>
                    <a:cubicBezTo>
                      <a:pt x="46" y="1466"/>
                      <a:pt x="60" y="1827"/>
                      <a:pt x="145" y="1840"/>
                    </a:cubicBezTo>
                    <a:cubicBezTo>
                      <a:pt x="145" y="1840"/>
                      <a:pt x="112" y="1873"/>
                      <a:pt x="152" y="1998"/>
                    </a:cubicBezTo>
                    <a:cubicBezTo>
                      <a:pt x="191" y="2123"/>
                      <a:pt x="250" y="2143"/>
                      <a:pt x="250" y="2143"/>
                    </a:cubicBezTo>
                    <a:cubicBezTo>
                      <a:pt x="250" y="2143"/>
                      <a:pt x="191" y="2235"/>
                      <a:pt x="296" y="2386"/>
                    </a:cubicBezTo>
                    <a:cubicBezTo>
                      <a:pt x="319" y="2419"/>
                      <a:pt x="340" y="2443"/>
                      <a:pt x="358" y="2461"/>
                    </a:cubicBezTo>
                    <a:cubicBezTo>
                      <a:pt x="424" y="2525"/>
                      <a:pt x="461" y="2505"/>
                      <a:pt x="461" y="2505"/>
                    </a:cubicBezTo>
                    <a:cubicBezTo>
                      <a:pt x="461" y="2505"/>
                      <a:pt x="612" y="2281"/>
                      <a:pt x="922" y="2288"/>
                    </a:cubicBezTo>
                    <a:cubicBezTo>
                      <a:pt x="1164" y="2293"/>
                      <a:pt x="1281" y="2140"/>
                      <a:pt x="1320" y="2074"/>
                    </a:cubicBezTo>
                    <a:cubicBezTo>
                      <a:pt x="1328" y="2061"/>
                      <a:pt x="1344" y="2054"/>
                      <a:pt x="1359" y="2057"/>
                    </a:cubicBezTo>
                    <a:cubicBezTo>
                      <a:pt x="1420" y="2071"/>
                      <a:pt x="1495" y="2065"/>
                      <a:pt x="1548" y="2050"/>
                    </a:cubicBezTo>
                    <a:cubicBezTo>
                      <a:pt x="1559" y="2047"/>
                      <a:pt x="1570" y="2048"/>
                      <a:pt x="1581" y="2054"/>
                    </a:cubicBezTo>
                    <a:cubicBezTo>
                      <a:pt x="1644" y="2087"/>
                      <a:pt x="1838" y="2140"/>
                      <a:pt x="1895" y="2105"/>
                    </a:cubicBezTo>
                    <a:cubicBezTo>
                      <a:pt x="1894" y="2104"/>
                      <a:pt x="1894" y="1612"/>
                      <a:pt x="1894" y="1388"/>
                    </a:cubicBezTo>
                    <a:moveTo>
                      <a:pt x="818" y="2218"/>
                    </a:moveTo>
                    <a:cubicBezTo>
                      <a:pt x="648" y="2238"/>
                      <a:pt x="570" y="2305"/>
                      <a:pt x="516" y="2343"/>
                    </a:cubicBezTo>
                    <a:cubicBezTo>
                      <a:pt x="454" y="2387"/>
                      <a:pt x="382" y="2408"/>
                      <a:pt x="338" y="2342"/>
                    </a:cubicBezTo>
                    <a:cubicBezTo>
                      <a:pt x="282" y="2258"/>
                      <a:pt x="288" y="2207"/>
                      <a:pt x="306" y="2178"/>
                    </a:cubicBezTo>
                    <a:cubicBezTo>
                      <a:pt x="311" y="2169"/>
                      <a:pt x="321" y="2163"/>
                      <a:pt x="332" y="2162"/>
                    </a:cubicBezTo>
                    <a:cubicBezTo>
                      <a:pt x="355" y="2160"/>
                      <a:pt x="380" y="2153"/>
                      <a:pt x="409" y="2144"/>
                    </a:cubicBezTo>
                    <a:cubicBezTo>
                      <a:pt x="431" y="2137"/>
                      <a:pt x="568" y="2087"/>
                      <a:pt x="567" y="2059"/>
                    </a:cubicBezTo>
                    <a:cubicBezTo>
                      <a:pt x="565" y="2052"/>
                      <a:pt x="506" y="2077"/>
                      <a:pt x="499" y="2080"/>
                    </a:cubicBezTo>
                    <a:cubicBezTo>
                      <a:pt x="458" y="2098"/>
                      <a:pt x="402" y="2109"/>
                      <a:pt x="350" y="2115"/>
                    </a:cubicBezTo>
                    <a:cubicBezTo>
                      <a:pt x="325" y="2118"/>
                      <a:pt x="299" y="2111"/>
                      <a:pt x="280" y="2095"/>
                    </a:cubicBezTo>
                    <a:cubicBezTo>
                      <a:pt x="189" y="2021"/>
                      <a:pt x="171" y="1887"/>
                      <a:pt x="171" y="1887"/>
                    </a:cubicBezTo>
                    <a:cubicBezTo>
                      <a:pt x="169" y="1851"/>
                      <a:pt x="212" y="1840"/>
                      <a:pt x="242" y="1837"/>
                    </a:cubicBezTo>
                    <a:cubicBezTo>
                      <a:pt x="247" y="1836"/>
                      <a:pt x="249" y="1826"/>
                      <a:pt x="243" y="1826"/>
                    </a:cubicBezTo>
                    <a:cubicBezTo>
                      <a:pt x="117" y="1822"/>
                      <a:pt x="106" y="1631"/>
                      <a:pt x="106" y="1631"/>
                    </a:cubicBezTo>
                    <a:cubicBezTo>
                      <a:pt x="61" y="1270"/>
                      <a:pt x="123" y="1285"/>
                      <a:pt x="123" y="1285"/>
                    </a:cubicBezTo>
                    <a:cubicBezTo>
                      <a:pt x="184" y="1304"/>
                      <a:pt x="268" y="1328"/>
                      <a:pt x="273" y="1312"/>
                    </a:cubicBezTo>
                    <a:cubicBezTo>
                      <a:pt x="277" y="1297"/>
                      <a:pt x="147" y="1274"/>
                      <a:pt x="123" y="1234"/>
                    </a:cubicBezTo>
                    <a:cubicBezTo>
                      <a:pt x="94" y="1185"/>
                      <a:pt x="81" y="987"/>
                      <a:pt x="89" y="864"/>
                    </a:cubicBezTo>
                    <a:cubicBezTo>
                      <a:pt x="92" y="828"/>
                      <a:pt x="99" y="802"/>
                      <a:pt x="109" y="784"/>
                    </a:cubicBezTo>
                    <a:cubicBezTo>
                      <a:pt x="117" y="768"/>
                      <a:pt x="134" y="759"/>
                      <a:pt x="152" y="762"/>
                    </a:cubicBezTo>
                    <a:cubicBezTo>
                      <a:pt x="187" y="768"/>
                      <a:pt x="230" y="781"/>
                      <a:pt x="260" y="797"/>
                    </a:cubicBezTo>
                    <a:cubicBezTo>
                      <a:pt x="306" y="819"/>
                      <a:pt x="347" y="869"/>
                      <a:pt x="392" y="918"/>
                    </a:cubicBezTo>
                    <a:cubicBezTo>
                      <a:pt x="403" y="931"/>
                      <a:pt x="405" y="950"/>
                      <a:pt x="395" y="965"/>
                    </a:cubicBezTo>
                    <a:cubicBezTo>
                      <a:pt x="365" y="1012"/>
                      <a:pt x="351" y="1072"/>
                      <a:pt x="347" y="1131"/>
                    </a:cubicBezTo>
                    <a:cubicBezTo>
                      <a:pt x="335" y="1326"/>
                      <a:pt x="397" y="1499"/>
                      <a:pt x="554" y="1627"/>
                    </a:cubicBezTo>
                    <a:cubicBezTo>
                      <a:pt x="562" y="1634"/>
                      <a:pt x="565" y="1645"/>
                      <a:pt x="557" y="1651"/>
                    </a:cubicBezTo>
                    <a:cubicBezTo>
                      <a:pt x="512" y="1684"/>
                      <a:pt x="456" y="1715"/>
                      <a:pt x="373" y="1725"/>
                    </a:cubicBezTo>
                    <a:cubicBezTo>
                      <a:pt x="360" y="1727"/>
                      <a:pt x="347" y="1724"/>
                      <a:pt x="336" y="1717"/>
                    </a:cubicBezTo>
                    <a:cubicBezTo>
                      <a:pt x="321" y="1709"/>
                      <a:pt x="302" y="1699"/>
                      <a:pt x="286" y="1694"/>
                    </a:cubicBezTo>
                    <a:cubicBezTo>
                      <a:pt x="283" y="1693"/>
                      <a:pt x="281" y="1696"/>
                      <a:pt x="282" y="1698"/>
                    </a:cubicBezTo>
                    <a:cubicBezTo>
                      <a:pt x="291" y="1709"/>
                      <a:pt x="302" y="1720"/>
                      <a:pt x="313" y="1730"/>
                    </a:cubicBezTo>
                    <a:cubicBezTo>
                      <a:pt x="321" y="1737"/>
                      <a:pt x="321" y="1748"/>
                      <a:pt x="314" y="1756"/>
                    </a:cubicBezTo>
                    <a:cubicBezTo>
                      <a:pt x="304" y="1766"/>
                      <a:pt x="294" y="1777"/>
                      <a:pt x="286" y="1789"/>
                    </a:cubicBezTo>
                    <a:cubicBezTo>
                      <a:pt x="283" y="1793"/>
                      <a:pt x="288" y="1799"/>
                      <a:pt x="293" y="1796"/>
                    </a:cubicBezTo>
                    <a:cubicBezTo>
                      <a:pt x="309" y="1788"/>
                      <a:pt x="327" y="1776"/>
                      <a:pt x="341" y="1765"/>
                    </a:cubicBezTo>
                    <a:cubicBezTo>
                      <a:pt x="349" y="1758"/>
                      <a:pt x="360" y="1754"/>
                      <a:pt x="370" y="1752"/>
                    </a:cubicBezTo>
                    <a:cubicBezTo>
                      <a:pt x="490" y="1739"/>
                      <a:pt x="566" y="1704"/>
                      <a:pt x="599" y="1678"/>
                    </a:cubicBezTo>
                    <a:cubicBezTo>
                      <a:pt x="604" y="1673"/>
                      <a:pt x="612" y="1673"/>
                      <a:pt x="618" y="1677"/>
                    </a:cubicBezTo>
                    <a:cubicBezTo>
                      <a:pt x="670" y="1714"/>
                      <a:pt x="701" y="1727"/>
                      <a:pt x="715" y="1735"/>
                    </a:cubicBezTo>
                    <a:cubicBezTo>
                      <a:pt x="767" y="1769"/>
                      <a:pt x="804" y="1802"/>
                      <a:pt x="823" y="1852"/>
                    </a:cubicBezTo>
                    <a:cubicBezTo>
                      <a:pt x="825" y="1859"/>
                      <a:pt x="826" y="1866"/>
                      <a:pt x="824" y="1873"/>
                    </a:cubicBezTo>
                    <a:cubicBezTo>
                      <a:pt x="802" y="1971"/>
                      <a:pt x="818" y="2076"/>
                      <a:pt x="848" y="2172"/>
                    </a:cubicBezTo>
                    <a:cubicBezTo>
                      <a:pt x="855" y="2193"/>
                      <a:pt x="841" y="2216"/>
                      <a:pt x="818" y="2218"/>
                    </a:cubicBezTo>
                    <a:moveTo>
                      <a:pt x="837" y="1784"/>
                    </a:moveTo>
                    <a:cubicBezTo>
                      <a:pt x="792" y="1715"/>
                      <a:pt x="740" y="1696"/>
                      <a:pt x="668" y="1647"/>
                    </a:cubicBezTo>
                    <a:cubicBezTo>
                      <a:pt x="462" y="1506"/>
                      <a:pt x="324" y="1253"/>
                      <a:pt x="436" y="1016"/>
                    </a:cubicBezTo>
                    <a:cubicBezTo>
                      <a:pt x="446" y="996"/>
                      <a:pt x="456" y="984"/>
                      <a:pt x="473" y="998"/>
                    </a:cubicBezTo>
                    <a:cubicBezTo>
                      <a:pt x="546" y="1055"/>
                      <a:pt x="766" y="1163"/>
                      <a:pt x="856" y="1203"/>
                    </a:cubicBezTo>
                    <a:cubicBezTo>
                      <a:pt x="868" y="1208"/>
                      <a:pt x="878" y="1218"/>
                      <a:pt x="882" y="1231"/>
                    </a:cubicBezTo>
                    <a:cubicBezTo>
                      <a:pt x="948" y="1411"/>
                      <a:pt x="937" y="1607"/>
                      <a:pt x="864" y="1783"/>
                    </a:cubicBezTo>
                    <a:cubicBezTo>
                      <a:pt x="859" y="1794"/>
                      <a:pt x="843" y="1795"/>
                      <a:pt x="837" y="1784"/>
                    </a:cubicBezTo>
                    <a:moveTo>
                      <a:pt x="1839" y="2048"/>
                    </a:moveTo>
                    <a:cubicBezTo>
                      <a:pt x="1835" y="2058"/>
                      <a:pt x="1825" y="2064"/>
                      <a:pt x="1814" y="2062"/>
                    </a:cubicBezTo>
                    <a:cubicBezTo>
                      <a:pt x="1792" y="2058"/>
                      <a:pt x="1764" y="2048"/>
                      <a:pt x="1737" y="2044"/>
                    </a:cubicBezTo>
                    <a:cubicBezTo>
                      <a:pt x="1698" y="2038"/>
                      <a:pt x="1661" y="2041"/>
                      <a:pt x="1634" y="2032"/>
                    </a:cubicBezTo>
                    <a:cubicBezTo>
                      <a:pt x="1601" y="2021"/>
                      <a:pt x="1580" y="1987"/>
                      <a:pt x="1582" y="1952"/>
                    </a:cubicBezTo>
                    <a:cubicBezTo>
                      <a:pt x="1588" y="1882"/>
                      <a:pt x="1569" y="1822"/>
                      <a:pt x="1564" y="1752"/>
                    </a:cubicBezTo>
                    <a:cubicBezTo>
                      <a:pt x="1561" y="1709"/>
                      <a:pt x="1565" y="1548"/>
                      <a:pt x="1557" y="1503"/>
                    </a:cubicBezTo>
                    <a:cubicBezTo>
                      <a:pt x="1532" y="1503"/>
                      <a:pt x="1527" y="1652"/>
                      <a:pt x="1530" y="1731"/>
                    </a:cubicBezTo>
                    <a:cubicBezTo>
                      <a:pt x="1531" y="1776"/>
                      <a:pt x="1548" y="1861"/>
                      <a:pt x="1535" y="1957"/>
                    </a:cubicBezTo>
                    <a:cubicBezTo>
                      <a:pt x="1533" y="1971"/>
                      <a:pt x="1525" y="1984"/>
                      <a:pt x="1513" y="1990"/>
                    </a:cubicBezTo>
                    <a:cubicBezTo>
                      <a:pt x="1467" y="2016"/>
                      <a:pt x="1398" y="2022"/>
                      <a:pt x="1353" y="2009"/>
                    </a:cubicBezTo>
                    <a:cubicBezTo>
                      <a:pt x="1337" y="2005"/>
                      <a:pt x="1323" y="1993"/>
                      <a:pt x="1316" y="1978"/>
                    </a:cubicBezTo>
                    <a:cubicBezTo>
                      <a:pt x="1203" y="1767"/>
                      <a:pt x="1255" y="1615"/>
                      <a:pt x="1158" y="1492"/>
                    </a:cubicBezTo>
                    <a:cubicBezTo>
                      <a:pt x="1154" y="1486"/>
                      <a:pt x="1090" y="1430"/>
                      <a:pt x="1084" y="1435"/>
                    </a:cubicBezTo>
                    <a:cubicBezTo>
                      <a:pt x="1079" y="1439"/>
                      <a:pt x="1133" y="1503"/>
                      <a:pt x="1138" y="1508"/>
                    </a:cubicBezTo>
                    <a:cubicBezTo>
                      <a:pt x="1226" y="1613"/>
                      <a:pt x="1183" y="1748"/>
                      <a:pt x="1273" y="1970"/>
                    </a:cubicBezTo>
                    <a:cubicBezTo>
                      <a:pt x="1282" y="1990"/>
                      <a:pt x="1279" y="2013"/>
                      <a:pt x="1265" y="2031"/>
                    </a:cubicBezTo>
                    <a:cubicBezTo>
                      <a:pt x="1213" y="2097"/>
                      <a:pt x="1108" y="2190"/>
                      <a:pt x="961" y="2209"/>
                    </a:cubicBezTo>
                    <a:cubicBezTo>
                      <a:pt x="946" y="2211"/>
                      <a:pt x="931" y="2202"/>
                      <a:pt x="924" y="2188"/>
                    </a:cubicBezTo>
                    <a:cubicBezTo>
                      <a:pt x="887" y="2109"/>
                      <a:pt x="859" y="2007"/>
                      <a:pt x="862" y="1919"/>
                    </a:cubicBezTo>
                    <a:cubicBezTo>
                      <a:pt x="863" y="1892"/>
                      <a:pt x="870" y="1866"/>
                      <a:pt x="882" y="1843"/>
                    </a:cubicBezTo>
                    <a:cubicBezTo>
                      <a:pt x="900" y="1807"/>
                      <a:pt x="919" y="1760"/>
                      <a:pt x="934" y="1708"/>
                    </a:cubicBezTo>
                    <a:cubicBezTo>
                      <a:pt x="976" y="1565"/>
                      <a:pt x="980" y="1417"/>
                      <a:pt x="940" y="1275"/>
                    </a:cubicBezTo>
                    <a:cubicBezTo>
                      <a:pt x="937" y="1265"/>
                      <a:pt x="949" y="1256"/>
                      <a:pt x="957" y="1262"/>
                    </a:cubicBezTo>
                    <a:cubicBezTo>
                      <a:pt x="1055" y="1323"/>
                      <a:pt x="1137" y="1250"/>
                      <a:pt x="1227" y="1297"/>
                    </a:cubicBezTo>
                    <a:cubicBezTo>
                      <a:pt x="1279" y="1324"/>
                      <a:pt x="1327" y="1360"/>
                      <a:pt x="1405" y="1390"/>
                    </a:cubicBezTo>
                    <a:cubicBezTo>
                      <a:pt x="1485" y="1420"/>
                      <a:pt x="1501" y="1410"/>
                      <a:pt x="1568" y="1437"/>
                    </a:cubicBezTo>
                    <a:cubicBezTo>
                      <a:pt x="1612" y="1455"/>
                      <a:pt x="1712" y="1549"/>
                      <a:pt x="1708" y="1535"/>
                    </a:cubicBezTo>
                    <a:cubicBezTo>
                      <a:pt x="1695" y="1489"/>
                      <a:pt x="1649" y="1440"/>
                      <a:pt x="1632" y="1429"/>
                    </a:cubicBezTo>
                    <a:cubicBezTo>
                      <a:pt x="1564" y="1382"/>
                      <a:pt x="1497" y="1374"/>
                      <a:pt x="1470" y="1365"/>
                    </a:cubicBezTo>
                    <a:cubicBezTo>
                      <a:pt x="1356" y="1334"/>
                      <a:pt x="1269" y="1255"/>
                      <a:pt x="1215" y="1239"/>
                    </a:cubicBezTo>
                    <a:cubicBezTo>
                      <a:pt x="1132" y="1213"/>
                      <a:pt x="1066" y="1260"/>
                      <a:pt x="1003" y="1230"/>
                    </a:cubicBezTo>
                    <a:cubicBezTo>
                      <a:pt x="981" y="1219"/>
                      <a:pt x="964" y="1201"/>
                      <a:pt x="938" y="1184"/>
                    </a:cubicBezTo>
                    <a:cubicBezTo>
                      <a:pt x="914" y="1169"/>
                      <a:pt x="917" y="1172"/>
                      <a:pt x="801" y="1114"/>
                    </a:cubicBezTo>
                    <a:cubicBezTo>
                      <a:pt x="730" y="1078"/>
                      <a:pt x="578" y="992"/>
                      <a:pt x="516" y="943"/>
                    </a:cubicBezTo>
                    <a:cubicBezTo>
                      <a:pt x="400" y="853"/>
                      <a:pt x="339" y="737"/>
                      <a:pt x="176" y="707"/>
                    </a:cubicBezTo>
                    <a:cubicBezTo>
                      <a:pt x="156" y="703"/>
                      <a:pt x="139" y="689"/>
                      <a:pt x="131" y="670"/>
                    </a:cubicBezTo>
                    <a:cubicBezTo>
                      <a:pt x="104" y="600"/>
                      <a:pt x="86" y="486"/>
                      <a:pt x="108" y="315"/>
                    </a:cubicBezTo>
                    <a:cubicBezTo>
                      <a:pt x="127" y="166"/>
                      <a:pt x="151" y="75"/>
                      <a:pt x="152" y="75"/>
                    </a:cubicBezTo>
                    <a:cubicBezTo>
                      <a:pt x="152" y="75"/>
                      <a:pt x="169" y="31"/>
                      <a:pt x="190" y="75"/>
                    </a:cubicBezTo>
                    <a:cubicBezTo>
                      <a:pt x="210" y="118"/>
                      <a:pt x="257" y="240"/>
                      <a:pt x="439" y="369"/>
                    </a:cubicBezTo>
                    <a:cubicBezTo>
                      <a:pt x="621" y="498"/>
                      <a:pt x="732" y="549"/>
                      <a:pt x="799" y="674"/>
                    </a:cubicBezTo>
                    <a:cubicBezTo>
                      <a:pt x="865" y="799"/>
                      <a:pt x="969" y="860"/>
                      <a:pt x="1024" y="877"/>
                    </a:cubicBezTo>
                    <a:cubicBezTo>
                      <a:pt x="1079" y="893"/>
                      <a:pt x="1261" y="939"/>
                      <a:pt x="1373" y="1057"/>
                    </a:cubicBezTo>
                    <a:cubicBezTo>
                      <a:pt x="1452" y="1142"/>
                      <a:pt x="1632" y="1171"/>
                      <a:pt x="1753" y="1232"/>
                    </a:cubicBezTo>
                    <a:cubicBezTo>
                      <a:pt x="1818" y="1265"/>
                      <a:pt x="1860" y="1332"/>
                      <a:pt x="1862" y="1405"/>
                    </a:cubicBezTo>
                    <a:cubicBezTo>
                      <a:pt x="1867" y="1593"/>
                      <a:pt x="1873" y="1961"/>
                      <a:pt x="1839" y="2048"/>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44"/>
              <p:cNvSpPr/>
              <p:nvPr/>
            </p:nvSpPr>
            <p:spPr>
              <a:xfrm>
                <a:off x="727016" y="1124099"/>
                <a:ext cx="981934" cy="1465533"/>
              </a:xfrm>
              <a:custGeom>
                <a:rect b="b" l="l" r="r" t="t"/>
                <a:pathLst>
                  <a:path extrusionOk="0" h="2588" w="1734">
                    <a:moveTo>
                      <a:pt x="1732" y="402"/>
                    </a:moveTo>
                    <a:cubicBezTo>
                      <a:pt x="1723" y="347"/>
                      <a:pt x="1702" y="273"/>
                      <a:pt x="1701" y="272"/>
                    </a:cubicBezTo>
                    <a:cubicBezTo>
                      <a:pt x="1711" y="311"/>
                      <a:pt x="1712" y="369"/>
                      <a:pt x="1710" y="446"/>
                    </a:cubicBezTo>
                    <a:cubicBezTo>
                      <a:pt x="1643" y="438"/>
                      <a:pt x="1559" y="493"/>
                      <a:pt x="1559" y="493"/>
                    </a:cubicBezTo>
                    <a:cubicBezTo>
                      <a:pt x="1555" y="392"/>
                      <a:pt x="1460" y="316"/>
                      <a:pt x="1431" y="294"/>
                    </a:cubicBezTo>
                    <a:cubicBezTo>
                      <a:pt x="1424" y="289"/>
                      <a:pt x="1420" y="283"/>
                      <a:pt x="1418" y="276"/>
                    </a:cubicBezTo>
                    <a:cubicBezTo>
                      <a:pt x="1399" y="217"/>
                      <a:pt x="1399" y="132"/>
                      <a:pt x="1367" y="138"/>
                    </a:cubicBezTo>
                    <a:cubicBezTo>
                      <a:pt x="1349" y="142"/>
                      <a:pt x="1364" y="183"/>
                      <a:pt x="1369" y="223"/>
                    </a:cubicBezTo>
                    <a:cubicBezTo>
                      <a:pt x="1372" y="248"/>
                      <a:pt x="1370" y="272"/>
                      <a:pt x="1368" y="285"/>
                    </a:cubicBezTo>
                    <a:cubicBezTo>
                      <a:pt x="1367" y="290"/>
                      <a:pt x="1365" y="295"/>
                      <a:pt x="1361" y="299"/>
                    </a:cubicBezTo>
                    <a:cubicBezTo>
                      <a:pt x="1316" y="340"/>
                      <a:pt x="1283" y="409"/>
                      <a:pt x="1270" y="441"/>
                    </a:cubicBezTo>
                    <a:cubicBezTo>
                      <a:pt x="1266" y="449"/>
                      <a:pt x="1256" y="452"/>
                      <a:pt x="1248" y="447"/>
                    </a:cubicBezTo>
                    <a:cubicBezTo>
                      <a:pt x="1160" y="386"/>
                      <a:pt x="1052" y="368"/>
                      <a:pt x="1046" y="398"/>
                    </a:cubicBezTo>
                    <a:cubicBezTo>
                      <a:pt x="1043" y="414"/>
                      <a:pt x="1118" y="431"/>
                      <a:pt x="1173" y="465"/>
                    </a:cubicBezTo>
                    <a:cubicBezTo>
                      <a:pt x="1221" y="495"/>
                      <a:pt x="1249" y="542"/>
                      <a:pt x="1249" y="542"/>
                    </a:cubicBezTo>
                    <a:cubicBezTo>
                      <a:pt x="1256" y="618"/>
                      <a:pt x="1172" y="776"/>
                      <a:pt x="1138" y="837"/>
                    </a:cubicBezTo>
                    <a:cubicBezTo>
                      <a:pt x="1130" y="851"/>
                      <a:pt x="1115" y="861"/>
                      <a:pt x="1098" y="862"/>
                    </a:cubicBezTo>
                    <a:cubicBezTo>
                      <a:pt x="1018" y="866"/>
                      <a:pt x="904" y="882"/>
                      <a:pt x="864" y="888"/>
                    </a:cubicBezTo>
                    <a:cubicBezTo>
                      <a:pt x="856" y="889"/>
                      <a:pt x="847" y="886"/>
                      <a:pt x="841" y="879"/>
                    </a:cubicBezTo>
                    <a:cubicBezTo>
                      <a:pt x="729" y="753"/>
                      <a:pt x="575" y="658"/>
                      <a:pt x="562" y="696"/>
                    </a:cubicBezTo>
                    <a:cubicBezTo>
                      <a:pt x="556" y="716"/>
                      <a:pt x="649" y="771"/>
                      <a:pt x="720" y="837"/>
                    </a:cubicBezTo>
                    <a:cubicBezTo>
                      <a:pt x="771" y="883"/>
                      <a:pt x="810" y="935"/>
                      <a:pt x="828" y="962"/>
                    </a:cubicBezTo>
                    <a:cubicBezTo>
                      <a:pt x="835" y="971"/>
                      <a:pt x="847" y="975"/>
                      <a:pt x="858" y="972"/>
                    </a:cubicBezTo>
                    <a:cubicBezTo>
                      <a:pt x="953" y="940"/>
                      <a:pt x="1110" y="932"/>
                      <a:pt x="1125" y="932"/>
                    </a:cubicBezTo>
                    <a:cubicBezTo>
                      <a:pt x="1140" y="932"/>
                      <a:pt x="1185" y="1007"/>
                      <a:pt x="1195" y="1172"/>
                    </a:cubicBezTo>
                    <a:cubicBezTo>
                      <a:pt x="1206" y="1338"/>
                      <a:pt x="1114" y="1452"/>
                      <a:pt x="1098" y="1518"/>
                    </a:cubicBezTo>
                    <a:cubicBezTo>
                      <a:pt x="1081" y="1583"/>
                      <a:pt x="975" y="1524"/>
                      <a:pt x="921" y="1464"/>
                    </a:cubicBezTo>
                    <a:cubicBezTo>
                      <a:pt x="868" y="1403"/>
                      <a:pt x="724" y="1242"/>
                      <a:pt x="624" y="1188"/>
                    </a:cubicBezTo>
                    <a:cubicBezTo>
                      <a:pt x="524" y="1133"/>
                      <a:pt x="364" y="992"/>
                      <a:pt x="278" y="895"/>
                    </a:cubicBezTo>
                    <a:cubicBezTo>
                      <a:pt x="217" y="827"/>
                      <a:pt x="207" y="797"/>
                      <a:pt x="211" y="761"/>
                    </a:cubicBezTo>
                    <a:cubicBezTo>
                      <a:pt x="235" y="675"/>
                      <a:pt x="289" y="555"/>
                      <a:pt x="323" y="497"/>
                    </a:cubicBezTo>
                    <a:cubicBezTo>
                      <a:pt x="332" y="483"/>
                      <a:pt x="346" y="472"/>
                      <a:pt x="362" y="468"/>
                    </a:cubicBezTo>
                    <a:cubicBezTo>
                      <a:pt x="370" y="467"/>
                      <a:pt x="381" y="465"/>
                      <a:pt x="393" y="466"/>
                    </a:cubicBezTo>
                    <a:cubicBezTo>
                      <a:pt x="439" y="469"/>
                      <a:pt x="545" y="423"/>
                      <a:pt x="606" y="369"/>
                    </a:cubicBezTo>
                    <a:cubicBezTo>
                      <a:pt x="648" y="333"/>
                      <a:pt x="677" y="308"/>
                      <a:pt x="709" y="291"/>
                    </a:cubicBezTo>
                    <a:cubicBezTo>
                      <a:pt x="712" y="290"/>
                      <a:pt x="717" y="291"/>
                      <a:pt x="719" y="293"/>
                    </a:cubicBezTo>
                    <a:cubicBezTo>
                      <a:pt x="725" y="300"/>
                      <a:pt x="735" y="316"/>
                      <a:pt x="739" y="344"/>
                    </a:cubicBezTo>
                    <a:cubicBezTo>
                      <a:pt x="774" y="559"/>
                      <a:pt x="884" y="644"/>
                      <a:pt x="904" y="625"/>
                    </a:cubicBezTo>
                    <a:cubicBezTo>
                      <a:pt x="923" y="605"/>
                      <a:pt x="834" y="492"/>
                      <a:pt x="810" y="429"/>
                    </a:cubicBezTo>
                    <a:cubicBezTo>
                      <a:pt x="781" y="354"/>
                      <a:pt x="757" y="274"/>
                      <a:pt x="795" y="229"/>
                    </a:cubicBezTo>
                    <a:cubicBezTo>
                      <a:pt x="825" y="202"/>
                      <a:pt x="874" y="168"/>
                      <a:pt x="949" y="148"/>
                    </a:cubicBezTo>
                    <a:cubicBezTo>
                      <a:pt x="1091" y="111"/>
                      <a:pt x="1143" y="92"/>
                      <a:pt x="1143" y="78"/>
                    </a:cubicBezTo>
                    <a:cubicBezTo>
                      <a:pt x="1143" y="64"/>
                      <a:pt x="1075" y="56"/>
                      <a:pt x="954" y="96"/>
                    </a:cubicBezTo>
                    <a:cubicBezTo>
                      <a:pt x="833" y="137"/>
                      <a:pt x="704" y="229"/>
                      <a:pt x="701" y="229"/>
                    </a:cubicBezTo>
                    <a:cubicBezTo>
                      <a:pt x="699" y="229"/>
                      <a:pt x="523" y="359"/>
                      <a:pt x="432" y="377"/>
                    </a:cubicBezTo>
                    <a:cubicBezTo>
                      <a:pt x="414" y="380"/>
                      <a:pt x="400" y="363"/>
                      <a:pt x="406" y="346"/>
                    </a:cubicBezTo>
                    <a:cubicBezTo>
                      <a:pt x="455" y="214"/>
                      <a:pt x="683" y="8"/>
                      <a:pt x="691" y="0"/>
                    </a:cubicBezTo>
                    <a:cubicBezTo>
                      <a:pt x="570" y="66"/>
                      <a:pt x="463" y="158"/>
                      <a:pt x="382" y="270"/>
                    </a:cubicBezTo>
                    <a:cubicBezTo>
                      <a:pt x="352" y="310"/>
                      <a:pt x="325" y="361"/>
                      <a:pt x="342" y="408"/>
                    </a:cubicBezTo>
                    <a:cubicBezTo>
                      <a:pt x="342" y="408"/>
                      <a:pt x="272" y="409"/>
                      <a:pt x="194" y="607"/>
                    </a:cubicBezTo>
                    <a:cubicBezTo>
                      <a:pt x="115" y="804"/>
                      <a:pt x="148" y="850"/>
                      <a:pt x="148" y="850"/>
                    </a:cubicBezTo>
                    <a:cubicBezTo>
                      <a:pt x="148" y="850"/>
                      <a:pt x="109" y="844"/>
                      <a:pt x="76" y="903"/>
                    </a:cubicBezTo>
                    <a:cubicBezTo>
                      <a:pt x="42" y="964"/>
                      <a:pt x="0" y="1107"/>
                      <a:pt x="12" y="1179"/>
                    </a:cubicBezTo>
                    <a:lnTo>
                      <a:pt x="12" y="1179"/>
                    </a:lnTo>
                    <a:cubicBezTo>
                      <a:pt x="13" y="1186"/>
                      <a:pt x="15" y="1193"/>
                      <a:pt x="17" y="1199"/>
                    </a:cubicBezTo>
                    <a:cubicBezTo>
                      <a:pt x="17" y="1199"/>
                      <a:pt x="82" y="1403"/>
                      <a:pt x="273" y="1534"/>
                    </a:cubicBezTo>
                    <a:cubicBezTo>
                      <a:pt x="463" y="1665"/>
                      <a:pt x="563" y="1725"/>
                      <a:pt x="668" y="1870"/>
                    </a:cubicBezTo>
                    <a:cubicBezTo>
                      <a:pt x="773" y="2014"/>
                      <a:pt x="839" y="2034"/>
                      <a:pt x="970" y="2080"/>
                    </a:cubicBezTo>
                    <a:cubicBezTo>
                      <a:pt x="1102" y="2125"/>
                      <a:pt x="1175" y="2185"/>
                      <a:pt x="1227" y="2237"/>
                    </a:cubicBezTo>
                    <a:cubicBezTo>
                      <a:pt x="1279" y="2290"/>
                      <a:pt x="1477" y="2368"/>
                      <a:pt x="1556" y="2395"/>
                    </a:cubicBezTo>
                    <a:cubicBezTo>
                      <a:pt x="1635" y="2421"/>
                      <a:pt x="1705" y="2459"/>
                      <a:pt x="1733" y="2587"/>
                    </a:cubicBezTo>
                    <a:cubicBezTo>
                      <a:pt x="1732" y="2165"/>
                      <a:pt x="1732" y="402"/>
                      <a:pt x="1732" y="402"/>
                    </a:cubicBezTo>
                    <a:moveTo>
                      <a:pt x="1559" y="2291"/>
                    </a:moveTo>
                    <a:cubicBezTo>
                      <a:pt x="1485" y="2252"/>
                      <a:pt x="1323" y="2194"/>
                      <a:pt x="1261" y="2127"/>
                    </a:cubicBezTo>
                    <a:cubicBezTo>
                      <a:pt x="1222" y="2086"/>
                      <a:pt x="1177" y="2059"/>
                      <a:pt x="1149" y="2045"/>
                    </a:cubicBezTo>
                    <a:cubicBezTo>
                      <a:pt x="1136" y="2038"/>
                      <a:pt x="1122" y="2032"/>
                      <a:pt x="1108" y="2028"/>
                    </a:cubicBezTo>
                    <a:cubicBezTo>
                      <a:pt x="893" y="1970"/>
                      <a:pt x="750" y="1769"/>
                      <a:pt x="592" y="1630"/>
                    </a:cubicBezTo>
                    <a:cubicBezTo>
                      <a:pt x="431" y="1488"/>
                      <a:pt x="98" y="1357"/>
                      <a:pt x="95" y="1161"/>
                    </a:cubicBezTo>
                    <a:cubicBezTo>
                      <a:pt x="93" y="1063"/>
                      <a:pt x="120" y="994"/>
                      <a:pt x="147" y="949"/>
                    </a:cubicBezTo>
                    <a:cubicBezTo>
                      <a:pt x="157" y="932"/>
                      <a:pt x="180" y="930"/>
                      <a:pt x="192" y="945"/>
                    </a:cubicBezTo>
                    <a:cubicBezTo>
                      <a:pt x="268" y="1031"/>
                      <a:pt x="458" y="1196"/>
                      <a:pt x="522" y="1229"/>
                    </a:cubicBezTo>
                    <a:cubicBezTo>
                      <a:pt x="594" y="1265"/>
                      <a:pt x="653" y="1296"/>
                      <a:pt x="710" y="1371"/>
                    </a:cubicBezTo>
                    <a:cubicBezTo>
                      <a:pt x="767" y="1446"/>
                      <a:pt x="877" y="1550"/>
                      <a:pt x="946" y="1589"/>
                    </a:cubicBezTo>
                    <a:cubicBezTo>
                      <a:pt x="1015" y="1629"/>
                      <a:pt x="1094" y="1679"/>
                      <a:pt x="1156" y="1742"/>
                    </a:cubicBezTo>
                    <a:cubicBezTo>
                      <a:pt x="1217" y="1804"/>
                      <a:pt x="1342" y="1879"/>
                      <a:pt x="1364" y="1904"/>
                    </a:cubicBezTo>
                    <a:cubicBezTo>
                      <a:pt x="1386" y="1929"/>
                      <a:pt x="1325" y="2084"/>
                      <a:pt x="1351" y="2100"/>
                    </a:cubicBezTo>
                    <a:cubicBezTo>
                      <a:pt x="1377" y="2117"/>
                      <a:pt x="1426" y="1953"/>
                      <a:pt x="1426" y="1953"/>
                    </a:cubicBezTo>
                    <a:cubicBezTo>
                      <a:pt x="1502" y="2001"/>
                      <a:pt x="1565" y="2146"/>
                      <a:pt x="1598" y="2127"/>
                    </a:cubicBezTo>
                    <a:cubicBezTo>
                      <a:pt x="1631" y="2108"/>
                      <a:pt x="1535" y="1934"/>
                      <a:pt x="1395" y="1837"/>
                    </a:cubicBezTo>
                    <a:cubicBezTo>
                      <a:pt x="1283" y="1760"/>
                      <a:pt x="1204" y="1675"/>
                      <a:pt x="1177" y="1644"/>
                    </a:cubicBezTo>
                    <a:cubicBezTo>
                      <a:pt x="1170" y="1637"/>
                      <a:pt x="1167" y="1627"/>
                      <a:pt x="1169" y="1617"/>
                    </a:cubicBezTo>
                    <a:cubicBezTo>
                      <a:pt x="1173" y="1592"/>
                      <a:pt x="1182" y="1537"/>
                      <a:pt x="1196" y="1495"/>
                    </a:cubicBezTo>
                    <a:cubicBezTo>
                      <a:pt x="1215" y="1437"/>
                      <a:pt x="1259" y="1395"/>
                      <a:pt x="1276" y="1199"/>
                    </a:cubicBezTo>
                    <a:cubicBezTo>
                      <a:pt x="1288" y="1045"/>
                      <a:pt x="1231" y="937"/>
                      <a:pt x="1207" y="899"/>
                    </a:cubicBezTo>
                    <a:cubicBezTo>
                      <a:pt x="1200" y="889"/>
                      <a:pt x="1200" y="877"/>
                      <a:pt x="1206" y="867"/>
                    </a:cubicBezTo>
                    <a:cubicBezTo>
                      <a:pt x="1229" y="826"/>
                      <a:pt x="1287" y="713"/>
                      <a:pt x="1313" y="569"/>
                    </a:cubicBezTo>
                    <a:cubicBezTo>
                      <a:pt x="1338" y="433"/>
                      <a:pt x="1372" y="376"/>
                      <a:pt x="1389" y="356"/>
                    </a:cubicBezTo>
                    <a:cubicBezTo>
                      <a:pt x="1393" y="350"/>
                      <a:pt x="1401" y="349"/>
                      <a:pt x="1407" y="354"/>
                    </a:cubicBezTo>
                    <a:cubicBezTo>
                      <a:pt x="1507" y="441"/>
                      <a:pt x="1510" y="558"/>
                      <a:pt x="1510" y="558"/>
                    </a:cubicBezTo>
                    <a:cubicBezTo>
                      <a:pt x="1412" y="769"/>
                      <a:pt x="1392" y="897"/>
                      <a:pt x="1388" y="942"/>
                    </a:cubicBezTo>
                    <a:cubicBezTo>
                      <a:pt x="1387" y="955"/>
                      <a:pt x="1389" y="967"/>
                      <a:pt x="1393" y="978"/>
                    </a:cubicBezTo>
                    <a:cubicBezTo>
                      <a:pt x="1422" y="1051"/>
                      <a:pt x="1475" y="1117"/>
                      <a:pt x="1500" y="1146"/>
                    </a:cubicBezTo>
                    <a:cubicBezTo>
                      <a:pt x="1508" y="1155"/>
                      <a:pt x="1510" y="1168"/>
                      <a:pt x="1506" y="1180"/>
                    </a:cubicBezTo>
                    <a:cubicBezTo>
                      <a:pt x="1471" y="1278"/>
                      <a:pt x="1429" y="1398"/>
                      <a:pt x="1458" y="1407"/>
                    </a:cubicBezTo>
                    <a:cubicBezTo>
                      <a:pt x="1485" y="1415"/>
                      <a:pt x="1551" y="1251"/>
                      <a:pt x="1570" y="1202"/>
                    </a:cubicBezTo>
                    <a:cubicBezTo>
                      <a:pt x="1574" y="1193"/>
                      <a:pt x="1581" y="1186"/>
                      <a:pt x="1590" y="1183"/>
                    </a:cubicBezTo>
                    <a:cubicBezTo>
                      <a:pt x="1618" y="1174"/>
                      <a:pt x="1641" y="1165"/>
                      <a:pt x="1662" y="1157"/>
                    </a:cubicBezTo>
                    <a:cubicBezTo>
                      <a:pt x="1665" y="1156"/>
                      <a:pt x="1668" y="1157"/>
                      <a:pt x="1669" y="1160"/>
                    </a:cubicBezTo>
                    <a:cubicBezTo>
                      <a:pt x="1680" y="1197"/>
                      <a:pt x="1680" y="1433"/>
                      <a:pt x="1678" y="1673"/>
                    </a:cubicBezTo>
                    <a:cubicBezTo>
                      <a:pt x="1678" y="1679"/>
                      <a:pt x="1672" y="1682"/>
                      <a:pt x="1667" y="1679"/>
                    </a:cubicBezTo>
                    <a:cubicBezTo>
                      <a:pt x="1623" y="1644"/>
                      <a:pt x="1535" y="1555"/>
                      <a:pt x="1479" y="1542"/>
                    </a:cubicBezTo>
                    <a:cubicBezTo>
                      <a:pt x="1408" y="1526"/>
                      <a:pt x="1446" y="1563"/>
                      <a:pt x="1446" y="1563"/>
                    </a:cubicBezTo>
                    <a:cubicBezTo>
                      <a:pt x="1585" y="1635"/>
                      <a:pt x="1651" y="1743"/>
                      <a:pt x="1672" y="1783"/>
                    </a:cubicBezTo>
                    <a:cubicBezTo>
                      <a:pt x="1675" y="1789"/>
                      <a:pt x="1677" y="1796"/>
                      <a:pt x="1677" y="1802"/>
                    </a:cubicBezTo>
                    <a:cubicBezTo>
                      <a:pt x="1675" y="2002"/>
                      <a:pt x="1672" y="2179"/>
                      <a:pt x="1672" y="2214"/>
                    </a:cubicBezTo>
                    <a:cubicBezTo>
                      <a:pt x="1674" y="2301"/>
                      <a:pt x="1632" y="2329"/>
                      <a:pt x="1559" y="2291"/>
                    </a:cubicBezTo>
                    <a:moveTo>
                      <a:pt x="1675" y="931"/>
                    </a:moveTo>
                    <a:cubicBezTo>
                      <a:pt x="1676" y="971"/>
                      <a:pt x="1677" y="998"/>
                      <a:pt x="1680" y="1034"/>
                    </a:cubicBezTo>
                    <a:cubicBezTo>
                      <a:pt x="1680" y="1046"/>
                      <a:pt x="1677" y="1058"/>
                      <a:pt x="1669" y="1067"/>
                    </a:cubicBezTo>
                    <a:cubicBezTo>
                      <a:pt x="1628" y="1115"/>
                      <a:pt x="1578" y="1127"/>
                      <a:pt x="1563" y="1130"/>
                    </a:cubicBezTo>
                    <a:cubicBezTo>
                      <a:pt x="1560" y="1130"/>
                      <a:pt x="1557" y="1130"/>
                      <a:pt x="1555" y="1128"/>
                    </a:cubicBezTo>
                    <a:cubicBezTo>
                      <a:pt x="1508" y="1096"/>
                      <a:pt x="1469" y="1008"/>
                      <a:pt x="1455" y="972"/>
                    </a:cubicBezTo>
                    <a:cubicBezTo>
                      <a:pt x="1451" y="962"/>
                      <a:pt x="1449" y="950"/>
                      <a:pt x="1451" y="940"/>
                    </a:cubicBezTo>
                    <a:cubicBezTo>
                      <a:pt x="1488" y="706"/>
                      <a:pt x="1589" y="550"/>
                      <a:pt x="1589" y="550"/>
                    </a:cubicBezTo>
                    <a:cubicBezTo>
                      <a:pt x="1622" y="509"/>
                      <a:pt x="1675" y="492"/>
                      <a:pt x="1708" y="492"/>
                    </a:cubicBezTo>
                    <a:cubicBezTo>
                      <a:pt x="1701" y="668"/>
                      <a:pt x="1674" y="869"/>
                      <a:pt x="1675" y="93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44"/>
              <p:cNvSpPr/>
              <p:nvPr/>
            </p:nvSpPr>
            <p:spPr>
              <a:xfrm>
                <a:off x="876514" y="1065772"/>
                <a:ext cx="776940" cy="883397"/>
              </a:xfrm>
              <a:custGeom>
                <a:rect b="b" l="l" r="r" t="t"/>
                <a:pathLst>
                  <a:path extrusionOk="0" h="1560" w="1372">
                    <a:moveTo>
                      <a:pt x="779" y="1539"/>
                    </a:moveTo>
                    <a:cubicBezTo>
                      <a:pt x="772" y="1554"/>
                      <a:pt x="753" y="1559"/>
                      <a:pt x="739" y="1550"/>
                    </a:cubicBezTo>
                    <a:cubicBezTo>
                      <a:pt x="631" y="1477"/>
                      <a:pt x="526" y="1301"/>
                      <a:pt x="380" y="1221"/>
                    </a:cubicBezTo>
                    <a:cubicBezTo>
                      <a:pt x="313" y="1184"/>
                      <a:pt x="8" y="959"/>
                      <a:pt x="0" y="863"/>
                    </a:cubicBezTo>
                    <a:cubicBezTo>
                      <a:pt x="20" y="796"/>
                      <a:pt x="59" y="704"/>
                      <a:pt x="90" y="647"/>
                    </a:cubicBezTo>
                    <a:cubicBezTo>
                      <a:pt x="98" y="632"/>
                      <a:pt x="112" y="622"/>
                      <a:pt x="129" y="620"/>
                    </a:cubicBezTo>
                    <a:cubicBezTo>
                      <a:pt x="212" y="607"/>
                      <a:pt x="288" y="573"/>
                      <a:pt x="366" y="514"/>
                    </a:cubicBezTo>
                    <a:cubicBezTo>
                      <a:pt x="384" y="500"/>
                      <a:pt x="412" y="509"/>
                      <a:pt x="418" y="531"/>
                    </a:cubicBezTo>
                    <a:cubicBezTo>
                      <a:pt x="440" y="608"/>
                      <a:pt x="470" y="661"/>
                      <a:pt x="494" y="694"/>
                    </a:cubicBezTo>
                    <a:cubicBezTo>
                      <a:pt x="612" y="859"/>
                      <a:pt x="754" y="765"/>
                      <a:pt x="640" y="576"/>
                    </a:cubicBezTo>
                    <a:cubicBezTo>
                      <a:pt x="599" y="509"/>
                      <a:pt x="554" y="386"/>
                      <a:pt x="568" y="364"/>
                    </a:cubicBezTo>
                    <a:cubicBezTo>
                      <a:pt x="635" y="262"/>
                      <a:pt x="933" y="271"/>
                      <a:pt x="933" y="168"/>
                    </a:cubicBezTo>
                    <a:cubicBezTo>
                      <a:pt x="933" y="84"/>
                      <a:pt x="834" y="87"/>
                      <a:pt x="775" y="96"/>
                    </a:cubicBezTo>
                    <a:cubicBezTo>
                      <a:pt x="762" y="97"/>
                      <a:pt x="752" y="86"/>
                      <a:pt x="756" y="74"/>
                    </a:cubicBezTo>
                    <a:cubicBezTo>
                      <a:pt x="760" y="59"/>
                      <a:pt x="770" y="47"/>
                      <a:pt x="784" y="42"/>
                    </a:cubicBezTo>
                    <a:cubicBezTo>
                      <a:pt x="886" y="0"/>
                      <a:pt x="1171" y="85"/>
                      <a:pt x="1230" y="161"/>
                    </a:cubicBezTo>
                    <a:cubicBezTo>
                      <a:pt x="1237" y="174"/>
                      <a:pt x="1241" y="184"/>
                      <a:pt x="1242" y="192"/>
                    </a:cubicBezTo>
                    <a:cubicBezTo>
                      <a:pt x="1245" y="207"/>
                      <a:pt x="1256" y="219"/>
                      <a:pt x="1269" y="225"/>
                    </a:cubicBezTo>
                    <a:cubicBezTo>
                      <a:pt x="1290" y="234"/>
                      <a:pt x="1317" y="248"/>
                      <a:pt x="1325" y="268"/>
                    </a:cubicBezTo>
                    <a:cubicBezTo>
                      <a:pt x="1343" y="316"/>
                      <a:pt x="1366" y="387"/>
                      <a:pt x="1370" y="452"/>
                    </a:cubicBezTo>
                    <a:cubicBezTo>
                      <a:pt x="1371" y="465"/>
                      <a:pt x="1363" y="477"/>
                      <a:pt x="1350" y="481"/>
                    </a:cubicBezTo>
                    <a:cubicBezTo>
                      <a:pt x="1336" y="485"/>
                      <a:pt x="1323" y="479"/>
                      <a:pt x="1317" y="468"/>
                    </a:cubicBezTo>
                    <a:cubicBezTo>
                      <a:pt x="1299" y="433"/>
                      <a:pt x="1270" y="393"/>
                      <a:pt x="1223" y="354"/>
                    </a:cubicBezTo>
                    <a:cubicBezTo>
                      <a:pt x="1209" y="342"/>
                      <a:pt x="1200" y="325"/>
                      <a:pt x="1197" y="307"/>
                    </a:cubicBezTo>
                    <a:cubicBezTo>
                      <a:pt x="1184" y="243"/>
                      <a:pt x="1172" y="162"/>
                      <a:pt x="1096" y="162"/>
                    </a:cubicBezTo>
                    <a:cubicBezTo>
                      <a:pt x="997" y="162"/>
                      <a:pt x="1024" y="263"/>
                      <a:pt x="1029" y="330"/>
                    </a:cubicBezTo>
                    <a:cubicBezTo>
                      <a:pt x="1033" y="377"/>
                      <a:pt x="967" y="453"/>
                      <a:pt x="921" y="435"/>
                    </a:cubicBezTo>
                    <a:cubicBezTo>
                      <a:pt x="874" y="416"/>
                      <a:pt x="832" y="408"/>
                      <a:pt x="804" y="408"/>
                    </a:cubicBezTo>
                    <a:cubicBezTo>
                      <a:pt x="741" y="408"/>
                      <a:pt x="713" y="444"/>
                      <a:pt x="707" y="477"/>
                    </a:cubicBezTo>
                    <a:cubicBezTo>
                      <a:pt x="691" y="571"/>
                      <a:pt x="835" y="584"/>
                      <a:pt x="883" y="626"/>
                    </a:cubicBezTo>
                    <a:cubicBezTo>
                      <a:pt x="900" y="641"/>
                      <a:pt x="907" y="664"/>
                      <a:pt x="901" y="686"/>
                    </a:cubicBezTo>
                    <a:cubicBezTo>
                      <a:pt x="889" y="729"/>
                      <a:pt x="862" y="791"/>
                      <a:pt x="826" y="859"/>
                    </a:cubicBezTo>
                    <a:cubicBezTo>
                      <a:pt x="797" y="912"/>
                      <a:pt x="621" y="930"/>
                      <a:pt x="580" y="888"/>
                    </a:cubicBezTo>
                    <a:cubicBezTo>
                      <a:pt x="514" y="821"/>
                      <a:pt x="381" y="712"/>
                      <a:pt x="302" y="712"/>
                    </a:cubicBezTo>
                    <a:cubicBezTo>
                      <a:pt x="266" y="712"/>
                      <a:pt x="236" y="733"/>
                      <a:pt x="225" y="765"/>
                    </a:cubicBezTo>
                    <a:cubicBezTo>
                      <a:pt x="192" y="865"/>
                      <a:pt x="438" y="1001"/>
                      <a:pt x="499" y="1090"/>
                    </a:cubicBezTo>
                    <a:cubicBezTo>
                      <a:pt x="522" y="1122"/>
                      <a:pt x="564" y="1137"/>
                      <a:pt x="603" y="1124"/>
                    </a:cubicBezTo>
                    <a:cubicBezTo>
                      <a:pt x="657" y="1107"/>
                      <a:pt x="733" y="1098"/>
                      <a:pt x="784" y="1093"/>
                    </a:cubicBezTo>
                    <a:cubicBezTo>
                      <a:pt x="806" y="1091"/>
                      <a:pt x="826" y="1104"/>
                      <a:pt x="832" y="1126"/>
                    </a:cubicBezTo>
                    <a:cubicBezTo>
                      <a:pt x="841" y="1156"/>
                      <a:pt x="850" y="1202"/>
                      <a:pt x="854" y="1267"/>
                    </a:cubicBezTo>
                    <a:cubicBezTo>
                      <a:pt x="861" y="1383"/>
                      <a:pt x="810" y="1470"/>
                      <a:pt x="779" y="1539"/>
                    </a:cubicBezTo>
                    <a:moveTo>
                      <a:pt x="300" y="304"/>
                    </a:moveTo>
                    <a:cubicBezTo>
                      <a:pt x="358" y="236"/>
                      <a:pt x="423" y="174"/>
                      <a:pt x="454" y="146"/>
                    </a:cubicBezTo>
                    <a:cubicBezTo>
                      <a:pt x="510" y="95"/>
                      <a:pt x="600" y="76"/>
                      <a:pt x="675" y="101"/>
                    </a:cubicBezTo>
                    <a:cubicBezTo>
                      <a:pt x="684" y="104"/>
                      <a:pt x="684" y="117"/>
                      <a:pt x="675" y="119"/>
                    </a:cubicBezTo>
                    <a:cubicBezTo>
                      <a:pt x="573" y="151"/>
                      <a:pt x="426" y="243"/>
                      <a:pt x="312" y="318"/>
                    </a:cubicBezTo>
                    <a:cubicBezTo>
                      <a:pt x="302" y="324"/>
                      <a:pt x="292" y="312"/>
                      <a:pt x="300" y="304"/>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44"/>
              <p:cNvSpPr/>
              <p:nvPr/>
            </p:nvSpPr>
            <p:spPr>
              <a:xfrm>
                <a:off x="920684" y="1100881"/>
                <a:ext cx="710118" cy="738995"/>
              </a:xfrm>
              <a:custGeom>
                <a:rect b="b" l="l" r="r" t="t"/>
                <a:pathLst>
                  <a:path extrusionOk="0" h="1305" w="1254">
                    <a:moveTo>
                      <a:pt x="681" y="1286"/>
                    </a:moveTo>
                    <a:cubicBezTo>
                      <a:pt x="582" y="1212"/>
                      <a:pt x="569" y="1237"/>
                      <a:pt x="423" y="1157"/>
                    </a:cubicBezTo>
                    <a:cubicBezTo>
                      <a:pt x="392" y="1140"/>
                      <a:pt x="278" y="998"/>
                      <a:pt x="194" y="927"/>
                    </a:cubicBezTo>
                    <a:cubicBezTo>
                      <a:pt x="97" y="844"/>
                      <a:pt x="0" y="756"/>
                      <a:pt x="5" y="691"/>
                    </a:cubicBezTo>
                    <a:cubicBezTo>
                      <a:pt x="6" y="671"/>
                      <a:pt x="36" y="587"/>
                      <a:pt x="66" y="583"/>
                    </a:cubicBezTo>
                    <a:cubicBezTo>
                      <a:pt x="145" y="571"/>
                      <a:pt x="218" y="541"/>
                      <a:pt x="293" y="490"/>
                    </a:cubicBezTo>
                    <a:cubicBezTo>
                      <a:pt x="304" y="483"/>
                      <a:pt x="318" y="487"/>
                      <a:pt x="322" y="499"/>
                    </a:cubicBezTo>
                    <a:cubicBezTo>
                      <a:pt x="345" y="566"/>
                      <a:pt x="372" y="613"/>
                      <a:pt x="393" y="642"/>
                    </a:cubicBezTo>
                    <a:cubicBezTo>
                      <a:pt x="488" y="775"/>
                      <a:pt x="598" y="761"/>
                      <a:pt x="637" y="693"/>
                    </a:cubicBezTo>
                    <a:cubicBezTo>
                      <a:pt x="666" y="640"/>
                      <a:pt x="655" y="563"/>
                      <a:pt x="605" y="480"/>
                    </a:cubicBezTo>
                    <a:cubicBezTo>
                      <a:pt x="569" y="421"/>
                      <a:pt x="538" y="333"/>
                      <a:pt x="537" y="305"/>
                    </a:cubicBezTo>
                    <a:cubicBezTo>
                      <a:pt x="564" y="272"/>
                      <a:pt x="638" y="251"/>
                      <a:pt x="705" y="233"/>
                    </a:cubicBezTo>
                    <a:cubicBezTo>
                      <a:pt x="802" y="205"/>
                      <a:pt x="904" y="177"/>
                      <a:pt x="904" y="93"/>
                    </a:cubicBezTo>
                    <a:cubicBezTo>
                      <a:pt x="904" y="70"/>
                      <a:pt x="898" y="27"/>
                      <a:pt x="857" y="0"/>
                    </a:cubicBezTo>
                    <a:cubicBezTo>
                      <a:pt x="914" y="9"/>
                      <a:pt x="976" y="27"/>
                      <a:pt x="1026" y="48"/>
                    </a:cubicBezTo>
                    <a:cubicBezTo>
                      <a:pt x="989" y="48"/>
                      <a:pt x="961" y="59"/>
                      <a:pt x="941" y="81"/>
                    </a:cubicBezTo>
                    <a:cubicBezTo>
                      <a:pt x="899" y="128"/>
                      <a:pt x="917" y="205"/>
                      <a:pt x="921" y="258"/>
                    </a:cubicBezTo>
                    <a:cubicBezTo>
                      <a:pt x="921" y="265"/>
                      <a:pt x="914" y="285"/>
                      <a:pt x="898" y="303"/>
                    </a:cubicBezTo>
                    <a:cubicBezTo>
                      <a:pt x="885" y="317"/>
                      <a:pt x="872" y="323"/>
                      <a:pt x="867" y="323"/>
                    </a:cubicBezTo>
                    <a:lnTo>
                      <a:pt x="866" y="323"/>
                    </a:lnTo>
                    <a:cubicBezTo>
                      <a:pt x="820" y="304"/>
                      <a:pt x="772" y="294"/>
                      <a:pt x="734" y="294"/>
                    </a:cubicBezTo>
                    <a:cubicBezTo>
                      <a:pt x="647" y="294"/>
                      <a:pt x="607" y="348"/>
                      <a:pt x="599" y="395"/>
                    </a:cubicBezTo>
                    <a:cubicBezTo>
                      <a:pt x="577" y="524"/>
                      <a:pt x="749" y="546"/>
                      <a:pt x="788" y="580"/>
                    </a:cubicBezTo>
                    <a:cubicBezTo>
                      <a:pt x="793" y="585"/>
                      <a:pt x="796" y="592"/>
                      <a:pt x="794" y="599"/>
                    </a:cubicBezTo>
                    <a:cubicBezTo>
                      <a:pt x="782" y="640"/>
                      <a:pt x="759" y="659"/>
                      <a:pt x="724" y="723"/>
                    </a:cubicBezTo>
                    <a:cubicBezTo>
                      <a:pt x="718" y="733"/>
                      <a:pt x="665" y="784"/>
                      <a:pt x="600" y="784"/>
                    </a:cubicBezTo>
                    <a:cubicBezTo>
                      <a:pt x="562" y="784"/>
                      <a:pt x="495" y="777"/>
                      <a:pt x="491" y="774"/>
                    </a:cubicBezTo>
                    <a:cubicBezTo>
                      <a:pt x="483" y="766"/>
                      <a:pt x="352" y="597"/>
                      <a:pt x="233" y="597"/>
                    </a:cubicBezTo>
                    <a:cubicBezTo>
                      <a:pt x="180" y="597"/>
                      <a:pt x="135" y="629"/>
                      <a:pt x="118" y="678"/>
                    </a:cubicBezTo>
                    <a:cubicBezTo>
                      <a:pt x="88" y="768"/>
                      <a:pt x="192" y="854"/>
                      <a:pt x="292" y="937"/>
                    </a:cubicBezTo>
                    <a:cubicBezTo>
                      <a:pt x="335" y="973"/>
                      <a:pt x="379" y="1010"/>
                      <a:pt x="398" y="1037"/>
                    </a:cubicBezTo>
                    <a:cubicBezTo>
                      <a:pt x="431" y="1084"/>
                      <a:pt x="491" y="1104"/>
                      <a:pt x="547" y="1087"/>
                    </a:cubicBezTo>
                    <a:cubicBezTo>
                      <a:pt x="612" y="1065"/>
                      <a:pt x="720" y="1057"/>
                      <a:pt x="719" y="1057"/>
                    </a:cubicBezTo>
                    <a:cubicBezTo>
                      <a:pt x="722" y="1057"/>
                      <a:pt x="725" y="1059"/>
                      <a:pt x="726" y="1062"/>
                    </a:cubicBezTo>
                    <a:cubicBezTo>
                      <a:pt x="733" y="1087"/>
                      <a:pt x="742" y="1130"/>
                      <a:pt x="747" y="1194"/>
                    </a:cubicBezTo>
                    <a:cubicBezTo>
                      <a:pt x="752" y="1287"/>
                      <a:pt x="714" y="1304"/>
                      <a:pt x="681" y="1286"/>
                    </a:cubicBezTo>
                    <a:moveTo>
                      <a:pt x="1252" y="316"/>
                    </a:moveTo>
                    <a:cubicBezTo>
                      <a:pt x="1253" y="319"/>
                      <a:pt x="1249" y="321"/>
                      <a:pt x="1247" y="318"/>
                    </a:cubicBezTo>
                    <a:cubicBezTo>
                      <a:pt x="1222" y="291"/>
                      <a:pt x="1172" y="255"/>
                      <a:pt x="1166" y="224"/>
                    </a:cubicBezTo>
                    <a:cubicBezTo>
                      <a:pt x="1163" y="207"/>
                      <a:pt x="1160" y="191"/>
                      <a:pt x="1156" y="174"/>
                    </a:cubicBezTo>
                    <a:cubicBezTo>
                      <a:pt x="1155" y="171"/>
                      <a:pt x="1159" y="168"/>
                      <a:pt x="1162" y="170"/>
                    </a:cubicBezTo>
                    <a:cubicBezTo>
                      <a:pt x="1178" y="181"/>
                      <a:pt x="1203" y="194"/>
                      <a:pt x="1214" y="202"/>
                    </a:cubicBezTo>
                    <a:cubicBezTo>
                      <a:pt x="1217" y="204"/>
                      <a:pt x="1219" y="207"/>
                      <a:pt x="1220" y="210"/>
                    </a:cubicBezTo>
                    <a:cubicBezTo>
                      <a:pt x="1231" y="240"/>
                      <a:pt x="1244" y="277"/>
                      <a:pt x="1252" y="316"/>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44"/>
              <p:cNvSpPr/>
              <p:nvPr/>
            </p:nvSpPr>
            <p:spPr>
              <a:xfrm>
                <a:off x="1591164" y="1440650"/>
                <a:ext cx="74749" cy="237271"/>
              </a:xfrm>
              <a:custGeom>
                <a:rect b="b" l="l" r="r" t="t"/>
                <a:pathLst>
                  <a:path extrusionOk="0" h="419" w="132">
                    <a:moveTo>
                      <a:pt x="43" y="408"/>
                    </a:moveTo>
                    <a:cubicBezTo>
                      <a:pt x="30" y="387"/>
                      <a:pt x="17" y="360"/>
                      <a:pt x="6" y="329"/>
                    </a:cubicBezTo>
                    <a:cubicBezTo>
                      <a:pt x="1" y="316"/>
                      <a:pt x="0" y="301"/>
                      <a:pt x="3" y="287"/>
                    </a:cubicBezTo>
                    <a:cubicBezTo>
                      <a:pt x="32" y="164"/>
                      <a:pt x="79" y="66"/>
                      <a:pt x="111" y="9"/>
                    </a:cubicBezTo>
                    <a:cubicBezTo>
                      <a:pt x="116" y="0"/>
                      <a:pt x="131" y="5"/>
                      <a:pt x="129" y="15"/>
                    </a:cubicBezTo>
                    <a:cubicBezTo>
                      <a:pt x="111" y="141"/>
                      <a:pt x="92" y="278"/>
                      <a:pt x="91" y="388"/>
                    </a:cubicBezTo>
                    <a:cubicBezTo>
                      <a:pt x="91" y="393"/>
                      <a:pt x="88" y="398"/>
                      <a:pt x="84" y="401"/>
                    </a:cubicBezTo>
                    <a:cubicBezTo>
                      <a:pt x="78" y="406"/>
                      <a:pt x="73" y="410"/>
                      <a:pt x="67" y="413"/>
                    </a:cubicBezTo>
                    <a:cubicBezTo>
                      <a:pt x="58" y="418"/>
                      <a:pt x="48" y="416"/>
                      <a:pt x="43" y="408"/>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44"/>
              <p:cNvSpPr/>
              <p:nvPr/>
            </p:nvSpPr>
            <p:spPr>
              <a:xfrm>
                <a:off x="1613815" y="1465000"/>
                <a:ext cx="44170" cy="116654"/>
              </a:xfrm>
              <a:custGeom>
                <a:rect b="b" l="l" r="r" t="t"/>
                <a:pathLst>
                  <a:path extrusionOk="0" h="206" w="78">
                    <a:moveTo>
                      <a:pt x="31" y="197"/>
                    </a:moveTo>
                    <a:cubicBezTo>
                      <a:pt x="20" y="205"/>
                      <a:pt x="8" y="195"/>
                      <a:pt x="3" y="182"/>
                    </a:cubicBezTo>
                    <a:cubicBezTo>
                      <a:pt x="0" y="173"/>
                      <a:pt x="5" y="153"/>
                      <a:pt x="8" y="144"/>
                    </a:cubicBezTo>
                    <a:cubicBezTo>
                      <a:pt x="17" y="104"/>
                      <a:pt x="53" y="0"/>
                      <a:pt x="68" y="0"/>
                    </a:cubicBezTo>
                    <a:cubicBezTo>
                      <a:pt x="77" y="3"/>
                      <a:pt x="42" y="193"/>
                      <a:pt x="31" y="197"/>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44"/>
              <p:cNvSpPr/>
              <p:nvPr/>
            </p:nvSpPr>
            <p:spPr>
              <a:xfrm>
                <a:off x="824416" y="1373828"/>
                <a:ext cx="833002" cy="1002882"/>
              </a:xfrm>
              <a:custGeom>
                <a:rect b="b" l="l" r="r" t="t"/>
                <a:pathLst>
                  <a:path extrusionOk="0" h="1771" w="1471">
                    <a:moveTo>
                      <a:pt x="1446" y="1757"/>
                    </a:moveTo>
                    <a:cubicBezTo>
                      <a:pt x="1446" y="1765"/>
                      <a:pt x="1438" y="1770"/>
                      <a:pt x="1430" y="1766"/>
                    </a:cubicBezTo>
                    <a:cubicBezTo>
                      <a:pt x="1391" y="1745"/>
                      <a:pt x="1317" y="1715"/>
                      <a:pt x="1259" y="1686"/>
                    </a:cubicBezTo>
                    <a:cubicBezTo>
                      <a:pt x="1253" y="1683"/>
                      <a:pt x="1251" y="1675"/>
                      <a:pt x="1256" y="1669"/>
                    </a:cubicBezTo>
                    <a:cubicBezTo>
                      <a:pt x="1267" y="1656"/>
                      <a:pt x="1276" y="1641"/>
                      <a:pt x="1285" y="1624"/>
                    </a:cubicBezTo>
                    <a:cubicBezTo>
                      <a:pt x="1289" y="1616"/>
                      <a:pt x="1299" y="1615"/>
                      <a:pt x="1304" y="1622"/>
                    </a:cubicBezTo>
                    <a:cubicBezTo>
                      <a:pt x="1341" y="1672"/>
                      <a:pt x="1378" y="1730"/>
                      <a:pt x="1435" y="1727"/>
                    </a:cubicBezTo>
                    <a:cubicBezTo>
                      <a:pt x="1441" y="1727"/>
                      <a:pt x="1446" y="1732"/>
                      <a:pt x="1446" y="1738"/>
                    </a:cubicBezTo>
                    <a:cubicBezTo>
                      <a:pt x="1446" y="1746"/>
                      <a:pt x="1447" y="1752"/>
                      <a:pt x="1446" y="1757"/>
                    </a:cubicBezTo>
                    <a:moveTo>
                      <a:pt x="1099" y="1545"/>
                    </a:moveTo>
                    <a:cubicBezTo>
                      <a:pt x="1085" y="1545"/>
                      <a:pt x="1059" y="1540"/>
                      <a:pt x="1020" y="1520"/>
                    </a:cubicBezTo>
                    <a:cubicBezTo>
                      <a:pt x="1002" y="1510"/>
                      <a:pt x="983" y="1502"/>
                      <a:pt x="965" y="1498"/>
                    </a:cubicBezTo>
                    <a:cubicBezTo>
                      <a:pt x="823" y="1460"/>
                      <a:pt x="711" y="1346"/>
                      <a:pt x="602" y="1236"/>
                    </a:cubicBezTo>
                    <a:cubicBezTo>
                      <a:pt x="468" y="1101"/>
                      <a:pt x="444" y="1082"/>
                      <a:pt x="287" y="979"/>
                    </a:cubicBezTo>
                    <a:cubicBezTo>
                      <a:pt x="154" y="892"/>
                      <a:pt x="3" y="794"/>
                      <a:pt x="1" y="693"/>
                    </a:cubicBezTo>
                    <a:cubicBezTo>
                      <a:pt x="0" y="655"/>
                      <a:pt x="4" y="620"/>
                      <a:pt x="13" y="588"/>
                    </a:cubicBezTo>
                    <a:cubicBezTo>
                      <a:pt x="16" y="576"/>
                      <a:pt x="31" y="572"/>
                      <a:pt x="40" y="581"/>
                    </a:cubicBezTo>
                    <a:cubicBezTo>
                      <a:pt x="133" y="672"/>
                      <a:pt x="272" y="790"/>
                      <a:pt x="332" y="821"/>
                    </a:cubicBezTo>
                    <a:cubicBezTo>
                      <a:pt x="400" y="855"/>
                      <a:pt x="449" y="880"/>
                      <a:pt x="498" y="944"/>
                    </a:cubicBezTo>
                    <a:cubicBezTo>
                      <a:pt x="555" y="1020"/>
                      <a:pt x="672" y="1133"/>
                      <a:pt x="753" y="1179"/>
                    </a:cubicBezTo>
                    <a:cubicBezTo>
                      <a:pt x="814" y="1214"/>
                      <a:pt x="891" y="1261"/>
                      <a:pt x="949" y="1320"/>
                    </a:cubicBezTo>
                    <a:cubicBezTo>
                      <a:pt x="1043" y="1415"/>
                      <a:pt x="1121" y="1503"/>
                      <a:pt x="1132" y="1526"/>
                    </a:cubicBezTo>
                    <a:cubicBezTo>
                      <a:pt x="1128" y="1536"/>
                      <a:pt x="1121" y="1545"/>
                      <a:pt x="1099" y="1545"/>
                    </a:cubicBezTo>
                    <a:moveTo>
                      <a:pt x="1450" y="1455"/>
                    </a:moveTo>
                    <a:cubicBezTo>
                      <a:pt x="1450" y="1468"/>
                      <a:pt x="1433" y="1473"/>
                      <a:pt x="1425" y="1463"/>
                    </a:cubicBezTo>
                    <a:cubicBezTo>
                      <a:pt x="1382" y="1407"/>
                      <a:pt x="1328" y="1354"/>
                      <a:pt x="1272" y="1316"/>
                    </a:cubicBezTo>
                    <a:cubicBezTo>
                      <a:pt x="1194" y="1262"/>
                      <a:pt x="1133" y="1205"/>
                      <a:pt x="1097" y="1167"/>
                    </a:cubicBezTo>
                    <a:cubicBezTo>
                      <a:pt x="1084" y="1153"/>
                      <a:pt x="1078" y="1133"/>
                      <a:pt x="1082" y="1114"/>
                    </a:cubicBezTo>
                    <a:cubicBezTo>
                      <a:pt x="1108" y="990"/>
                      <a:pt x="1159" y="996"/>
                      <a:pt x="1181" y="738"/>
                    </a:cubicBezTo>
                    <a:cubicBezTo>
                      <a:pt x="1192" y="605"/>
                      <a:pt x="1158" y="503"/>
                      <a:pt x="1126" y="440"/>
                    </a:cubicBezTo>
                    <a:cubicBezTo>
                      <a:pt x="1119" y="425"/>
                      <a:pt x="1119" y="407"/>
                      <a:pt x="1126" y="391"/>
                    </a:cubicBezTo>
                    <a:cubicBezTo>
                      <a:pt x="1165" y="306"/>
                      <a:pt x="1206" y="119"/>
                      <a:pt x="1244" y="7"/>
                    </a:cubicBezTo>
                    <a:cubicBezTo>
                      <a:pt x="1246" y="1"/>
                      <a:pt x="1255" y="0"/>
                      <a:pt x="1259" y="7"/>
                    </a:cubicBezTo>
                    <a:cubicBezTo>
                      <a:pt x="1269" y="27"/>
                      <a:pt x="1275" y="46"/>
                      <a:pt x="1279" y="61"/>
                    </a:cubicBezTo>
                    <a:cubicBezTo>
                      <a:pt x="1282" y="72"/>
                      <a:pt x="1281" y="85"/>
                      <a:pt x="1276" y="96"/>
                    </a:cubicBezTo>
                    <a:cubicBezTo>
                      <a:pt x="1133" y="430"/>
                      <a:pt x="1128" y="511"/>
                      <a:pt x="1259" y="684"/>
                    </a:cubicBezTo>
                    <a:cubicBezTo>
                      <a:pt x="1271" y="699"/>
                      <a:pt x="1274" y="719"/>
                      <a:pt x="1267" y="737"/>
                    </a:cubicBezTo>
                    <a:cubicBezTo>
                      <a:pt x="1220" y="873"/>
                      <a:pt x="1213" y="924"/>
                      <a:pt x="1232" y="963"/>
                    </a:cubicBezTo>
                    <a:cubicBezTo>
                      <a:pt x="1244" y="986"/>
                      <a:pt x="1227" y="1024"/>
                      <a:pt x="1215" y="1052"/>
                    </a:cubicBezTo>
                    <a:cubicBezTo>
                      <a:pt x="1200" y="1088"/>
                      <a:pt x="1217" y="1135"/>
                      <a:pt x="1256" y="1155"/>
                    </a:cubicBezTo>
                    <a:cubicBezTo>
                      <a:pt x="1358" y="1207"/>
                      <a:pt x="1416" y="1282"/>
                      <a:pt x="1442" y="1325"/>
                    </a:cubicBezTo>
                    <a:cubicBezTo>
                      <a:pt x="1448" y="1335"/>
                      <a:pt x="1451" y="1346"/>
                      <a:pt x="1451" y="1357"/>
                    </a:cubicBezTo>
                    <a:cubicBezTo>
                      <a:pt x="1451" y="1391"/>
                      <a:pt x="1450" y="1424"/>
                      <a:pt x="1450" y="1455"/>
                    </a:cubicBezTo>
                    <a:moveTo>
                      <a:pt x="1445" y="1000"/>
                    </a:moveTo>
                    <a:cubicBezTo>
                      <a:pt x="1419" y="983"/>
                      <a:pt x="1390" y="969"/>
                      <a:pt x="1371" y="959"/>
                    </a:cubicBezTo>
                    <a:cubicBezTo>
                      <a:pt x="1362" y="955"/>
                      <a:pt x="1359" y="942"/>
                      <a:pt x="1366" y="934"/>
                    </a:cubicBezTo>
                    <a:cubicBezTo>
                      <a:pt x="1381" y="917"/>
                      <a:pt x="1406" y="883"/>
                      <a:pt x="1439" y="814"/>
                    </a:cubicBezTo>
                    <a:cubicBezTo>
                      <a:pt x="1446" y="799"/>
                      <a:pt x="1469" y="804"/>
                      <a:pt x="1469" y="821"/>
                    </a:cubicBezTo>
                    <a:cubicBezTo>
                      <a:pt x="1469" y="868"/>
                      <a:pt x="1470" y="923"/>
                      <a:pt x="1470" y="987"/>
                    </a:cubicBezTo>
                    <a:cubicBezTo>
                      <a:pt x="1470" y="999"/>
                      <a:pt x="1456" y="1007"/>
                      <a:pt x="1445" y="100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44"/>
              <p:cNvSpPr/>
              <p:nvPr/>
            </p:nvSpPr>
            <p:spPr>
              <a:xfrm>
                <a:off x="859526" y="1732850"/>
                <a:ext cx="787133" cy="471145"/>
              </a:xfrm>
              <a:custGeom>
                <a:rect b="b" l="l" r="r" t="t"/>
                <a:pathLst>
                  <a:path extrusionOk="0" h="832" w="1390">
                    <a:moveTo>
                      <a:pt x="982" y="810"/>
                    </a:moveTo>
                    <a:cubicBezTo>
                      <a:pt x="990" y="818"/>
                      <a:pt x="980" y="831"/>
                      <a:pt x="970" y="827"/>
                    </a:cubicBezTo>
                    <a:cubicBezTo>
                      <a:pt x="960" y="823"/>
                      <a:pt x="948" y="819"/>
                      <a:pt x="935" y="815"/>
                    </a:cubicBezTo>
                    <a:cubicBezTo>
                      <a:pt x="804" y="780"/>
                      <a:pt x="695" y="670"/>
                      <a:pt x="590" y="564"/>
                    </a:cubicBezTo>
                    <a:cubicBezTo>
                      <a:pt x="455" y="427"/>
                      <a:pt x="428" y="405"/>
                      <a:pt x="269" y="302"/>
                    </a:cubicBezTo>
                    <a:cubicBezTo>
                      <a:pt x="150" y="225"/>
                      <a:pt x="2" y="128"/>
                      <a:pt x="1" y="48"/>
                    </a:cubicBezTo>
                    <a:cubicBezTo>
                      <a:pt x="0" y="34"/>
                      <a:pt x="1" y="20"/>
                      <a:pt x="2" y="7"/>
                    </a:cubicBezTo>
                    <a:cubicBezTo>
                      <a:pt x="2" y="2"/>
                      <a:pt x="9" y="0"/>
                      <a:pt x="12" y="3"/>
                    </a:cubicBezTo>
                    <a:cubicBezTo>
                      <a:pt x="103" y="89"/>
                      <a:pt x="218" y="183"/>
                      <a:pt x="274" y="212"/>
                    </a:cubicBezTo>
                    <a:cubicBezTo>
                      <a:pt x="340" y="245"/>
                      <a:pt x="383" y="267"/>
                      <a:pt x="426" y="323"/>
                    </a:cubicBezTo>
                    <a:cubicBezTo>
                      <a:pt x="486" y="402"/>
                      <a:pt x="605" y="519"/>
                      <a:pt x="694" y="569"/>
                    </a:cubicBezTo>
                    <a:cubicBezTo>
                      <a:pt x="752" y="603"/>
                      <a:pt x="826" y="649"/>
                      <a:pt x="881" y="704"/>
                    </a:cubicBezTo>
                    <a:cubicBezTo>
                      <a:pt x="920" y="744"/>
                      <a:pt x="954" y="780"/>
                      <a:pt x="982" y="810"/>
                    </a:cubicBezTo>
                    <a:moveTo>
                      <a:pt x="1362" y="722"/>
                    </a:moveTo>
                    <a:cubicBezTo>
                      <a:pt x="1362" y="727"/>
                      <a:pt x="1356" y="730"/>
                      <a:pt x="1352" y="726"/>
                    </a:cubicBezTo>
                    <a:cubicBezTo>
                      <a:pt x="1318" y="691"/>
                      <a:pt x="1282" y="659"/>
                      <a:pt x="1245" y="635"/>
                    </a:cubicBezTo>
                    <a:cubicBezTo>
                      <a:pt x="1172" y="584"/>
                      <a:pt x="1114" y="530"/>
                      <a:pt x="1078" y="493"/>
                    </a:cubicBezTo>
                    <a:cubicBezTo>
                      <a:pt x="1072" y="487"/>
                      <a:pt x="1070" y="478"/>
                      <a:pt x="1072" y="470"/>
                    </a:cubicBezTo>
                    <a:cubicBezTo>
                      <a:pt x="1086" y="406"/>
                      <a:pt x="1108" y="379"/>
                      <a:pt x="1130" y="316"/>
                    </a:cubicBezTo>
                    <a:cubicBezTo>
                      <a:pt x="1132" y="310"/>
                      <a:pt x="1140" y="310"/>
                      <a:pt x="1142" y="316"/>
                    </a:cubicBezTo>
                    <a:cubicBezTo>
                      <a:pt x="1145" y="327"/>
                      <a:pt x="1148" y="330"/>
                      <a:pt x="1148" y="332"/>
                    </a:cubicBezTo>
                    <a:cubicBezTo>
                      <a:pt x="1150" y="344"/>
                      <a:pt x="1135" y="377"/>
                      <a:pt x="1130" y="388"/>
                    </a:cubicBezTo>
                    <a:cubicBezTo>
                      <a:pt x="1108" y="444"/>
                      <a:pt x="1134" y="513"/>
                      <a:pt x="1189" y="541"/>
                    </a:cubicBezTo>
                    <a:cubicBezTo>
                      <a:pt x="1285" y="590"/>
                      <a:pt x="1337" y="661"/>
                      <a:pt x="1360" y="698"/>
                    </a:cubicBezTo>
                    <a:cubicBezTo>
                      <a:pt x="1362" y="701"/>
                      <a:pt x="1363" y="705"/>
                      <a:pt x="1363" y="708"/>
                    </a:cubicBezTo>
                    <a:cubicBezTo>
                      <a:pt x="1362" y="712"/>
                      <a:pt x="1362" y="717"/>
                      <a:pt x="1362" y="722"/>
                    </a:cubicBezTo>
                    <a:moveTo>
                      <a:pt x="1383" y="277"/>
                    </a:moveTo>
                    <a:cubicBezTo>
                      <a:pt x="1373" y="272"/>
                      <a:pt x="1363" y="267"/>
                      <a:pt x="1354" y="262"/>
                    </a:cubicBezTo>
                    <a:cubicBezTo>
                      <a:pt x="1352" y="261"/>
                      <a:pt x="1351" y="258"/>
                      <a:pt x="1352" y="255"/>
                    </a:cubicBezTo>
                    <a:cubicBezTo>
                      <a:pt x="1362" y="242"/>
                      <a:pt x="1372" y="227"/>
                      <a:pt x="1381" y="212"/>
                    </a:cubicBezTo>
                    <a:cubicBezTo>
                      <a:pt x="1384" y="209"/>
                      <a:pt x="1389" y="210"/>
                      <a:pt x="1389" y="215"/>
                    </a:cubicBezTo>
                    <a:cubicBezTo>
                      <a:pt x="1389" y="234"/>
                      <a:pt x="1389" y="253"/>
                      <a:pt x="1389" y="273"/>
                    </a:cubicBezTo>
                    <a:cubicBezTo>
                      <a:pt x="1389" y="277"/>
                      <a:pt x="1386" y="279"/>
                      <a:pt x="1383" y="277"/>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44"/>
              <p:cNvSpPr/>
              <p:nvPr/>
            </p:nvSpPr>
            <p:spPr>
              <a:xfrm>
                <a:off x="987506" y="3147986"/>
                <a:ext cx="173849" cy="73616"/>
              </a:xfrm>
              <a:custGeom>
                <a:rect b="b" l="l" r="r" t="t"/>
                <a:pathLst>
                  <a:path extrusionOk="0" h="130" w="307">
                    <a:moveTo>
                      <a:pt x="305" y="103"/>
                    </a:moveTo>
                    <a:cubicBezTo>
                      <a:pt x="306" y="108"/>
                      <a:pt x="303" y="112"/>
                      <a:pt x="298" y="112"/>
                    </a:cubicBezTo>
                    <a:cubicBezTo>
                      <a:pt x="210" y="115"/>
                      <a:pt x="196" y="93"/>
                      <a:pt x="11" y="127"/>
                    </a:cubicBezTo>
                    <a:cubicBezTo>
                      <a:pt x="5" y="129"/>
                      <a:pt x="0" y="120"/>
                      <a:pt x="5" y="116"/>
                    </a:cubicBezTo>
                    <a:cubicBezTo>
                      <a:pt x="48" y="72"/>
                      <a:pt x="154" y="16"/>
                      <a:pt x="239" y="2"/>
                    </a:cubicBezTo>
                    <a:cubicBezTo>
                      <a:pt x="249" y="0"/>
                      <a:pt x="260" y="5"/>
                      <a:pt x="265" y="15"/>
                    </a:cubicBezTo>
                    <a:cubicBezTo>
                      <a:pt x="277" y="41"/>
                      <a:pt x="301" y="90"/>
                      <a:pt x="305" y="103"/>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44"/>
              <p:cNvSpPr/>
              <p:nvPr/>
            </p:nvSpPr>
            <p:spPr>
              <a:xfrm>
                <a:off x="1135306" y="3310509"/>
                <a:ext cx="117787" cy="47001"/>
              </a:xfrm>
              <a:custGeom>
                <a:rect b="b" l="l" r="r" t="t"/>
                <a:pathLst>
                  <a:path extrusionOk="0" h="83" w="208">
                    <a:moveTo>
                      <a:pt x="47" y="17"/>
                    </a:moveTo>
                    <a:cubicBezTo>
                      <a:pt x="60" y="15"/>
                      <a:pt x="138" y="8"/>
                      <a:pt x="178" y="2"/>
                    </a:cubicBezTo>
                    <a:cubicBezTo>
                      <a:pt x="185" y="0"/>
                      <a:pt x="192" y="5"/>
                      <a:pt x="193" y="13"/>
                    </a:cubicBezTo>
                    <a:cubicBezTo>
                      <a:pt x="196" y="26"/>
                      <a:pt x="200" y="46"/>
                      <a:pt x="205" y="63"/>
                    </a:cubicBezTo>
                    <a:cubicBezTo>
                      <a:pt x="207" y="73"/>
                      <a:pt x="199" y="82"/>
                      <a:pt x="188" y="81"/>
                    </a:cubicBezTo>
                    <a:cubicBezTo>
                      <a:pt x="151" y="74"/>
                      <a:pt x="0" y="24"/>
                      <a:pt x="47" y="17"/>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44"/>
              <p:cNvSpPr/>
              <p:nvPr/>
            </p:nvSpPr>
            <p:spPr>
              <a:xfrm>
                <a:off x="1264418" y="3029633"/>
                <a:ext cx="380542" cy="298996"/>
              </a:xfrm>
              <a:custGeom>
                <a:rect b="b" l="l" r="r" t="t"/>
                <a:pathLst>
                  <a:path extrusionOk="0" h="528" w="672">
                    <a:moveTo>
                      <a:pt x="668" y="51"/>
                    </a:moveTo>
                    <a:cubicBezTo>
                      <a:pt x="667" y="43"/>
                      <a:pt x="660" y="36"/>
                      <a:pt x="652" y="34"/>
                    </a:cubicBezTo>
                    <a:cubicBezTo>
                      <a:pt x="581" y="16"/>
                      <a:pt x="404" y="0"/>
                      <a:pt x="347" y="6"/>
                    </a:cubicBezTo>
                    <a:cubicBezTo>
                      <a:pt x="286" y="12"/>
                      <a:pt x="253" y="68"/>
                      <a:pt x="183" y="129"/>
                    </a:cubicBezTo>
                    <a:cubicBezTo>
                      <a:pt x="131" y="174"/>
                      <a:pt x="53" y="194"/>
                      <a:pt x="18" y="202"/>
                    </a:cubicBezTo>
                    <a:cubicBezTo>
                      <a:pt x="5" y="204"/>
                      <a:pt x="0" y="220"/>
                      <a:pt x="9" y="230"/>
                    </a:cubicBezTo>
                    <a:cubicBezTo>
                      <a:pt x="63" y="290"/>
                      <a:pt x="289" y="132"/>
                      <a:pt x="388" y="114"/>
                    </a:cubicBezTo>
                    <a:cubicBezTo>
                      <a:pt x="435" y="105"/>
                      <a:pt x="476" y="87"/>
                      <a:pt x="549" y="129"/>
                    </a:cubicBezTo>
                    <a:lnTo>
                      <a:pt x="549" y="129"/>
                    </a:lnTo>
                    <a:cubicBezTo>
                      <a:pt x="596" y="171"/>
                      <a:pt x="583" y="283"/>
                      <a:pt x="551" y="346"/>
                    </a:cubicBezTo>
                    <a:cubicBezTo>
                      <a:pt x="534" y="380"/>
                      <a:pt x="469" y="393"/>
                      <a:pt x="430" y="393"/>
                    </a:cubicBezTo>
                    <a:cubicBezTo>
                      <a:pt x="322" y="393"/>
                      <a:pt x="192" y="414"/>
                      <a:pt x="188" y="446"/>
                    </a:cubicBezTo>
                    <a:cubicBezTo>
                      <a:pt x="177" y="527"/>
                      <a:pt x="490" y="466"/>
                      <a:pt x="518" y="454"/>
                    </a:cubicBezTo>
                    <a:cubicBezTo>
                      <a:pt x="553" y="441"/>
                      <a:pt x="576" y="426"/>
                      <a:pt x="586" y="412"/>
                    </a:cubicBezTo>
                    <a:cubicBezTo>
                      <a:pt x="645" y="333"/>
                      <a:pt x="657" y="279"/>
                      <a:pt x="670" y="147"/>
                    </a:cubicBezTo>
                    <a:cubicBezTo>
                      <a:pt x="671" y="146"/>
                      <a:pt x="671" y="72"/>
                      <a:pt x="668" y="5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44"/>
              <p:cNvSpPr/>
              <p:nvPr/>
            </p:nvSpPr>
            <p:spPr>
              <a:xfrm>
                <a:off x="911058" y="3251049"/>
                <a:ext cx="404892" cy="177246"/>
              </a:xfrm>
              <a:custGeom>
                <a:rect b="b" l="l" r="r" t="t"/>
                <a:pathLst>
                  <a:path extrusionOk="0" h="313" w="715">
                    <a:moveTo>
                      <a:pt x="6" y="2"/>
                    </a:moveTo>
                    <a:cubicBezTo>
                      <a:pt x="14" y="16"/>
                      <a:pt x="25" y="29"/>
                      <a:pt x="36" y="41"/>
                    </a:cubicBezTo>
                    <a:cubicBezTo>
                      <a:pt x="47" y="53"/>
                      <a:pt x="60" y="63"/>
                      <a:pt x="72" y="74"/>
                    </a:cubicBezTo>
                    <a:cubicBezTo>
                      <a:pt x="98" y="95"/>
                      <a:pt x="124" y="115"/>
                      <a:pt x="152" y="132"/>
                    </a:cubicBezTo>
                    <a:cubicBezTo>
                      <a:pt x="208" y="168"/>
                      <a:pt x="266" y="199"/>
                      <a:pt x="327" y="225"/>
                    </a:cubicBezTo>
                    <a:cubicBezTo>
                      <a:pt x="387" y="252"/>
                      <a:pt x="450" y="274"/>
                      <a:pt x="514" y="288"/>
                    </a:cubicBezTo>
                    <a:cubicBezTo>
                      <a:pt x="530" y="291"/>
                      <a:pt x="547" y="294"/>
                      <a:pt x="563" y="296"/>
                    </a:cubicBezTo>
                    <a:cubicBezTo>
                      <a:pt x="579" y="298"/>
                      <a:pt x="595" y="299"/>
                      <a:pt x="611" y="299"/>
                    </a:cubicBezTo>
                    <a:cubicBezTo>
                      <a:pt x="628" y="298"/>
                      <a:pt x="644" y="297"/>
                      <a:pt x="659" y="293"/>
                    </a:cubicBezTo>
                    <a:cubicBezTo>
                      <a:pt x="675" y="289"/>
                      <a:pt x="690" y="284"/>
                      <a:pt x="702" y="275"/>
                    </a:cubicBezTo>
                    <a:lnTo>
                      <a:pt x="702" y="275"/>
                    </a:lnTo>
                    <a:cubicBezTo>
                      <a:pt x="705" y="272"/>
                      <a:pt x="709" y="273"/>
                      <a:pt x="712" y="276"/>
                    </a:cubicBezTo>
                    <a:cubicBezTo>
                      <a:pt x="714" y="279"/>
                      <a:pt x="714" y="284"/>
                      <a:pt x="710" y="286"/>
                    </a:cubicBezTo>
                    <a:lnTo>
                      <a:pt x="710" y="286"/>
                    </a:lnTo>
                    <a:cubicBezTo>
                      <a:pt x="696" y="297"/>
                      <a:pt x="679" y="304"/>
                      <a:pt x="663" y="307"/>
                    </a:cubicBezTo>
                    <a:cubicBezTo>
                      <a:pt x="646" y="311"/>
                      <a:pt x="629" y="312"/>
                      <a:pt x="612" y="312"/>
                    </a:cubicBezTo>
                    <a:cubicBezTo>
                      <a:pt x="595" y="312"/>
                      <a:pt x="578" y="311"/>
                      <a:pt x="562" y="309"/>
                    </a:cubicBezTo>
                    <a:cubicBezTo>
                      <a:pt x="545" y="307"/>
                      <a:pt x="528" y="304"/>
                      <a:pt x="512" y="300"/>
                    </a:cubicBezTo>
                    <a:cubicBezTo>
                      <a:pt x="447" y="285"/>
                      <a:pt x="384" y="262"/>
                      <a:pt x="323" y="235"/>
                    </a:cubicBezTo>
                    <a:cubicBezTo>
                      <a:pt x="262" y="208"/>
                      <a:pt x="204" y="176"/>
                      <a:pt x="148" y="139"/>
                    </a:cubicBezTo>
                    <a:cubicBezTo>
                      <a:pt x="120" y="121"/>
                      <a:pt x="93" y="102"/>
                      <a:pt x="68" y="80"/>
                    </a:cubicBezTo>
                    <a:cubicBezTo>
                      <a:pt x="55" y="68"/>
                      <a:pt x="43" y="57"/>
                      <a:pt x="32" y="45"/>
                    </a:cubicBezTo>
                    <a:cubicBezTo>
                      <a:pt x="20" y="33"/>
                      <a:pt x="9" y="20"/>
                      <a:pt x="0" y="5"/>
                    </a:cubicBezTo>
                    <a:cubicBezTo>
                      <a:pt x="0" y="4"/>
                      <a:pt x="0" y="2"/>
                      <a:pt x="2" y="1"/>
                    </a:cubicBezTo>
                    <a:cubicBezTo>
                      <a:pt x="2" y="0"/>
                      <a:pt x="5" y="0"/>
                      <a:pt x="6" y="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44"/>
              <p:cNvSpPr/>
              <p:nvPr/>
            </p:nvSpPr>
            <p:spPr>
              <a:xfrm>
                <a:off x="1283672" y="3154215"/>
                <a:ext cx="426977" cy="274080"/>
              </a:xfrm>
              <a:custGeom>
                <a:rect b="b" l="l" r="r" t="t"/>
                <a:pathLst>
                  <a:path extrusionOk="0" h="484" w="754">
                    <a:moveTo>
                      <a:pt x="6" y="333"/>
                    </a:moveTo>
                    <a:cubicBezTo>
                      <a:pt x="12" y="354"/>
                      <a:pt x="18" y="375"/>
                      <a:pt x="27" y="396"/>
                    </a:cubicBezTo>
                    <a:cubicBezTo>
                      <a:pt x="35" y="416"/>
                      <a:pt x="44" y="436"/>
                      <a:pt x="58" y="452"/>
                    </a:cubicBezTo>
                    <a:cubicBezTo>
                      <a:pt x="61" y="455"/>
                      <a:pt x="66" y="459"/>
                      <a:pt x="69" y="461"/>
                    </a:cubicBezTo>
                    <a:cubicBezTo>
                      <a:pt x="73" y="463"/>
                      <a:pt x="78" y="465"/>
                      <a:pt x="83" y="466"/>
                    </a:cubicBezTo>
                    <a:cubicBezTo>
                      <a:pt x="93" y="468"/>
                      <a:pt x="104" y="468"/>
                      <a:pt x="115" y="469"/>
                    </a:cubicBezTo>
                    <a:cubicBezTo>
                      <a:pt x="137" y="469"/>
                      <a:pt x="159" y="467"/>
                      <a:pt x="181" y="464"/>
                    </a:cubicBezTo>
                    <a:cubicBezTo>
                      <a:pt x="225" y="459"/>
                      <a:pt x="269" y="450"/>
                      <a:pt x="312" y="440"/>
                    </a:cubicBezTo>
                    <a:cubicBezTo>
                      <a:pt x="334" y="435"/>
                      <a:pt x="355" y="429"/>
                      <a:pt x="376" y="422"/>
                    </a:cubicBezTo>
                    <a:cubicBezTo>
                      <a:pt x="381" y="421"/>
                      <a:pt x="386" y="418"/>
                      <a:pt x="391" y="417"/>
                    </a:cubicBezTo>
                    <a:lnTo>
                      <a:pt x="407" y="411"/>
                    </a:lnTo>
                    <a:cubicBezTo>
                      <a:pt x="418" y="406"/>
                      <a:pt x="428" y="402"/>
                      <a:pt x="438" y="398"/>
                    </a:cubicBezTo>
                    <a:cubicBezTo>
                      <a:pt x="480" y="381"/>
                      <a:pt x="519" y="361"/>
                      <a:pt x="556" y="336"/>
                    </a:cubicBezTo>
                    <a:cubicBezTo>
                      <a:pt x="592" y="311"/>
                      <a:pt x="625" y="282"/>
                      <a:pt x="653" y="247"/>
                    </a:cubicBezTo>
                    <a:cubicBezTo>
                      <a:pt x="681" y="213"/>
                      <a:pt x="703" y="175"/>
                      <a:pt x="719" y="133"/>
                    </a:cubicBezTo>
                    <a:cubicBezTo>
                      <a:pt x="734" y="92"/>
                      <a:pt x="743" y="47"/>
                      <a:pt x="747" y="3"/>
                    </a:cubicBezTo>
                    <a:lnTo>
                      <a:pt x="747" y="3"/>
                    </a:lnTo>
                    <a:cubicBezTo>
                      <a:pt x="747" y="1"/>
                      <a:pt x="749" y="0"/>
                      <a:pt x="751" y="0"/>
                    </a:cubicBezTo>
                    <a:cubicBezTo>
                      <a:pt x="752" y="0"/>
                      <a:pt x="753" y="2"/>
                      <a:pt x="753" y="3"/>
                    </a:cubicBezTo>
                    <a:cubicBezTo>
                      <a:pt x="750" y="48"/>
                      <a:pt x="742" y="93"/>
                      <a:pt x="727" y="136"/>
                    </a:cubicBezTo>
                    <a:cubicBezTo>
                      <a:pt x="712" y="178"/>
                      <a:pt x="690" y="219"/>
                      <a:pt x="662" y="254"/>
                    </a:cubicBezTo>
                    <a:cubicBezTo>
                      <a:pt x="634" y="290"/>
                      <a:pt x="600" y="320"/>
                      <a:pt x="563" y="346"/>
                    </a:cubicBezTo>
                    <a:cubicBezTo>
                      <a:pt x="526" y="372"/>
                      <a:pt x="485" y="393"/>
                      <a:pt x="444" y="411"/>
                    </a:cubicBezTo>
                    <a:cubicBezTo>
                      <a:pt x="433" y="415"/>
                      <a:pt x="423" y="419"/>
                      <a:pt x="413" y="423"/>
                    </a:cubicBezTo>
                    <a:lnTo>
                      <a:pt x="397" y="430"/>
                    </a:lnTo>
                    <a:cubicBezTo>
                      <a:pt x="392" y="432"/>
                      <a:pt x="386" y="434"/>
                      <a:pt x="381" y="436"/>
                    </a:cubicBezTo>
                    <a:cubicBezTo>
                      <a:pt x="359" y="443"/>
                      <a:pt x="338" y="448"/>
                      <a:pt x="316" y="454"/>
                    </a:cubicBezTo>
                    <a:cubicBezTo>
                      <a:pt x="272" y="464"/>
                      <a:pt x="228" y="473"/>
                      <a:pt x="183" y="478"/>
                    </a:cubicBezTo>
                    <a:cubicBezTo>
                      <a:pt x="161" y="481"/>
                      <a:pt x="138" y="483"/>
                      <a:pt x="115" y="483"/>
                    </a:cubicBezTo>
                    <a:cubicBezTo>
                      <a:pt x="104" y="483"/>
                      <a:pt x="93" y="483"/>
                      <a:pt x="81" y="480"/>
                    </a:cubicBezTo>
                    <a:cubicBezTo>
                      <a:pt x="75" y="479"/>
                      <a:pt x="69" y="478"/>
                      <a:pt x="62" y="474"/>
                    </a:cubicBezTo>
                    <a:cubicBezTo>
                      <a:pt x="56" y="470"/>
                      <a:pt x="52" y="466"/>
                      <a:pt x="48" y="461"/>
                    </a:cubicBezTo>
                    <a:cubicBezTo>
                      <a:pt x="40" y="452"/>
                      <a:pt x="34" y="442"/>
                      <a:pt x="29" y="432"/>
                    </a:cubicBezTo>
                    <a:cubicBezTo>
                      <a:pt x="23" y="421"/>
                      <a:pt x="19" y="411"/>
                      <a:pt x="16" y="400"/>
                    </a:cubicBezTo>
                    <a:cubicBezTo>
                      <a:pt x="8" y="378"/>
                      <a:pt x="3" y="356"/>
                      <a:pt x="0" y="334"/>
                    </a:cubicBezTo>
                    <a:cubicBezTo>
                      <a:pt x="0" y="332"/>
                      <a:pt x="1" y="330"/>
                      <a:pt x="3" y="330"/>
                    </a:cubicBezTo>
                    <a:cubicBezTo>
                      <a:pt x="4" y="330"/>
                      <a:pt x="5" y="331"/>
                      <a:pt x="6" y="333"/>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44"/>
              <p:cNvSpPr/>
              <p:nvPr/>
            </p:nvSpPr>
            <p:spPr>
              <a:xfrm>
                <a:off x="799500" y="2977536"/>
                <a:ext cx="142137" cy="42471"/>
              </a:xfrm>
              <a:custGeom>
                <a:rect b="b" l="l" r="r" t="t"/>
                <a:pathLst>
                  <a:path extrusionOk="0" h="75" w="251">
                    <a:moveTo>
                      <a:pt x="249" y="5"/>
                    </a:moveTo>
                    <a:cubicBezTo>
                      <a:pt x="250" y="4"/>
                      <a:pt x="250" y="2"/>
                      <a:pt x="249" y="1"/>
                    </a:cubicBezTo>
                    <a:cubicBezTo>
                      <a:pt x="249" y="0"/>
                      <a:pt x="247" y="0"/>
                      <a:pt x="245" y="0"/>
                    </a:cubicBezTo>
                    <a:cubicBezTo>
                      <a:pt x="209" y="22"/>
                      <a:pt x="170" y="34"/>
                      <a:pt x="129" y="44"/>
                    </a:cubicBezTo>
                    <a:cubicBezTo>
                      <a:pt x="87" y="53"/>
                      <a:pt x="42" y="59"/>
                      <a:pt x="6" y="61"/>
                    </a:cubicBezTo>
                    <a:cubicBezTo>
                      <a:pt x="2" y="61"/>
                      <a:pt x="0" y="64"/>
                      <a:pt x="0" y="68"/>
                    </a:cubicBezTo>
                    <a:cubicBezTo>
                      <a:pt x="0" y="71"/>
                      <a:pt x="3" y="74"/>
                      <a:pt x="7" y="74"/>
                    </a:cubicBezTo>
                    <a:cubicBezTo>
                      <a:pt x="28" y="72"/>
                      <a:pt x="49" y="69"/>
                      <a:pt x="70" y="66"/>
                    </a:cubicBezTo>
                    <a:cubicBezTo>
                      <a:pt x="130" y="55"/>
                      <a:pt x="196" y="37"/>
                      <a:pt x="249" y="5"/>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44"/>
              <p:cNvSpPr/>
              <p:nvPr/>
            </p:nvSpPr>
            <p:spPr>
              <a:xfrm>
                <a:off x="706063" y="2215322"/>
                <a:ext cx="1006850" cy="993255"/>
              </a:xfrm>
              <a:custGeom>
                <a:rect b="b" l="l" r="r" t="t"/>
                <a:pathLst>
                  <a:path extrusionOk="0" h="1754" w="1778">
                    <a:moveTo>
                      <a:pt x="1770" y="660"/>
                    </a:moveTo>
                    <a:cubicBezTo>
                      <a:pt x="1766" y="660"/>
                      <a:pt x="1763" y="699"/>
                      <a:pt x="1763" y="703"/>
                    </a:cubicBezTo>
                    <a:cubicBezTo>
                      <a:pt x="1763" y="1236"/>
                      <a:pt x="1763" y="1292"/>
                      <a:pt x="1744" y="1345"/>
                    </a:cubicBezTo>
                    <a:cubicBezTo>
                      <a:pt x="1741" y="1351"/>
                      <a:pt x="1737" y="1354"/>
                      <a:pt x="1731" y="1356"/>
                    </a:cubicBezTo>
                    <a:cubicBezTo>
                      <a:pt x="1633" y="1372"/>
                      <a:pt x="1466" y="1304"/>
                      <a:pt x="1436" y="1292"/>
                    </a:cubicBezTo>
                    <a:cubicBezTo>
                      <a:pt x="1441" y="1260"/>
                      <a:pt x="1443" y="1235"/>
                      <a:pt x="1445" y="1213"/>
                    </a:cubicBezTo>
                    <a:cubicBezTo>
                      <a:pt x="1447" y="1181"/>
                      <a:pt x="1447" y="1178"/>
                      <a:pt x="1436" y="1073"/>
                    </a:cubicBezTo>
                    <a:cubicBezTo>
                      <a:pt x="1414" y="866"/>
                      <a:pt x="1432" y="848"/>
                      <a:pt x="1423" y="847"/>
                    </a:cubicBezTo>
                    <a:cubicBezTo>
                      <a:pt x="1422" y="847"/>
                      <a:pt x="1421" y="848"/>
                      <a:pt x="1420" y="849"/>
                    </a:cubicBezTo>
                    <a:cubicBezTo>
                      <a:pt x="1411" y="982"/>
                      <a:pt x="1434" y="1120"/>
                      <a:pt x="1435" y="1185"/>
                    </a:cubicBezTo>
                    <a:cubicBezTo>
                      <a:pt x="1436" y="1201"/>
                      <a:pt x="1426" y="1269"/>
                      <a:pt x="1423" y="1292"/>
                    </a:cubicBezTo>
                    <a:cubicBezTo>
                      <a:pt x="1320" y="1323"/>
                      <a:pt x="1220" y="1301"/>
                      <a:pt x="1204" y="1297"/>
                    </a:cubicBezTo>
                    <a:cubicBezTo>
                      <a:pt x="1198" y="1288"/>
                      <a:pt x="1176" y="1253"/>
                      <a:pt x="1155" y="1203"/>
                    </a:cubicBezTo>
                    <a:cubicBezTo>
                      <a:pt x="1140" y="1170"/>
                      <a:pt x="1130" y="1136"/>
                      <a:pt x="1123" y="1100"/>
                    </a:cubicBezTo>
                    <a:cubicBezTo>
                      <a:pt x="1108" y="1036"/>
                      <a:pt x="1093" y="950"/>
                      <a:pt x="1082" y="886"/>
                    </a:cubicBezTo>
                    <a:cubicBezTo>
                      <a:pt x="1082" y="884"/>
                      <a:pt x="1080" y="883"/>
                      <a:pt x="1079" y="883"/>
                    </a:cubicBezTo>
                    <a:cubicBezTo>
                      <a:pt x="1077" y="884"/>
                      <a:pt x="1076" y="885"/>
                      <a:pt x="1076" y="887"/>
                    </a:cubicBezTo>
                    <a:cubicBezTo>
                      <a:pt x="1086" y="952"/>
                      <a:pt x="1100" y="1039"/>
                      <a:pt x="1113" y="1102"/>
                    </a:cubicBezTo>
                    <a:cubicBezTo>
                      <a:pt x="1120" y="1138"/>
                      <a:pt x="1130" y="1174"/>
                      <a:pt x="1144" y="1208"/>
                    </a:cubicBezTo>
                    <a:cubicBezTo>
                      <a:pt x="1160" y="1245"/>
                      <a:pt x="1178" y="1279"/>
                      <a:pt x="1192" y="1301"/>
                    </a:cubicBezTo>
                    <a:cubicBezTo>
                      <a:pt x="1179" y="1315"/>
                      <a:pt x="1127" y="1369"/>
                      <a:pt x="1038" y="1449"/>
                    </a:cubicBezTo>
                    <a:cubicBezTo>
                      <a:pt x="975" y="1506"/>
                      <a:pt x="900" y="1520"/>
                      <a:pt x="810" y="1529"/>
                    </a:cubicBezTo>
                    <a:cubicBezTo>
                      <a:pt x="779" y="1487"/>
                      <a:pt x="751" y="1427"/>
                      <a:pt x="737" y="1362"/>
                    </a:cubicBezTo>
                    <a:cubicBezTo>
                      <a:pt x="723" y="1297"/>
                      <a:pt x="724" y="1190"/>
                      <a:pt x="729" y="1124"/>
                    </a:cubicBezTo>
                    <a:cubicBezTo>
                      <a:pt x="843" y="1024"/>
                      <a:pt x="852" y="637"/>
                      <a:pt x="785" y="483"/>
                    </a:cubicBezTo>
                    <a:cubicBezTo>
                      <a:pt x="829" y="510"/>
                      <a:pt x="852" y="556"/>
                      <a:pt x="945" y="545"/>
                    </a:cubicBezTo>
                    <a:cubicBezTo>
                      <a:pt x="995" y="539"/>
                      <a:pt x="1046" y="525"/>
                      <a:pt x="1103" y="551"/>
                    </a:cubicBezTo>
                    <a:cubicBezTo>
                      <a:pt x="1133" y="564"/>
                      <a:pt x="1192" y="601"/>
                      <a:pt x="1249" y="629"/>
                    </a:cubicBezTo>
                    <a:cubicBezTo>
                      <a:pt x="1300" y="653"/>
                      <a:pt x="1331" y="663"/>
                      <a:pt x="1367" y="671"/>
                    </a:cubicBezTo>
                    <a:cubicBezTo>
                      <a:pt x="1403" y="678"/>
                      <a:pt x="1422" y="680"/>
                      <a:pt x="1458" y="698"/>
                    </a:cubicBezTo>
                    <a:cubicBezTo>
                      <a:pt x="1490" y="714"/>
                      <a:pt x="1522" y="739"/>
                      <a:pt x="1544" y="764"/>
                    </a:cubicBezTo>
                    <a:cubicBezTo>
                      <a:pt x="1545" y="765"/>
                      <a:pt x="1547" y="765"/>
                      <a:pt x="1547" y="764"/>
                    </a:cubicBezTo>
                    <a:cubicBezTo>
                      <a:pt x="1548" y="763"/>
                      <a:pt x="1549" y="762"/>
                      <a:pt x="1548" y="761"/>
                    </a:cubicBezTo>
                    <a:cubicBezTo>
                      <a:pt x="1524" y="733"/>
                      <a:pt x="1495" y="709"/>
                      <a:pt x="1462" y="691"/>
                    </a:cubicBezTo>
                    <a:cubicBezTo>
                      <a:pt x="1390" y="652"/>
                      <a:pt x="1372" y="676"/>
                      <a:pt x="1255" y="618"/>
                    </a:cubicBezTo>
                    <a:cubicBezTo>
                      <a:pt x="1198" y="588"/>
                      <a:pt x="1140" y="551"/>
                      <a:pt x="1110" y="537"/>
                    </a:cubicBezTo>
                    <a:cubicBezTo>
                      <a:pt x="1003" y="488"/>
                      <a:pt x="926" y="567"/>
                      <a:pt x="845" y="507"/>
                    </a:cubicBezTo>
                    <a:cubicBezTo>
                      <a:pt x="830" y="496"/>
                      <a:pt x="817" y="484"/>
                      <a:pt x="800" y="473"/>
                    </a:cubicBezTo>
                    <a:cubicBezTo>
                      <a:pt x="749" y="441"/>
                      <a:pt x="575" y="356"/>
                      <a:pt x="458" y="294"/>
                    </a:cubicBezTo>
                    <a:cubicBezTo>
                      <a:pt x="417" y="272"/>
                      <a:pt x="393" y="260"/>
                      <a:pt x="365" y="237"/>
                    </a:cubicBezTo>
                    <a:cubicBezTo>
                      <a:pt x="290" y="178"/>
                      <a:pt x="222" y="86"/>
                      <a:pt x="163" y="51"/>
                    </a:cubicBezTo>
                    <a:cubicBezTo>
                      <a:pt x="117" y="21"/>
                      <a:pt x="59" y="10"/>
                      <a:pt x="5" y="1"/>
                    </a:cubicBezTo>
                    <a:cubicBezTo>
                      <a:pt x="3" y="0"/>
                      <a:pt x="1" y="1"/>
                      <a:pt x="1" y="4"/>
                    </a:cubicBezTo>
                    <a:cubicBezTo>
                      <a:pt x="0" y="6"/>
                      <a:pt x="2" y="7"/>
                      <a:pt x="4" y="8"/>
                    </a:cubicBezTo>
                    <a:cubicBezTo>
                      <a:pt x="56" y="19"/>
                      <a:pt x="113" y="31"/>
                      <a:pt x="157" y="60"/>
                    </a:cubicBezTo>
                    <a:cubicBezTo>
                      <a:pt x="202" y="89"/>
                      <a:pt x="257" y="157"/>
                      <a:pt x="316" y="214"/>
                    </a:cubicBezTo>
                    <a:cubicBezTo>
                      <a:pt x="235" y="274"/>
                      <a:pt x="224" y="397"/>
                      <a:pt x="233" y="498"/>
                    </a:cubicBezTo>
                    <a:cubicBezTo>
                      <a:pt x="237" y="542"/>
                      <a:pt x="245" y="586"/>
                      <a:pt x="249" y="600"/>
                    </a:cubicBezTo>
                    <a:cubicBezTo>
                      <a:pt x="271" y="665"/>
                      <a:pt x="301" y="724"/>
                      <a:pt x="338" y="778"/>
                    </a:cubicBezTo>
                    <a:cubicBezTo>
                      <a:pt x="372" y="827"/>
                      <a:pt x="420" y="881"/>
                      <a:pt x="468" y="916"/>
                    </a:cubicBezTo>
                    <a:cubicBezTo>
                      <a:pt x="430" y="946"/>
                      <a:pt x="379" y="978"/>
                      <a:pt x="334" y="990"/>
                    </a:cubicBezTo>
                    <a:cubicBezTo>
                      <a:pt x="300" y="999"/>
                      <a:pt x="263" y="1004"/>
                      <a:pt x="240" y="1009"/>
                    </a:cubicBezTo>
                    <a:cubicBezTo>
                      <a:pt x="232" y="1008"/>
                      <a:pt x="206" y="1001"/>
                      <a:pt x="189" y="985"/>
                    </a:cubicBezTo>
                    <a:cubicBezTo>
                      <a:pt x="188" y="984"/>
                      <a:pt x="187" y="984"/>
                      <a:pt x="186" y="985"/>
                    </a:cubicBezTo>
                    <a:cubicBezTo>
                      <a:pt x="185" y="986"/>
                      <a:pt x="185" y="987"/>
                      <a:pt x="186" y="988"/>
                    </a:cubicBezTo>
                    <a:cubicBezTo>
                      <a:pt x="199" y="1001"/>
                      <a:pt x="219" y="1009"/>
                      <a:pt x="231" y="1012"/>
                    </a:cubicBezTo>
                    <a:cubicBezTo>
                      <a:pt x="212" y="1018"/>
                      <a:pt x="194" y="1034"/>
                      <a:pt x="182" y="1048"/>
                    </a:cubicBezTo>
                    <a:cubicBezTo>
                      <a:pt x="181" y="1048"/>
                      <a:pt x="181" y="1050"/>
                      <a:pt x="182" y="1051"/>
                    </a:cubicBezTo>
                    <a:cubicBezTo>
                      <a:pt x="182" y="1051"/>
                      <a:pt x="184" y="1051"/>
                      <a:pt x="185" y="1051"/>
                    </a:cubicBezTo>
                    <a:cubicBezTo>
                      <a:pt x="184" y="1051"/>
                      <a:pt x="198" y="1036"/>
                      <a:pt x="216" y="1025"/>
                    </a:cubicBezTo>
                    <a:cubicBezTo>
                      <a:pt x="228" y="1017"/>
                      <a:pt x="237" y="1016"/>
                      <a:pt x="254" y="1013"/>
                    </a:cubicBezTo>
                    <a:cubicBezTo>
                      <a:pt x="322" y="1002"/>
                      <a:pt x="352" y="1000"/>
                      <a:pt x="413" y="967"/>
                    </a:cubicBezTo>
                    <a:cubicBezTo>
                      <a:pt x="436" y="954"/>
                      <a:pt x="458" y="940"/>
                      <a:pt x="480" y="923"/>
                    </a:cubicBezTo>
                    <a:cubicBezTo>
                      <a:pt x="497" y="933"/>
                      <a:pt x="579" y="977"/>
                      <a:pt x="616" y="1008"/>
                    </a:cubicBezTo>
                    <a:cubicBezTo>
                      <a:pt x="640" y="1027"/>
                      <a:pt x="711" y="1087"/>
                      <a:pt x="716" y="1117"/>
                    </a:cubicBezTo>
                    <a:cubicBezTo>
                      <a:pt x="717" y="1123"/>
                      <a:pt x="710" y="1179"/>
                      <a:pt x="714" y="1270"/>
                    </a:cubicBezTo>
                    <a:cubicBezTo>
                      <a:pt x="716" y="1304"/>
                      <a:pt x="717" y="1331"/>
                      <a:pt x="725" y="1365"/>
                    </a:cubicBezTo>
                    <a:cubicBezTo>
                      <a:pt x="743" y="1449"/>
                      <a:pt x="780" y="1508"/>
                      <a:pt x="795" y="1530"/>
                    </a:cubicBezTo>
                    <a:cubicBezTo>
                      <a:pt x="743" y="1535"/>
                      <a:pt x="686" y="1540"/>
                      <a:pt x="623" y="1550"/>
                    </a:cubicBezTo>
                    <a:cubicBezTo>
                      <a:pt x="445" y="1582"/>
                      <a:pt x="352" y="1713"/>
                      <a:pt x="303" y="1727"/>
                    </a:cubicBezTo>
                    <a:cubicBezTo>
                      <a:pt x="265" y="1738"/>
                      <a:pt x="208" y="1643"/>
                      <a:pt x="189" y="1606"/>
                    </a:cubicBezTo>
                    <a:cubicBezTo>
                      <a:pt x="187" y="1602"/>
                      <a:pt x="184" y="1601"/>
                      <a:pt x="180" y="1603"/>
                    </a:cubicBezTo>
                    <a:cubicBezTo>
                      <a:pt x="177" y="1604"/>
                      <a:pt x="175" y="1609"/>
                      <a:pt x="177" y="1612"/>
                    </a:cubicBezTo>
                    <a:cubicBezTo>
                      <a:pt x="199" y="1657"/>
                      <a:pt x="258" y="1753"/>
                      <a:pt x="307" y="1740"/>
                    </a:cubicBezTo>
                    <a:cubicBezTo>
                      <a:pt x="362" y="1724"/>
                      <a:pt x="448" y="1594"/>
                      <a:pt x="626" y="1563"/>
                    </a:cubicBezTo>
                    <a:cubicBezTo>
                      <a:pt x="692" y="1552"/>
                      <a:pt x="752" y="1548"/>
                      <a:pt x="807" y="1542"/>
                    </a:cubicBezTo>
                    <a:cubicBezTo>
                      <a:pt x="808" y="1542"/>
                      <a:pt x="809" y="1542"/>
                      <a:pt x="810" y="1542"/>
                    </a:cubicBezTo>
                    <a:cubicBezTo>
                      <a:pt x="903" y="1533"/>
                      <a:pt x="981" y="1519"/>
                      <a:pt x="1048" y="1459"/>
                    </a:cubicBezTo>
                    <a:cubicBezTo>
                      <a:pt x="1138" y="1377"/>
                      <a:pt x="1191" y="1322"/>
                      <a:pt x="1203" y="1309"/>
                    </a:cubicBezTo>
                    <a:cubicBezTo>
                      <a:pt x="1224" y="1314"/>
                      <a:pt x="1324" y="1336"/>
                      <a:pt x="1430" y="1303"/>
                    </a:cubicBezTo>
                    <a:cubicBezTo>
                      <a:pt x="1454" y="1313"/>
                      <a:pt x="1645" y="1393"/>
                      <a:pt x="1749" y="1365"/>
                    </a:cubicBezTo>
                    <a:cubicBezTo>
                      <a:pt x="1751" y="1364"/>
                      <a:pt x="1770" y="1354"/>
                      <a:pt x="1771" y="1352"/>
                    </a:cubicBezTo>
                    <a:cubicBezTo>
                      <a:pt x="1771" y="1351"/>
                      <a:pt x="1771" y="1337"/>
                      <a:pt x="1771" y="1256"/>
                    </a:cubicBezTo>
                    <a:lnTo>
                      <a:pt x="1777" y="703"/>
                    </a:lnTo>
                    <a:cubicBezTo>
                      <a:pt x="1776" y="699"/>
                      <a:pt x="1773" y="660"/>
                      <a:pt x="1770" y="660"/>
                    </a:cubicBezTo>
                    <a:moveTo>
                      <a:pt x="643" y="1013"/>
                    </a:moveTo>
                    <a:cubicBezTo>
                      <a:pt x="625" y="998"/>
                      <a:pt x="618" y="993"/>
                      <a:pt x="605" y="984"/>
                    </a:cubicBezTo>
                    <a:cubicBezTo>
                      <a:pt x="570" y="959"/>
                      <a:pt x="520" y="930"/>
                      <a:pt x="482" y="910"/>
                    </a:cubicBezTo>
                    <a:cubicBezTo>
                      <a:pt x="478" y="907"/>
                      <a:pt x="449" y="887"/>
                      <a:pt x="411" y="845"/>
                    </a:cubicBezTo>
                    <a:cubicBezTo>
                      <a:pt x="344" y="773"/>
                      <a:pt x="295" y="689"/>
                      <a:pt x="264" y="595"/>
                    </a:cubicBezTo>
                    <a:cubicBezTo>
                      <a:pt x="263" y="594"/>
                      <a:pt x="254" y="554"/>
                      <a:pt x="249" y="496"/>
                    </a:cubicBezTo>
                    <a:cubicBezTo>
                      <a:pt x="241" y="400"/>
                      <a:pt x="251" y="281"/>
                      <a:pt x="329" y="226"/>
                    </a:cubicBezTo>
                    <a:cubicBezTo>
                      <a:pt x="372" y="266"/>
                      <a:pt x="396" y="279"/>
                      <a:pt x="450" y="308"/>
                    </a:cubicBezTo>
                    <a:cubicBezTo>
                      <a:pt x="550" y="361"/>
                      <a:pt x="694" y="433"/>
                      <a:pt x="764" y="472"/>
                    </a:cubicBezTo>
                    <a:cubicBezTo>
                      <a:pt x="837" y="603"/>
                      <a:pt x="833" y="1000"/>
                      <a:pt x="727" y="1108"/>
                    </a:cubicBezTo>
                    <a:cubicBezTo>
                      <a:pt x="716" y="1075"/>
                      <a:pt x="664" y="1031"/>
                      <a:pt x="643" y="1013"/>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44"/>
              <p:cNvSpPr/>
              <p:nvPr/>
            </p:nvSpPr>
            <p:spPr>
              <a:xfrm>
                <a:off x="697569" y="2777072"/>
                <a:ext cx="47001" cy="62857"/>
              </a:xfrm>
              <a:custGeom>
                <a:rect b="b" l="l" r="r" t="t"/>
                <a:pathLst>
                  <a:path extrusionOk="0" h="111" w="83">
                    <a:moveTo>
                      <a:pt x="79" y="110"/>
                    </a:moveTo>
                    <a:lnTo>
                      <a:pt x="79" y="110"/>
                    </a:lnTo>
                    <a:cubicBezTo>
                      <a:pt x="76" y="110"/>
                      <a:pt x="22" y="107"/>
                      <a:pt x="0" y="4"/>
                    </a:cubicBezTo>
                    <a:cubicBezTo>
                      <a:pt x="0" y="2"/>
                      <a:pt x="1" y="0"/>
                      <a:pt x="3" y="0"/>
                    </a:cubicBezTo>
                    <a:cubicBezTo>
                      <a:pt x="5" y="0"/>
                      <a:pt x="6" y="1"/>
                      <a:pt x="7" y="2"/>
                    </a:cubicBezTo>
                    <a:cubicBezTo>
                      <a:pt x="28" y="101"/>
                      <a:pt x="78" y="103"/>
                      <a:pt x="78" y="103"/>
                    </a:cubicBezTo>
                    <a:cubicBezTo>
                      <a:pt x="80" y="103"/>
                      <a:pt x="81" y="105"/>
                      <a:pt x="81" y="107"/>
                    </a:cubicBezTo>
                    <a:cubicBezTo>
                      <a:pt x="82" y="109"/>
                      <a:pt x="80" y="110"/>
                      <a:pt x="79" y="11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44"/>
              <p:cNvSpPr/>
              <p:nvPr/>
            </p:nvSpPr>
            <p:spPr>
              <a:xfrm>
                <a:off x="670954" y="2370483"/>
                <a:ext cx="95702" cy="171017"/>
              </a:xfrm>
              <a:custGeom>
                <a:rect b="b" l="l" r="r" t="t"/>
                <a:pathLst>
                  <a:path extrusionOk="0" h="302" w="169">
                    <a:moveTo>
                      <a:pt x="166" y="301"/>
                    </a:moveTo>
                    <a:cubicBezTo>
                      <a:pt x="124" y="293"/>
                      <a:pt x="61" y="275"/>
                      <a:pt x="35" y="241"/>
                    </a:cubicBezTo>
                    <a:cubicBezTo>
                      <a:pt x="33" y="238"/>
                      <a:pt x="34" y="240"/>
                      <a:pt x="32" y="236"/>
                    </a:cubicBezTo>
                    <a:cubicBezTo>
                      <a:pt x="26" y="224"/>
                      <a:pt x="28" y="227"/>
                      <a:pt x="25" y="218"/>
                    </a:cubicBezTo>
                    <a:cubicBezTo>
                      <a:pt x="24" y="215"/>
                      <a:pt x="20" y="200"/>
                      <a:pt x="19" y="194"/>
                    </a:cubicBezTo>
                    <a:cubicBezTo>
                      <a:pt x="6" y="137"/>
                      <a:pt x="1" y="61"/>
                      <a:pt x="0" y="2"/>
                    </a:cubicBezTo>
                    <a:cubicBezTo>
                      <a:pt x="0" y="1"/>
                      <a:pt x="0" y="0"/>
                      <a:pt x="2" y="0"/>
                    </a:cubicBezTo>
                    <a:cubicBezTo>
                      <a:pt x="3" y="0"/>
                      <a:pt x="4" y="1"/>
                      <a:pt x="4" y="2"/>
                    </a:cubicBezTo>
                    <a:cubicBezTo>
                      <a:pt x="7" y="57"/>
                      <a:pt x="14" y="140"/>
                      <a:pt x="25" y="193"/>
                    </a:cubicBezTo>
                    <a:cubicBezTo>
                      <a:pt x="26" y="199"/>
                      <a:pt x="30" y="214"/>
                      <a:pt x="32" y="216"/>
                    </a:cubicBezTo>
                    <a:cubicBezTo>
                      <a:pt x="35" y="225"/>
                      <a:pt x="33" y="221"/>
                      <a:pt x="38" y="232"/>
                    </a:cubicBezTo>
                    <a:cubicBezTo>
                      <a:pt x="40" y="236"/>
                      <a:pt x="39" y="234"/>
                      <a:pt x="41" y="237"/>
                    </a:cubicBezTo>
                    <a:cubicBezTo>
                      <a:pt x="57" y="260"/>
                      <a:pt x="94" y="276"/>
                      <a:pt x="121" y="285"/>
                    </a:cubicBezTo>
                    <a:cubicBezTo>
                      <a:pt x="150" y="295"/>
                      <a:pt x="168" y="299"/>
                      <a:pt x="167" y="298"/>
                    </a:cubicBezTo>
                    <a:cubicBezTo>
                      <a:pt x="168" y="299"/>
                      <a:pt x="168" y="301"/>
                      <a:pt x="166" y="30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44"/>
              <p:cNvSpPr/>
              <p:nvPr/>
            </p:nvSpPr>
            <p:spPr>
              <a:xfrm>
                <a:off x="678315" y="2085643"/>
                <a:ext cx="34543" cy="134775"/>
              </a:xfrm>
              <a:custGeom>
                <a:rect b="b" l="l" r="r" t="t"/>
                <a:pathLst>
                  <a:path extrusionOk="0" h="238" w="61">
                    <a:moveTo>
                      <a:pt x="56" y="237"/>
                    </a:moveTo>
                    <a:cubicBezTo>
                      <a:pt x="1" y="226"/>
                      <a:pt x="0" y="41"/>
                      <a:pt x="0" y="4"/>
                    </a:cubicBezTo>
                    <a:cubicBezTo>
                      <a:pt x="0" y="2"/>
                      <a:pt x="1" y="0"/>
                      <a:pt x="3" y="0"/>
                    </a:cubicBezTo>
                    <a:cubicBezTo>
                      <a:pt x="4" y="0"/>
                      <a:pt x="7" y="1"/>
                      <a:pt x="7" y="3"/>
                    </a:cubicBezTo>
                    <a:cubicBezTo>
                      <a:pt x="6" y="51"/>
                      <a:pt x="10" y="220"/>
                      <a:pt x="57" y="230"/>
                    </a:cubicBezTo>
                    <a:cubicBezTo>
                      <a:pt x="59" y="231"/>
                      <a:pt x="60" y="232"/>
                      <a:pt x="59" y="234"/>
                    </a:cubicBezTo>
                    <a:cubicBezTo>
                      <a:pt x="59" y="236"/>
                      <a:pt x="58" y="237"/>
                      <a:pt x="56" y="237"/>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44"/>
              <p:cNvSpPr/>
              <p:nvPr/>
            </p:nvSpPr>
            <p:spPr>
              <a:xfrm>
                <a:off x="1091136" y="3205180"/>
                <a:ext cx="403759" cy="81544"/>
              </a:xfrm>
              <a:custGeom>
                <a:rect b="b" l="l" r="r" t="t"/>
                <a:pathLst>
                  <a:path extrusionOk="0" h="144" w="713">
                    <a:moveTo>
                      <a:pt x="4" y="119"/>
                    </a:moveTo>
                    <a:cubicBezTo>
                      <a:pt x="33" y="125"/>
                      <a:pt x="63" y="128"/>
                      <a:pt x="93" y="129"/>
                    </a:cubicBezTo>
                    <a:cubicBezTo>
                      <a:pt x="123" y="131"/>
                      <a:pt x="152" y="129"/>
                      <a:pt x="182" y="125"/>
                    </a:cubicBezTo>
                    <a:cubicBezTo>
                      <a:pt x="211" y="121"/>
                      <a:pt x="241" y="114"/>
                      <a:pt x="268" y="103"/>
                    </a:cubicBezTo>
                    <a:cubicBezTo>
                      <a:pt x="282" y="97"/>
                      <a:pt x="295" y="91"/>
                      <a:pt x="309" y="84"/>
                    </a:cubicBezTo>
                    <a:lnTo>
                      <a:pt x="350" y="64"/>
                    </a:lnTo>
                    <a:cubicBezTo>
                      <a:pt x="377" y="51"/>
                      <a:pt x="406" y="38"/>
                      <a:pt x="436" y="30"/>
                    </a:cubicBezTo>
                    <a:cubicBezTo>
                      <a:pt x="465" y="22"/>
                      <a:pt x="495" y="18"/>
                      <a:pt x="526" y="14"/>
                    </a:cubicBezTo>
                    <a:cubicBezTo>
                      <a:pt x="586" y="6"/>
                      <a:pt x="647" y="3"/>
                      <a:pt x="707" y="0"/>
                    </a:cubicBezTo>
                    <a:cubicBezTo>
                      <a:pt x="709" y="0"/>
                      <a:pt x="711" y="1"/>
                      <a:pt x="712" y="4"/>
                    </a:cubicBezTo>
                    <a:cubicBezTo>
                      <a:pt x="712" y="6"/>
                      <a:pt x="710" y="7"/>
                      <a:pt x="708" y="8"/>
                    </a:cubicBezTo>
                    <a:cubicBezTo>
                      <a:pt x="648" y="13"/>
                      <a:pt x="588" y="18"/>
                      <a:pt x="528" y="26"/>
                    </a:cubicBezTo>
                    <a:cubicBezTo>
                      <a:pt x="498" y="31"/>
                      <a:pt x="468" y="36"/>
                      <a:pt x="440" y="43"/>
                    </a:cubicBezTo>
                    <a:cubicBezTo>
                      <a:pt x="411" y="51"/>
                      <a:pt x="384" y="63"/>
                      <a:pt x="357" y="77"/>
                    </a:cubicBezTo>
                    <a:lnTo>
                      <a:pt x="316" y="97"/>
                    </a:lnTo>
                    <a:lnTo>
                      <a:pt x="296" y="107"/>
                    </a:lnTo>
                    <a:cubicBezTo>
                      <a:pt x="289" y="110"/>
                      <a:pt x="282" y="114"/>
                      <a:pt x="275" y="116"/>
                    </a:cubicBezTo>
                    <a:cubicBezTo>
                      <a:pt x="246" y="127"/>
                      <a:pt x="216" y="135"/>
                      <a:pt x="185" y="139"/>
                    </a:cubicBezTo>
                    <a:cubicBezTo>
                      <a:pt x="155" y="143"/>
                      <a:pt x="124" y="143"/>
                      <a:pt x="93" y="141"/>
                    </a:cubicBezTo>
                    <a:cubicBezTo>
                      <a:pt x="78" y="140"/>
                      <a:pt x="63" y="138"/>
                      <a:pt x="48" y="136"/>
                    </a:cubicBezTo>
                    <a:cubicBezTo>
                      <a:pt x="33" y="134"/>
                      <a:pt x="18" y="131"/>
                      <a:pt x="3" y="127"/>
                    </a:cubicBezTo>
                    <a:cubicBezTo>
                      <a:pt x="1" y="126"/>
                      <a:pt x="0" y="124"/>
                      <a:pt x="0" y="122"/>
                    </a:cubicBezTo>
                    <a:cubicBezTo>
                      <a:pt x="0" y="119"/>
                      <a:pt x="2" y="118"/>
                      <a:pt x="4" y="11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44"/>
              <p:cNvSpPr/>
              <p:nvPr/>
            </p:nvSpPr>
            <p:spPr>
              <a:xfrm>
                <a:off x="1184006" y="3141757"/>
                <a:ext cx="76448" cy="125148"/>
              </a:xfrm>
              <a:custGeom>
                <a:rect b="b" l="l" r="r" t="t"/>
                <a:pathLst>
                  <a:path extrusionOk="0" h="221" w="135">
                    <a:moveTo>
                      <a:pt x="122" y="218"/>
                    </a:moveTo>
                    <a:cubicBezTo>
                      <a:pt x="107" y="203"/>
                      <a:pt x="94" y="187"/>
                      <a:pt x="81" y="170"/>
                    </a:cubicBezTo>
                    <a:cubicBezTo>
                      <a:pt x="68" y="154"/>
                      <a:pt x="56" y="137"/>
                      <a:pt x="46" y="119"/>
                    </a:cubicBezTo>
                    <a:cubicBezTo>
                      <a:pt x="35" y="101"/>
                      <a:pt x="26" y="82"/>
                      <a:pt x="18" y="63"/>
                    </a:cubicBezTo>
                    <a:cubicBezTo>
                      <a:pt x="10" y="44"/>
                      <a:pt x="5" y="24"/>
                      <a:pt x="1" y="3"/>
                    </a:cubicBezTo>
                    <a:cubicBezTo>
                      <a:pt x="0" y="2"/>
                      <a:pt x="1" y="0"/>
                      <a:pt x="3" y="0"/>
                    </a:cubicBezTo>
                    <a:cubicBezTo>
                      <a:pt x="4" y="0"/>
                      <a:pt x="6" y="0"/>
                      <a:pt x="6" y="2"/>
                    </a:cubicBezTo>
                    <a:lnTo>
                      <a:pt x="6" y="2"/>
                    </a:lnTo>
                    <a:cubicBezTo>
                      <a:pt x="11" y="22"/>
                      <a:pt x="17" y="42"/>
                      <a:pt x="25" y="60"/>
                    </a:cubicBezTo>
                    <a:cubicBezTo>
                      <a:pt x="33" y="79"/>
                      <a:pt x="43" y="96"/>
                      <a:pt x="54" y="113"/>
                    </a:cubicBezTo>
                    <a:cubicBezTo>
                      <a:pt x="65" y="131"/>
                      <a:pt x="77" y="147"/>
                      <a:pt x="90" y="163"/>
                    </a:cubicBezTo>
                    <a:cubicBezTo>
                      <a:pt x="103" y="179"/>
                      <a:pt x="117" y="194"/>
                      <a:pt x="131" y="207"/>
                    </a:cubicBezTo>
                    <a:lnTo>
                      <a:pt x="131" y="207"/>
                    </a:lnTo>
                    <a:cubicBezTo>
                      <a:pt x="134" y="210"/>
                      <a:pt x="134" y="214"/>
                      <a:pt x="131" y="217"/>
                    </a:cubicBezTo>
                    <a:cubicBezTo>
                      <a:pt x="129" y="220"/>
                      <a:pt x="125" y="220"/>
                      <a:pt x="122" y="21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44"/>
              <p:cNvSpPr/>
              <p:nvPr/>
            </p:nvSpPr>
            <p:spPr>
              <a:xfrm>
                <a:off x="751366" y="1162039"/>
                <a:ext cx="968343" cy="1333589"/>
              </a:xfrm>
              <a:custGeom>
                <a:rect b="b" l="l" r="r" t="t"/>
                <a:pathLst>
                  <a:path extrusionOk="0" h="2355" w="1710">
                    <a:moveTo>
                      <a:pt x="1696" y="605"/>
                    </a:moveTo>
                    <a:cubicBezTo>
                      <a:pt x="1697" y="515"/>
                      <a:pt x="1698" y="455"/>
                      <a:pt x="1698" y="364"/>
                    </a:cubicBezTo>
                    <a:cubicBezTo>
                      <a:pt x="1698" y="360"/>
                      <a:pt x="1693" y="335"/>
                      <a:pt x="1689" y="334"/>
                    </a:cubicBezTo>
                    <a:cubicBezTo>
                      <a:pt x="1684" y="334"/>
                      <a:pt x="1679" y="359"/>
                      <a:pt x="1679" y="364"/>
                    </a:cubicBezTo>
                    <a:cubicBezTo>
                      <a:pt x="1679" y="367"/>
                      <a:pt x="1679" y="383"/>
                      <a:pt x="1678" y="388"/>
                    </a:cubicBezTo>
                    <a:cubicBezTo>
                      <a:pt x="1588" y="382"/>
                      <a:pt x="1536" y="425"/>
                      <a:pt x="1511" y="454"/>
                    </a:cubicBezTo>
                    <a:cubicBezTo>
                      <a:pt x="1505" y="404"/>
                      <a:pt x="1480" y="352"/>
                      <a:pt x="1437" y="303"/>
                    </a:cubicBezTo>
                    <a:cubicBezTo>
                      <a:pt x="1406" y="268"/>
                      <a:pt x="1375" y="244"/>
                      <a:pt x="1363" y="236"/>
                    </a:cubicBezTo>
                    <a:cubicBezTo>
                      <a:pt x="1363" y="192"/>
                      <a:pt x="1352" y="145"/>
                      <a:pt x="1339" y="104"/>
                    </a:cubicBezTo>
                    <a:cubicBezTo>
                      <a:pt x="1339" y="101"/>
                      <a:pt x="1331" y="86"/>
                      <a:pt x="1329" y="87"/>
                    </a:cubicBezTo>
                    <a:cubicBezTo>
                      <a:pt x="1326" y="88"/>
                      <a:pt x="1328" y="103"/>
                      <a:pt x="1329" y="106"/>
                    </a:cubicBezTo>
                    <a:cubicBezTo>
                      <a:pt x="1330" y="113"/>
                      <a:pt x="1347" y="179"/>
                      <a:pt x="1344" y="235"/>
                    </a:cubicBezTo>
                    <a:cubicBezTo>
                      <a:pt x="1325" y="247"/>
                      <a:pt x="1257" y="300"/>
                      <a:pt x="1234" y="438"/>
                    </a:cubicBezTo>
                    <a:cubicBezTo>
                      <a:pt x="1214" y="410"/>
                      <a:pt x="1186" y="385"/>
                      <a:pt x="1154" y="367"/>
                    </a:cubicBezTo>
                    <a:cubicBezTo>
                      <a:pt x="1115" y="345"/>
                      <a:pt x="1069" y="332"/>
                      <a:pt x="1028" y="329"/>
                    </a:cubicBezTo>
                    <a:cubicBezTo>
                      <a:pt x="1025" y="328"/>
                      <a:pt x="1022" y="331"/>
                      <a:pt x="1022" y="334"/>
                    </a:cubicBezTo>
                    <a:cubicBezTo>
                      <a:pt x="1022" y="335"/>
                      <a:pt x="1022" y="339"/>
                      <a:pt x="1028" y="340"/>
                    </a:cubicBezTo>
                    <a:cubicBezTo>
                      <a:pt x="1066" y="344"/>
                      <a:pt x="1110" y="358"/>
                      <a:pt x="1147" y="381"/>
                    </a:cubicBezTo>
                    <a:cubicBezTo>
                      <a:pt x="1181" y="401"/>
                      <a:pt x="1210" y="431"/>
                      <a:pt x="1230" y="468"/>
                    </a:cubicBezTo>
                    <a:cubicBezTo>
                      <a:pt x="1210" y="624"/>
                      <a:pt x="1112" y="786"/>
                      <a:pt x="1094" y="815"/>
                    </a:cubicBezTo>
                    <a:cubicBezTo>
                      <a:pt x="939" y="821"/>
                      <a:pt x="830" y="853"/>
                      <a:pt x="823" y="854"/>
                    </a:cubicBezTo>
                    <a:cubicBezTo>
                      <a:pt x="816" y="856"/>
                      <a:pt x="809" y="853"/>
                      <a:pt x="804" y="848"/>
                    </a:cubicBezTo>
                    <a:cubicBezTo>
                      <a:pt x="790" y="834"/>
                      <a:pt x="696" y="691"/>
                      <a:pt x="556" y="636"/>
                    </a:cubicBezTo>
                    <a:cubicBezTo>
                      <a:pt x="553" y="634"/>
                      <a:pt x="550" y="636"/>
                      <a:pt x="549" y="639"/>
                    </a:cubicBezTo>
                    <a:cubicBezTo>
                      <a:pt x="548" y="642"/>
                      <a:pt x="549" y="645"/>
                      <a:pt x="552" y="646"/>
                    </a:cubicBezTo>
                    <a:cubicBezTo>
                      <a:pt x="686" y="707"/>
                      <a:pt x="773" y="844"/>
                      <a:pt x="790" y="862"/>
                    </a:cubicBezTo>
                    <a:cubicBezTo>
                      <a:pt x="800" y="872"/>
                      <a:pt x="814" y="875"/>
                      <a:pt x="826" y="873"/>
                    </a:cubicBezTo>
                    <a:cubicBezTo>
                      <a:pt x="838" y="871"/>
                      <a:pt x="941" y="841"/>
                      <a:pt x="1094" y="834"/>
                    </a:cubicBezTo>
                    <a:cubicBezTo>
                      <a:pt x="1173" y="942"/>
                      <a:pt x="1192" y="1072"/>
                      <a:pt x="1168" y="1202"/>
                    </a:cubicBezTo>
                    <a:cubicBezTo>
                      <a:pt x="1139" y="1359"/>
                      <a:pt x="1096" y="1360"/>
                      <a:pt x="1073" y="1484"/>
                    </a:cubicBezTo>
                    <a:cubicBezTo>
                      <a:pt x="1068" y="1510"/>
                      <a:pt x="1065" y="1536"/>
                      <a:pt x="1063" y="1559"/>
                    </a:cubicBezTo>
                    <a:cubicBezTo>
                      <a:pt x="1014" y="1523"/>
                      <a:pt x="915" y="1478"/>
                      <a:pt x="836" y="1405"/>
                    </a:cubicBezTo>
                    <a:cubicBezTo>
                      <a:pt x="763" y="1339"/>
                      <a:pt x="724" y="1284"/>
                      <a:pt x="676" y="1234"/>
                    </a:cubicBezTo>
                    <a:cubicBezTo>
                      <a:pt x="619" y="1172"/>
                      <a:pt x="570" y="1156"/>
                      <a:pt x="529" y="1134"/>
                    </a:cubicBezTo>
                    <a:cubicBezTo>
                      <a:pt x="474" y="1105"/>
                      <a:pt x="438" y="1072"/>
                      <a:pt x="393" y="1028"/>
                    </a:cubicBezTo>
                    <a:cubicBezTo>
                      <a:pt x="295" y="933"/>
                      <a:pt x="160" y="803"/>
                      <a:pt x="159" y="801"/>
                    </a:cubicBezTo>
                    <a:cubicBezTo>
                      <a:pt x="144" y="724"/>
                      <a:pt x="163" y="623"/>
                      <a:pt x="191" y="550"/>
                    </a:cubicBezTo>
                    <a:cubicBezTo>
                      <a:pt x="225" y="460"/>
                      <a:pt x="249" y="395"/>
                      <a:pt x="331" y="357"/>
                    </a:cubicBezTo>
                    <a:cubicBezTo>
                      <a:pt x="486" y="387"/>
                      <a:pt x="594" y="213"/>
                      <a:pt x="689" y="194"/>
                    </a:cubicBezTo>
                    <a:cubicBezTo>
                      <a:pt x="694" y="209"/>
                      <a:pt x="708" y="249"/>
                      <a:pt x="731" y="324"/>
                    </a:cubicBezTo>
                    <a:cubicBezTo>
                      <a:pt x="755" y="399"/>
                      <a:pt x="794" y="475"/>
                      <a:pt x="841" y="539"/>
                    </a:cubicBezTo>
                    <a:cubicBezTo>
                      <a:pt x="843" y="541"/>
                      <a:pt x="845" y="541"/>
                      <a:pt x="846" y="540"/>
                    </a:cubicBezTo>
                    <a:cubicBezTo>
                      <a:pt x="848" y="538"/>
                      <a:pt x="849" y="536"/>
                      <a:pt x="847" y="535"/>
                    </a:cubicBezTo>
                    <a:cubicBezTo>
                      <a:pt x="848" y="536"/>
                      <a:pt x="822" y="500"/>
                      <a:pt x="797" y="453"/>
                    </a:cubicBezTo>
                    <a:cubicBezTo>
                      <a:pt x="750" y="366"/>
                      <a:pt x="760" y="357"/>
                      <a:pt x="706" y="185"/>
                    </a:cubicBezTo>
                    <a:cubicBezTo>
                      <a:pt x="714" y="174"/>
                      <a:pt x="726" y="163"/>
                      <a:pt x="737" y="155"/>
                    </a:cubicBezTo>
                    <a:cubicBezTo>
                      <a:pt x="813" y="93"/>
                      <a:pt x="958" y="38"/>
                      <a:pt x="1055" y="21"/>
                    </a:cubicBezTo>
                    <a:cubicBezTo>
                      <a:pt x="1058" y="20"/>
                      <a:pt x="1075" y="13"/>
                      <a:pt x="1075" y="11"/>
                    </a:cubicBezTo>
                    <a:cubicBezTo>
                      <a:pt x="1073" y="0"/>
                      <a:pt x="784" y="57"/>
                      <a:pt x="691" y="174"/>
                    </a:cubicBezTo>
                    <a:cubicBezTo>
                      <a:pt x="659" y="177"/>
                      <a:pt x="627" y="205"/>
                      <a:pt x="601" y="224"/>
                    </a:cubicBezTo>
                    <a:cubicBezTo>
                      <a:pt x="523" y="281"/>
                      <a:pt x="443" y="351"/>
                      <a:pt x="340" y="339"/>
                    </a:cubicBezTo>
                    <a:cubicBezTo>
                      <a:pt x="340" y="309"/>
                      <a:pt x="344" y="280"/>
                      <a:pt x="353" y="251"/>
                    </a:cubicBezTo>
                    <a:cubicBezTo>
                      <a:pt x="363" y="221"/>
                      <a:pt x="379" y="189"/>
                      <a:pt x="398" y="163"/>
                    </a:cubicBezTo>
                    <a:cubicBezTo>
                      <a:pt x="399" y="161"/>
                      <a:pt x="420" y="136"/>
                      <a:pt x="418" y="135"/>
                    </a:cubicBezTo>
                    <a:cubicBezTo>
                      <a:pt x="416" y="133"/>
                      <a:pt x="392" y="156"/>
                      <a:pt x="390" y="158"/>
                    </a:cubicBezTo>
                    <a:cubicBezTo>
                      <a:pt x="372" y="181"/>
                      <a:pt x="354" y="213"/>
                      <a:pt x="341" y="247"/>
                    </a:cubicBezTo>
                    <a:cubicBezTo>
                      <a:pt x="329" y="282"/>
                      <a:pt x="324" y="311"/>
                      <a:pt x="324" y="342"/>
                    </a:cubicBezTo>
                    <a:cubicBezTo>
                      <a:pt x="306" y="351"/>
                      <a:pt x="287" y="364"/>
                      <a:pt x="272" y="375"/>
                    </a:cubicBezTo>
                    <a:cubicBezTo>
                      <a:pt x="216" y="420"/>
                      <a:pt x="200" y="466"/>
                      <a:pt x="168" y="541"/>
                    </a:cubicBezTo>
                    <a:cubicBezTo>
                      <a:pt x="134" y="619"/>
                      <a:pt x="118" y="722"/>
                      <a:pt x="130" y="808"/>
                    </a:cubicBezTo>
                    <a:cubicBezTo>
                      <a:pt x="145" y="831"/>
                      <a:pt x="345" y="1028"/>
                      <a:pt x="469" y="1120"/>
                    </a:cubicBezTo>
                    <a:cubicBezTo>
                      <a:pt x="510" y="1150"/>
                      <a:pt x="542" y="1163"/>
                      <a:pt x="572" y="1180"/>
                    </a:cubicBezTo>
                    <a:cubicBezTo>
                      <a:pt x="669" y="1232"/>
                      <a:pt x="700" y="1314"/>
                      <a:pt x="819" y="1425"/>
                    </a:cubicBezTo>
                    <a:cubicBezTo>
                      <a:pt x="910" y="1510"/>
                      <a:pt x="1028" y="1560"/>
                      <a:pt x="1063" y="1597"/>
                    </a:cubicBezTo>
                    <a:cubicBezTo>
                      <a:pt x="1198" y="1739"/>
                      <a:pt x="1291" y="1802"/>
                      <a:pt x="1342" y="1837"/>
                    </a:cubicBezTo>
                    <a:cubicBezTo>
                      <a:pt x="1343" y="1890"/>
                      <a:pt x="1326" y="1943"/>
                      <a:pt x="1325" y="1943"/>
                    </a:cubicBezTo>
                    <a:cubicBezTo>
                      <a:pt x="1323" y="1950"/>
                      <a:pt x="1328" y="1956"/>
                      <a:pt x="1335" y="1956"/>
                    </a:cubicBezTo>
                    <a:cubicBezTo>
                      <a:pt x="1339" y="1956"/>
                      <a:pt x="1343" y="1954"/>
                      <a:pt x="1344" y="1950"/>
                    </a:cubicBezTo>
                    <a:cubicBezTo>
                      <a:pt x="1345" y="1948"/>
                      <a:pt x="1360" y="1901"/>
                      <a:pt x="1362" y="1850"/>
                    </a:cubicBezTo>
                    <a:cubicBezTo>
                      <a:pt x="1422" y="1892"/>
                      <a:pt x="1485" y="1965"/>
                      <a:pt x="1515" y="2030"/>
                    </a:cubicBezTo>
                    <a:cubicBezTo>
                      <a:pt x="1519" y="2041"/>
                      <a:pt x="1532" y="2045"/>
                      <a:pt x="1542" y="2040"/>
                    </a:cubicBezTo>
                    <a:cubicBezTo>
                      <a:pt x="1552" y="2035"/>
                      <a:pt x="1556" y="2023"/>
                      <a:pt x="1551" y="2014"/>
                    </a:cubicBezTo>
                    <a:cubicBezTo>
                      <a:pt x="1538" y="1988"/>
                      <a:pt x="1514" y="1949"/>
                      <a:pt x="1483" y="1913"/>
                    </a:cubicBezTo>
                    <a:cubicBezTo>
                      <a:pt x="1376" y="1788"/>
                      <a:pt x="1336" y="1827"/>
                      <a:pt x="1100" y="1593"/>
                    </a:cubicBezTo>
                    <a:cubicBezTo>
                      <a:pt x="1092" y="1586"/>
                      <a:pt x="1087" y="1580"/>
                      <a:pt x="1083" y="1576"/>
                    </a:cubicBezTo>
                    <a:cubicBezTo>
                      <a:pt x="1086" y="1462"/>
                      <a:pt x="1124" y="1410"/>
                      <a:pt x="1162" y="1304"/>
                    </a:cubicBezTo>
                    <a:cubicBezTo>
                      <a:pt x="1196" y="1213"/>
                      <a:pt x="1208" y="1103"/>
                      <a:pt x="1189" y="1004"/>
                    </a:cubicBezTo>
                    <a:cubicBezTo>
                      <a:pt x="1177" y="941"/>
                      <a:pt x="1151" y="880"/>
                      <a:pt x="1111" y="824"/>
                    </a:cubicBezTo>
                    <a:cubicBezTo>
                      <a:pt x="1132" y="792"/>
                      <a:pt x="1228" y="632"/>
                      <a:pt x="1248" y="471"/>
                    </a:cubicBezTo>
                    <a:cubicBezTo>
                      <a:pt x="1249" y="469"/>
                      <a:pt x="1259" y="369"/>
                      <a:pt x="1311" y="294"/>
                    </a:cubicBezTo>
                    <a:cubicBezTo>
                      <a:pt x="1328" y="270"/>
                      <a:pt x="1345" y="258"/>
                      <a:pt x="1353" y="252"/>
                    </a:cubicBezTo>
                    <a:cubicBezTo>
                      <a:pt x="1379" y="271"/>
                      <a:pt x="1496" y="363"/>
                      <a:pt x="1492" y="480"/>
                    </a:cubicBezTo>
                    <a:cubicBezTo>
                      <a:pt x="1481" y="506"/>
                      <a:pt x="1366" y="771"/>
                      <a:pt x="1363" y="892"/>
                    </a:cubicBezTo>
                    <a:cubicBezTo>
                      <a:pt x="1363" y="893"/>
                      <a:pt x="1363" y="895"/>
                      <a:pt x="1363" y="896"/>
                    </a:cubicBezTo>
                    <a:cubicBezTo>
                      <a:pt x="1366" y="901"/>
                      <a:pt x="1418" y="1030"/>
                      <a:pt x="1501" y="1094"/>
                    </a:cubicBezTo>
                    <a:cubicBezTo>
                      <a:pt x="1493" y="1104"/>
                      <a:pt x="1486" y="1115"/>
                      <a:pt x="1479" y="1127"/>
                    </a:cubicBezTo>
                    <a:cubicBezTo>
                      <a:pt x="1453" y="1173"/>
                      <a:pt x="1439" y="1215"/>
                      <a:pt x="1431" y="1266"/>
                    </a:cubicBezTo>
                    <a:cubicBezTo>
                      <a:pt x="1430" y="1269"/>
                      <a:pt x="1432" y="1272"/>
                      <a:pt x="1435" y="1273"/>
                    </a:cubicBezTo>
                    <a:cubicBezTo>
                      <a:pt x="1438" y="1273"/>
                      <a:pt x="1441" y="1271"/>
                      <a:pt x="1442" y="1268"/>
                    </a:cubicBezTo>
                    <a:cubicBezTo>
                      <a:pt x="1450" y="1231"/>
                      <a:pt x="1457" y="1209"/>
                      <a:pt x="1472" y="1178"/>
                    </a:cubicBezTo>
                    <a:cubicBezTo>
                      <a:pt x="1483" y="1153"/>
                      <a:pt x="1501" y="1124"/>
                      <a:pt x="1520" y="1102"/>
                    </a:cubicBezTo>
                    <a:cubicBezTo>
                      <a:pt x="1539" y="1101"/>
                      <a:pt x="1608" y="1092"/>
                      <a:pt x="1664" y="1015"/>
                    </a:cubicBezTo>
                    <a:cubicBezTo>
                      <a:pt x="1662" y="1203"/>
                      <a:pt x="1661" y="1547"/>
                      <a:pt x="1659" y="1687"/>
                    </a:cubicBezTo>
                    <a:cubicBezTo>
                      <a:pt x="1579" y="1566"/>
                      <a:pt x="1446" y="1485"/>
                      <a:pt x="1437" y="1485"/>
                    </a:cubicBezTo>
                    <a:cubicBezTo>
                      <a:pt x="1431" y="1485"/>
                      <a:pt x="1427" y="1489"/>
                      <a:pt x="1427" y="1495"/>
                    </a:cubicBezTo>
                    <a:cubicBezTo>
                      <a:pt x="1427" y="1499"/>
                      <a:pt x="1430" y="1503"/>
                      <a:pt x="1434" y="1504"/>
                    </a:cubicBezTo>
                    <a:cubicBezTo>
                      <a:pt x="1450" y="1511"/>
                      <a:pt x="1587" y="1597"/>
                      <a:pt x="1658" y="1724"/>
                    </a:cubicBezTo>
                    <a:cubicBezTo>
                      <a:pt x="1657" y="1796"/>
                      <a:pt x="1665" y="1898"/>
                      <a:pt x="1662" y="1982"/>
                    </a:cubicBezTo>
                    <a:cubicBezTo>
                      <a:pt x="1661" y="2025"/>
                      <a:pt x="1674" y="2275"/>
                      <a:pt x="1644" y="2311"/>
                    </a:cubicBezTo>
                    <a:cubicBezTo>
                      <a:pt x="1509" y="2270"/>
                      <a:pt x="1285" y="2173"/>
                      <a:pt x="1246" y="2148"/>
                    </a:cubicBezTo>
                    <a:cubicBezTo>
                      <a:pt x="1213" y="2127"/>
                      <a:pt x="1198" y="2110"/>
                      <a:pt x="1171" y="2085"/>
                    </a:cubicBezTo>
                    <a:cubicBezTo>
                      <a:pt x="1028" y="1954"/>
                      <a:pt x="862" y="1953"/>
                      <a:pt x="755" y="1864"/>
                    </a:cubicBezTo>
                    <a:cubicBezTo>
                      <a:pt x="685" y="1807"/>
                      <a:pt x="652" y="1716"/>
                      <a:pt x="590" y="1653"/>
                    </a:cubicBezTo>
                    <a:cubicBezTo>
                      <a:pt x="480" y="1542"/>
                      <a:pt x="186" y="1399"/>
                      <a:pt x="74" y="1225"/>
                    </a:cubicBezTo>
                    <a:cubicBezTo>
                      <a:pt x="50" y="1188"/>
                      <a:pt x="34" y="1146"/>
                      <a:pt x="28" y="1104"/>
                    </a:cubicBezTo>
                    <a:cubicBezTo>
                      <a:pt x="22" y="1060"/>
                      <a:pt x="23" y="1015"/>
                      <a:pt x="30" y="972"/>
                    </a:cubicBezTo>
                    <a:cubicBezTo>
                      <a:pt x="38" y="922"/>
                      <a:pt x="56" y="877"/>
                      <a:pt x="73" y="848"/>
                    </a:cubicBezTo>
                    <a:cubicBezTo>
                      <a:pt x="76" y="843"/>
                      <a:pt x="74" y="840"/>
                      <a:pt x="71" y="838"/>
                    </a:cubicBezTo>
                    <a:cubicBezTo>
                      <a:pt x="68" y="836"/>
                      <a:pt x="63" y="837"/>
                      <a:pt x="61" y="840"/>
                    </a:cubicBezTo>
                    <a:cubicBezTo>
                      <a:pt x="48" y="860"/>
                      <a:pt x="39" y="881"/>
                      <a:pt x="31" y="902"/>
                    </a:cubicBezTo>
                    <a:cubicBezTo>
                      <a:pt x="6" y="969"/>
                      <a:pt x="0" y="1038"/>
                      <a:pt x="8" y="1106"/>
                    </a:cubicBezTo>
                    <a:cubicBezTo>
                      <a:pt x="19" y="1200"/>
                      <a:pt x="75" y="1277"/>
                      <a:pt x="142" y="1344"/>
                    </a:cubicBezTo>
                    <a:cubicBezTo>
                      <a:pt x="203" y="1404"/>
                      <a:pt x="282" y="1462"/>
                      <a:pt x="355" y="1514"/>
                    </a:cubicBezTo>
                    <a:cubicBezTo>
                      <a:pt x="467" y="1593"/>
                      <a:pt x="521" y="1628"/>
                      <a:pt x="568" y="1676"/>
                    </a:cubicBezTo>
                    <a:cubicBezTo>
                      <a:pt x="592" y="1702"/>
                      <a:pt x="634" y="1767"/>
                      <a:pt x="663" y="1811"/>
                    </a:cubicBezTo>
                    <a:cubicBezTo>
                      <a:pt x="745" y="1939"/>
                      <a:pt x="853" y="1955"/>
                      <a:pt x="979" y="2010"/>
                    </a:cubicBezTo>
                    <a:cubicBezTo>
                      <a:pt x="1061" y="2045"/>
                      <a:pt x="1110" y="2079"/>
                      <a:pt x="1146" y="2113"/>
                    </a:cubicBezTo>
                    <a:cubicBezTo>
                      <a:pt x="1171" y="2136"/>
                      <a:pt x="1189" y="2157"/>
                      <a:pt x="1226" y="2180"/>
                    </a:cubicBezTo>
                    <a:cubicBezTo>
                      <a:pt x="1279" y="2215"/>
                      <a:pt x="1583" y="2338"/>
                      <a:pt x="1640" y="2350"/>
                    </a:cubicBezTo>
                    <a:cubicBezTo>
                      <a:pt x="1659" y="2354"/>
                      <a:pt x="1681" y="2338"/>
                      <a:pt x="1685" y="2318"/>
                    </a:cubicBezTo>
                    <a:cubicBezTo>
                      <a:pt x="1709" y="2187"/>
                      <a:pt x="1699" y="1562"/>
                      <a:pt x="1697" y="1416"/>
                    </a:cubicBezTo>
                    <a:cubicBezTo>
                      <a:pt x="1694" y="925"/>
                      <a:pt x="1693" y="1123"/>
                      <a:pt x="1696" y="605"/>
                    </a:cubicBezTo>
                    <a:moveTo>
                      <a:pt x="1519" y="1084"/>
                    </a:moveTo>
                    <a:cubicBezTo>
                      <a:pt x="1442" y="1028"/>
                      <a:pt x="1390" y="908"/>
                      <a:pt x="1383" y="892"/>
                    </a:cubicBezTo>
                    <a:cubicBezTo>
                      <a:pt x="1388" y="772"/>
                      <a:pt x="1507" y="498"/>
                      <a:pt x="1511" y="488"/>
                    </a:cubicBezTo>
                    <a:cubicBezTo>
                      <a:pt x="1514" y="482"/>
                      <a:pt x="1559" y="400"/>
                      <a:pt x="1678" y="408"/>
                    </a:cubicBezTo>
                    <a:cubicBezTo>
                      <a:pt x="1668" y="783"/>
                      <a:pt x="1666" y="824"/>
                      <a:pt x="1664" y="979"/>
                    </a:cubicBezTo>
                    <a:cubicBezTo>
                      <a:pt x="1611" y="1074"/>
                      <a:pt x="1535" y="1083"/>
                      <a:pt x="1519" y="1084"/>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44"/>
              <p:cNvSpPr/>
              <p:nvPr/>
            </p:nvSpPr>
            <p:spPr>
              <a:xfrm>
                <a:off x="1319914" y="1091821"/>
                <a:ext cx="259357" cy="108159"/>
              </a:xfrm>
              <a:custGeom>
                <a:rect b="b" l="l" r="r" t="t"/>
                <a:pathLst>
                  <a:path extrusionOk="0" h="191" w="458">
                    <a:moveTo>
                      <a:pt x="6" y="16"/>
                    </a:moveTo>
                    <a:cubicBezTo>
                      <a:pt x="16" y="47"/>
                      <a:pt x="154" y="12"/>
                      <a:pt x="189" y="62"/>
                    </a:cubicBezTo>
                    <a:lnTo>
                      <a:pt x="275" y="71"/>
                    </a:lnTo>
                    <a:cubicBezTo>
                      <a:pt x="275" y="71"/>
                      <a:pt x="424" y="110"/>
                      <a:pt x="451" y="190"/>
                    </a:cubicBezTo>
                    <a:lnTo>
                      <a:pt x="457" y="186"/>
                    </a:lnTo>
                    <a:cubicBezTo>
                      <a:pt x="457" y="186"/>
                      <a:pt x="451" y="128"/>
                      <a:pt x="421" y="109"/>
                    </a:cubicBezTo>
                    <a:cubicBezTo>
                      <a:pt x="407" y="100"/>
                      <a:pt x="368" y="82"/>
                      <a:pt x="330" y="64"/>
                    </a:cubicBezTo>
                    <a:cubicBezTo>
                      <a:pt x="267" y="35"/>
                      <a:pt x="200" y="16"/>
                      <a:pt x="131" y="9"/>
                    </a:cubicBezTo>
                    <a:cubicBezTo>
                      <a:pt x="67" y="3"/>
                      <a:pt x="0" y="0"/>
                      <a:pt x="6" y="16"/>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44"/>
              <p:cNvSpPr/>
              <p:nvPr/>
            </p:nvSpPr>
            <p:spPr>
              <a:xfrm>
                <a:off x="1105859" y="1128629"/>
                <a:ext cx="139305" cy="65122"/>
              </a:xfrm>
              <a:custGeom>
                <a:rect b="b" l="l" r="r" t="t"/>
                <a:pathLst>
                  <a:path extrusionOk="0" h="115" w="246">
                    <a:moveTo>
                      <a:pt x="36" y="77"/>
                    </a:moveTo>
                    <a:cubicBezTo>
                      <a:pt x="38" y="75"/>
                      <a:pt x="103" y="5"/>
                      <a:pt x="174" y="2"/>
                    </a:cubicBezTo>
                    <a:cubicBezTo>
                      <a:pt x="245" y="0"/>
                      <a:pt x="159" y="25"/>
                      <a:pt x="126" y="45"/>
                    </a:cubicBezTo>
                    <a:cubicBezTo>
                      <a:pt x="92" y="66"/>
                      <a:pt x="0" y="114"/>
                      <a:pt x="36" y="77"/>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44"/>
              <p:cNvSpPr/>
              <p:nvPr/>
            </p:nvSpPr>
            <p:spPr>
              <a:xfrm>
                <a:off x="1901487" y="3122503"/>
                <a:ext cx="63990" cy="178944"/>
              </a:xfrm>
              <a:custGeom>
                <a:rect b="b" l="l" r="r" t="t"/>
                <a:pathLst>
                  <a:path extrusionOk="0" h="316" w="113">
                    <a:moveTo>
                      <a:pt x="61" y="8"/>
                    </a:moveTo>
                    <a:cubicBezTo>
                      <a:pt x="52" y="20"/>
                      <a:pt x="45" y="33"/>
                      <a:pt x="39" y="47"/>
                    </a:cubicBezTo>
                    <a:cubicBezTo>
                      <a:pt x="34" y="60"/>
                      <a:pt x="29" y="74"/>
                      <a:pt x="25" y="88"/>
                    </a:cubicBezTo>
                    <a:cubicBezTo>
                      <a:pt x="17" y="117"/>
                      <a:pt x="14" y="146"/>
                      <a:pt x="16" y="176"/>
                    </a:cubicBezTo>
                    <a:cubicBezTo>
                      <a:pt x="18" y="205"/>
                      <a:pt x="25" y="234"/>
                      <a:pt x="40" y="258"/>
                    </a:cubicBezTo>
                    <a:cubicBezTo>
                      <a:pt x="47" y="270"/>
                      <a:pt x="57" y="281"/>
                      <a:pt x="69" y="289"/>
                    </a:cubicBezTo>
                    <a:cubicBezTo>
                      <a:pt x="81" y="297"/>
                      <a:pt x="94" y="303"/>
                      <a:pt x="108" y="306"/>
                    </a:cubicBezTo>
                    <a:lnTo>
                      <a:pt x="108" y="306"/>
                    </a:lnTo>
                    <a:cubicBezTo>
                      <a:pt x="111" y="306"/>
                      <a:pt x="112" y="309"/>
                      <a:pt x="112" y="311"/>
                    </a:cubicBezTo>
                    <a:cubicBezTo>
                      <a:pt x="111" y="314"/>
                      <a:pt x="109" y="315"/>
                      <a:pt x="106" y="315"/>
                    </a:cubicBezTo>
                    <a:cubicBezTo>
                      <a:pt x="74" y="311"/>
                      <a:pt x="46" y="292"/>
                      <a:pt x="29" y="265"/>
                    </a:cubicBezTo>
                    <a:cubicBezTo>
                      <a:pt x="11" y="238"/>
                      <a:pt x="4" y="207"/>
                      <a:pt x="2" y="176"/>
                    </a:cubicBezTo>
                    <a:cubicBezTo>
                      <a:pt x="0" y="145"/>
                      <a:pt x="3" y="115"/>
                      <a:pt x="12" y="85"/>
                    </a:cubicBezTo>
                    <a:cubicBezTo>
                      <a:pt x="20" y="56"/>
                      <a:pt x="34" y="27"/>
                      <a:pt x="53" y="2"/>
                    </a:cubicBezTo>
                    <a:cubicBezTo>
                      <a:pt x="55" y="0"/>
                      <a:pt x="58" y="0"/>
                      <a:pt x="60" y="2"/>
                    </a:cubicBezTo>
                    <a:cubicBezTo>
                      <a:pt x="62" y="3"/>
                      <a:pt x="62" y="6"/>
                      <a:pt x="61" y="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44"/>
              <p:cNvSpPr/>
              <p:nvPr/>
            </p:nvSpPr>
            <p:spPr>
              <a:xfrm>
                <a:off x="1885631" y="3238025"/>
                <a:ext cx="28314" cy="56628"/>
              </a:xfrm>
              <a:custGeom>
                <a:rect b="b" l="l" r="r" t="t"/>
                <a:pathLst>
                  <a:path extrusionOk="0" h="100" w="50">
                    <a:moveTo>
                      <a:pt x="48" y="8"/>
                    </a:moveTo>
                    <a:lnTo>
                      <a:pt x="13" y="94"/>
                    </a:lnTo>
                    <a:cubicBezTo>
                      <a:pt x="12" y="98"/>
                      <a:pt x="8" y="99"/>
                      <a:pt x="5" y="98"/>
                    </a:cubicBezTo>
                    <a:cubicBezTo>
                      <a:pt x="2" y="96"/>
                      <a:pt x="0" y="93"/>
                      <a:pt x="2" y="89"/>
                    </a:cubicBezTo>
                    <a:lnTo>
                      <a:pt x="2" y="89"/>
                    </a:lnTo>
                    <a:lnTo>
                      <a:pt x="37" y="4"/>
                    </a:lnTo>
                    <a:cubicBezTo>
                      <a:pt x="38" y="1"/>
                      <a:pt x="42" y="0"/>
                      <a:pt x="45" y="0"/>
                    </a:cubicBezTo>
                    <a:cubicBezTo>
                      <a:pt x="48" y="2"/>
                      <a:pt x="49" y="5"/>
                      <a:pt x="48" y="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44"/>
              <p:cNvSpPr/>
              <p:nvPr/>
            </p:nvSpPr>
            <p:spPr>
              <a:xfrm>
                <a:off x="2095722" y="3055682"/>
                <a:ext cx="356192" cy="235006"/>
              </a:xfrm>
              <a:custGeom>
                <a:rect b="b" l="l" r="r" t="t"/>
                <a:pathLst>
                  <a:path extrusionOk="0" h="415" w="629">
                    <a:moveTo>
                      <a:pt x="627" y="7"/>
                    </a:moveTo>
                    <a:cubicBezTo>
                      <a:pt x="617" y="37"/>
                      <a:pt x="600" y="65"/>
                      <a:pt x="581" y="91"/>
                    </a:cubicBezTo>
                    <a:cubicBezTo>
                      <a:pt x="562" y="116"/>
                      <a:pt x="539" y="139"/>
                      <a:pt x="513" y="158"/>
                    </a:cubicBezTo>
                    <a:cubicBezTo>
                      <a:pt x="500" y="167"/>
                      <a:pt x="487" y="176"/>
                      <a:pt x="473" y="184"/>
                    </a:cubicBezTo>
                    <a:cubicBezTo>
                      <a:pt x="460" y="192"/>
                      <a:pt x="447" y="201"/>
                      <a:pt x="434" y="210"/>
                    </a:cubicBezTo>
                    <a:cubicBezTo>
                      <a:pt x="408" y="227"/>
                      <a:pt x="383" y="245"/>
                      <a:pt x="357" y="263"/>
                    </a:cubicBezTo>
                    <a:cubicBezTo>
                      <a:pt x="331" y="281"/>
                      <a:pt x="305" y="300"/>
                      <a:pt x="279" y="316"/>
                    </a:cubicBezTo>
                    <a:cubicBezTo>
                      <a:pt x="265" y="324"/>
                      <a:pt x="252" y="333"/>
                      <a:pt x="237" y="340"/>
                    </a:cubicBezTo>
                    <a:cubicBezTo>
                      <a:pt x="233" y="342"/>
                      <a:pt x="230" y="344"/>
                      <a:pt x="226" y="345"/>
                    </a:cubicBezTo>
                    <a:lnTo>
                      <a:pt x="215" y="350"/>
                    </a:lnTo>
                    <a:cubicBezTo>
                      <a:pt x="207" y="352"/>
                      <a:pt x="200" y="355"/>
                      <a:pt x="192" y="358"/>
                    </a:cubicBezTo>
                    <a:cubicBezTo>
                      <a:pt x="132" y="378"/>
                      <a:pt x="72" y="395"/>
                      <a:pt x="12" y="413"/>
                    </a:cubicBezTo>
                    <a:cubicBezTo>
                      <a:pt x="8" y="414"/>
                      <a:pt x="3" y="411"/>
                      <a:pt x="2" y="407"/>
                    </a:cubicBezTo>
                    <a:cubicBezTo>
                      <a:pt x="0" y="403"/>
                      <a:pt x="4" y="399"/>
                      <a:pt x="7" y="398"/>
                    </a:cubicBezTo>
                    <a:lnTo>
                      <a:pt x="7" y="398"/>
                    </a:lnTo>
                    <a:cubicBezTo>
                      <a:pt x="67" y="379"/>
                      <a:pt x="127" y="361"/>
                      <a:pt x="187" y="341"/>
                    </a:cubicBezTo>
                    <a:cubicBezTo>
                      <a:pt x="194" y="339"/>
                      <a:pt x="201" y="336"/>
                      <a:pt x="209" y="334"/>
                    </a:cubicBezTo>
                    <a:lnTo>
                      <a:pt x="219" y="329"/>
                    </a:lnTo>
                    <a:lnTo>
                      <a:pt x="229" y="324"/>
                    </a:lnTo>
                    <a:cubicBezTo>
                      <a:pt x="243" y="317"/>
                      <a:pt x="256" y="310"/>
                      <a:pt x="269" y="301"/>
                    </a:cubicBezTo>
                    <a:cubicBezTo>
                      <a:pt x="295" y="285"/>
                      <a:pt x="321" y="267"/>
                      <a:pt x="347" y="249"/>
                    </a:cubicBezTo>
                    <a:cubicBezTo>
                      <a:pt x="373" y="231"/>
                      <a:pt x="398" y="213"/>
                      <a:pt x="425" y="196"/>
                    </a:cubicBezTo>
                    <a:cubicBezTo>
                      <a:pt x="438" y="187"/>
                      <a:pt x="451" y="178"/>
                      <a:pt x="464" y="170"/>
                    </a:cubicBezTo>
                    <a:cubicBezTo>
                      <a:pt x="478" y="162"/>
                      <a:pt x="491" y="154"/>
                      <a:pt x="503" y="145"/>
                    </a:cubicBezTo>
                    <a:cubicBezTo>
                      <a:pt x="528" y="127"/>
                      <a:pt x="551" y="106"/>
                      <a:pt x="570" y="82"/>
                    </a:cubicBezTo>
                    <a:cubicBezTo>
                      <a:pt x="580" y="70"/>
                      <a:pt x="589" y="58"/>
                      <a:pt x="597" y="45"/>
                    </a:cubicBezTo>
                    <a:cubicBezTo>
                      <a:pt x="605" y="32"/>
                      <a:pt x="612" y="18"/>
                      <a:pt x="618" y="4"/>
                    </a:cubicBezTo>
                    <a:lnTo>
                      <a:pt x="618" y="4"/>
                    </a:lnTo>
                    <a:cubicBezTo>
                      <a:pt x="619" y="1"/>
                      <a:pt x="622" y="0"/>
                      <a:pt x="624" y="1"/>
                    </a:cubicBezTo>
                    <a:cubicBezTo>
                      <a:pt x="627" y="2"/>
                      <a:pt x="628" y="4"/>
                      <a:pt x="627" y="7"/>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44"/>
              <p:cNvSpPr/>
              <p:nvPr/>
            </p:nvSpPr>
            <p:spPr>
              <a:xfrm>
                <a:off x="2211243" y="3244254"/>
                <a:ext cx="13591" cy="43604"/>
              </a:xfrm>
              <a:custGeom>
                <a:rect b="b" l="l" r="r" t="t"/>
                <a:pathLst>
                  <a:path extrusionOk="0" h="77" w="24">
                    <a:moveTo>
                      <a:pt x="1" y="73"/>
                    </a:moveTo>
                    <a:cubicBezTo>
                      <a:pt x="0" y="66"/>
                      <a:pt x="0" y="61"/>
                      <a:pt x="0" y="55"/>
                    </a:cubicBezTo>
                    <a:cubicBezTo>
                      <a:pt x="0" y="49"/>
                      <a:pt x="0" y="44"/>
                      <a:pt x="1" y="38"/>
                    </a:cubicBezTo>
                    <a:cubicBezTo>
                      <a:pt x="2" y="33"/>
                      <a:pt x="2" y="28"/>
                      <a:pt x="4" y="22"/>
                    </a:cubicBezTo>
                    <a:cubicBezTo>
                      <a:pt x="5" y="16"/>
                      <a:pt x="6" y="11"/>
                      <a:pt x="8" y="6"/>
                    </a:cubicBezTo>
                    <a:cubicBezTo>
                      <a:pt x="9" y="2"/>
                      <a:pt x="13" y="0"/>
                      <a:pt x="17" y="1"/>
                    </a:cubicBezTo>
                    <a:cubicBezTo>
                      <a:pt x="21" y="3"/>
                      <a:pt x="23" y="6"/>
                      <a:pt x="22" y="10"/>
                    </a:cubicBezTo>
                    <a:lnTo>
                      <a:pt x="22" y="11"/>
                    </a:lnTo>
                    <a:lnTo>
                      <a:pt x="22" y="11"/>
                    </a:lnTo>
                    <a:cubicBezTo>
                      <a:pt x="20" y="16"/>
                      <a:pt x="17" y="20"/>
                      <a:pt x="16" y="25"/>
                    </a:cubicBezTo>
                    <a:cubicBezTo>
                      <a:pt x="14" y="30"/>
                      <a:pt x="12" y="35"/>
                      <a:pt x="11" y="40"/>
                    </a:cubicBezTo>
                    <a:cubicBezTo>
                      <a:pt x="10" y="45"/>
                      <a:pt x="9" y="50"/>
                      <a:pt x="8" y="55"/>
                    </a:cubicBezTo>
                    <a:cubicBezTo>
                      <a:pt x="8" y="60"/>
                      <a:pt x="7" y="66"/>
                      <a:pt x="8" y="70"/>
                    </a:cubicBezTo>
                    <a:lnTo>
                      <a:pt x="8" y="71"/>
                    </a:lnTo>
                    <a:cubicBezTo>
                      <a:pt x="9" y="73"/>
                      <a:pt x="7" y="75"/>
                      <a:pt x="5" y="75"/>
                    </a:cubicBezTo>
                    <a:cubicBezTo>
                      <a:pt x="4" y="76"/>
                      <a:pt x="2" y="75"/>
                      <a:pt x="1" y="73"/>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44"/>
              <p:cNvSpPr/>
              <p:nvPr/>
            </p:nvSpPr>
            <p:spPr>
              <a:xfrm>
                <a:off x="2159145" y="3057381"/>
                <a:ext cx="30013" cy="39640"/>
              </a:xfrm>
              <a:custGeom>
                <a:rect b="b" l="l" r="r" t="t"/>
                <a:pathLst>
                  <a:path extrusionOk="0" h="70" w="53">
                    <a:moveTo>
                      <a:pt x="20" y="7"/>
                    </a:moveTo>
                    <a:cubicBezTo>
                      <a:pt x="22" y="9"/>
                      <a:pt x="23" y="11"/>
                      <a:pt x="24" y="14"/>
                    </a:cubicBezTo>
                    <a:lnTo>
                      <a:pt x="28" y="20"/>
                    </a:lnTo>
                    <a:lnTo>
                      <a:pt x="35" y="34"/>
                    </a:lnTo>
                    <a:cubicBezTo>
                      <a:pt x="40" y="42"/>
                      <a:pt x="45" y="51"/>
                      <a:pt x="50" y="59"/>
                    </a:cubicBezTo>
                    <a:lnTo>
                      <a:pt x="50" y="59"/>
                    </a:lnTo>
                    <a:cubicBezTo>
                      <a:pt x="52" y="62"/>
                      <a:pt x="51" y="66"/>
                      <a:pt x="48" y="68"/>
                    </a:cubicBezTo>
                    <a:cubicBezTo>
                      <a:pt x="46" y="69"/>
                      <a:pt x="43" y="69"/>
                      <a:pt x="40" y="66"/>
                    </a:cubicBezTo>
                    <a:cubicBezTo>
                      <a:pt x="34" y="58"/>
                      <a:pt x="27" y="50"/>
                      <a:pt x="21" y="42"/>
                    </a:cubicBezTo>
                    <a:lnTo>
                      <a:pt x="12" y="29"/>
                    </a:lnTo>
                    <a:lnTo>
                      <a:pt x="4" y="17"/>
                    </a:lnTo>
                    <a:lnTo>
                      <a:pt x="3" y="17"/>
                    </a:lnTo>
                    <a:cubicBezTo>
                      <a:pt x="0" y="12"/>
                      <a:pt x="1" y="6"/>
                      <a:pt x="6" y="3"/>
                    </a:cubicBezTo>
                    <a:cubicBezTo>
                      <a:pt x="11" y="0"/>
                      <a:pt x="17" y="1"/>
                      <a:pt x="20" y="6"/>
                    </a:cubicBezTo>
                    <a:lnTo>
                      <a:pt x="20" y="7"/>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44"/>
              <p:cNvSpPr/>
              <p:nvPr/>
            </p:nvSpPr>
            <p:spPr>
              <a:xfrm>
                <a:off x="1715180" y="2995090"/>
                <a:ext cx="963247" cy="433204"/>
              </a:xfrm>
              <a:custGeom>
                <a:rect b="b" l="l" r="r" t="t"/>
                <a:pathLst>
                  <a:path extrusionOk="0" h="765" w="1701">
                    <a:moveTo>
                      <a:pt x="6" y="319"/>
                    </a:moveTo>
                    <a:cubicBezTo>
                      <a:pt x="16" y="365"/>
                      <a:pt x="31" y="409"/>
                      <a:pt x="52" y="451"/>
                    </a:cubicBezTo>
                    <a:cubicBezTo>
                      <a:pt x="62" y="473"/>
                      <a:pt x="74" y="493"/>
                      <a:pt x="87" y="512"/>
                    </a:cubicBezTo>
                    <a:cubicBezTo>
                      <a:pt x="94" y="522"/>
                      <a:pt x="100" y="531"/>
                      <a:pt x="108" y="540"/>
                    </a:cubicBezTo>
                    <a:cubicBezTo>
                      <a:pt x="112" y="545"/>
                      <a:pt x="116" y="549"/>
                      <a:pt x="120" y="553"/>
                    </a:cubicBezTo>
                    <a:lnTo>
                      <a:pt x="132" y="566"/>
                    </a:lnTo>
                    <a:cubicBezTo>
                      <a:pt x="148" y="583"/>
                      <a:pt x="165" y="599"/>
                      <a:pt x="182" y="615"/>
                    </a:cubicBezTo>
                    <a:cubicBezTo>
                      <a:pt x="199" y="631"/>
                      <a:pt x="218" y="646"/>
                      <a:pt x="236" y="661"/>
                    </a:cubicBezTo>
                    <a:cubicBezTo>
                      <a:pt x="273" y="690"/>
                      <a:pt x="314" y="714"/>
                      <a:pt x="358" y="729"/>
                    </a:cubicBezTo>
                    <a:cubicBezTo>
                      <a:pt x="380" y="736"/>
                      <a:pt x="403" y="741"/>
                      <a:pt x="425" y="746"/>
                    </a:cubicBezTo>
                    <a:cubicBezTo>
                      <a:pt x="437" y="747"/>
                      <a:pt x="448" y="749"/>
                      <a:pt x="460" y="750"/>
                    </a:cubicBezTo>
                    <a:cubicBezTo>
                      <a:pt x="472" y="751"/>
                      <a:pt x="484" y="752"/>
                      <a:pt x="495" y="752"/>
                    </a:cubicBezTo>
                    <a:cubicBezTo>
                      <a:pt x="519" y="752"/>
                      <a:pt x="542" y="751"/>
                      <a:pt x="565" y="749"/>
                    </a:cubicBezTo>
                    <a:cubicBezTo>
                      <a:pt x="588" y="746"/>
                      <a:pt x="611" y="741"/>
                      <a:pt x="632" y="731"/>
                    </a:cubicBezTo>
                    <a:lnTo>
                      <a:pt x="639" y="728"/>
                    </a:lnTo>
                    <a:lnTo>
                      <a:pt x="641" y="727"/>
                    </a:lnTo>
                    <a:cubicBezTo>
                      <a:pt x="642" y="727"/>
                      <a:pt x="643" y="726"/>
                      <a:pt x="644" y="726"/>
                    </a:cubicBezTo>
                    <a:cubicBezTo>
                      <a:pt x="647" y="725"/>
                      <a:pt x="649" y="725"/>
                      <a:pt x="652" y="725"/>
                    </a:cubicBezTo>
                    <a:cubicBezTo>
                      <a:pt x="654" y="726"/>
                      <a:pt x="656" y="726"/>
                      <a:pt x="658" y="727"/>
                    </a:cubicBezTo>
                    <a:cubicBezTo>
                      <a:pt x="660" y="729"/>
                      <a:pt x="662" y="730"/>
                      <a:pt x="663" y="731"/>
                    </a:cubicBezTo>
                    <a:cubicBezTo>
                      <a:pt x="665" y="733"/>
                      <a:pt x="667" y="734"/>
                      <a:pt x="669" y="736"/>
                    </a:cubicBezTo>
                    <a:cubicBezTo>
                      <a:pt x="678" y="741"/>
                      <a:pt x="689" y="745"/>
                      <a:pt x="700" y="747"/>
                    </a:cubicBezTo>
                    <a:cubicBezTo>
                      <a:pt x="722" y="751"/>
                      <a:pt x="745" y="751"/>
                      <a:pt x="769" y="750"/>
                    </a:cubicBezTo>
                    <a:cubicBezTo>
                      <a:pt x="815" y="747"/>
                      <a:pt x="862" y="741"/>
                      <a:pt x="908" y="733"/>
                    </a:cubicBezTo>
                    <a:cubicBezTo>
                      <a:pt x="955" y="725"/>
                      <a:pt x="1001" y="715"/>
                      <a:pt x="1046" y="701"/>
                    </a:cubicBezTo>
                    <a:cubicBezTo>
                      <a:pt x="1068" y="695"/>
                      <a:pt x="1090" y="687"/>
                      <a:pt x="1111" y="677"/>
                    </a:cubicBezTo>
                    <a:cubicBezTo>
                      <a:pt x="1122" y="672"/>
                      <a:pt x="1132" y="667"/>
                      <a:pt x="1142" y="661"/>
                    </a:cubicBezTo>
                    <a:cubicBezTo>
                      <a:pt x="1151" y="655"/>
                      <a:pt x="1160" y="648"/>
                      <a:pt x="1169" y="640"/>
                    </a:cubicBezTo>
                    <a:cubicBezTo>
                      <a:pt x="1186" y="624"/>
                      <a:pt x="1203" y="608"/>
                      <a:pt x="1217" y="590"/>
                    </a:cubicBezTo>
                    <a:cubicBezTo>
                      <a:pt x="1225" y="581"/>
                      <a:pt x="1231" y="572"/>
                      <a:pt x="1238" y="562"/>
                    </a:cubicBezTo>
                    <a:cubicBezTo>
                      <a:pt x="1239" y="560"/>
                      <a:pt x="1240" y="558"/>
                      <a:pt x="1243" y="554"/>
                    </a:cubicBezTo>
                    <a:cubicBezTo>
                      <a:pt x="1245" y="552"/>
                      <a:pt x="1248" y="549"/>
                      <a:pt x="1251" y="547"/>
                    </a:cubicBezTo>
                    <a:cubicBezTo>
                      <a:pt x="1255" y="545"/>
                      <a:pt x="1259" y="544"/>
                      <a:pt x="1262" y="544"/>
                    </a:cubicBezTo>
                    <a:cubicBezTo>
                      <a:pt x="1265" y="543"/>
                      <a:pt x="1268" y="543"/>
                      <a:pt x="1270" y="542"/>
                    </a:cubicBezTo>
                    <a:cubicBezTo>
                      <a:pt x="1293" y="539"/>
                      <a:pt x="1314" y="530"/>
                      <a:pt x="1334" y="519"/>
                    </a:cubicBezTo>
                    <a:cubicBezTo>
                      <a:pt x="1344" y="513"/>
                      <a:pt x="1354" y="506"/>
                      <a:pt x="1363" y="499"/>
                    </a:cubicBezTo>
                    <a:cubicBezTo>
                      <a:pt x="1371" y="492"/>
                      <a:pt x="1380" y="484"/>
                      <a:pt x="1388" y="475"/>
                    </a:cubicBezTo>
                    <a:cubicBezTo>
                      <a:pt x="1419" y="441"/>
                      <a:pt x="1448" y="403"/>
                      <a:pt x="1476" y="365"/>
                    </a:cubicBezTo>
                    <a:cubicBezTo>
                      <a:pt x="1504" y="328"/>
                      <a:pt x="1530" y="289"/>
                      <a:pt x="1556" y="249"/>
                    </a:cubicBezTo>
                    <a:cubicBezTo>
                      <a:pt x="1582" y="210"/>
                      <a:pt x="1606" y="169"/>
                      <a:pt x="1630" y="129"/>
                    </a:cubicBezTo>
                    <a:cubicBezTo>
                      <a:pt x="1653" y="88"/>
                      <a:pt x="1675" y="46"/>
                      <a:pt x="1693" y="3"/>
                    </a:cubicBezTo>
                    <a:cubicBezTo>
                      <a:pt x="1694" y="1"/>
                      <a:pt x="1696" y="0"/>
                      <a:pt x="1697" y="1"/>
                    </a:cubicBezTo>
                    <a:cubicBezTo>
                      <a:pt x="1699" y="2"/>
                      <a:pt x="1700" y="3"/>
                      <a:pt x="1699" y="5"/>
                    </a:cubicBezTo>
                    <a:cubicBezTo>
                      <a:pt x="1681" y="49"/>
                      <a:pt x="1659" y="91"/>
                      <a:pt x="1637" y="133"/>
                    </a:cubicBezTo>
                    <a:cubicBezTo>
                      <a:pt x="1614" y="174"/>
                      <a:pt x="1589" y="215"/>
                      <a:pt x="1563" y="254"/>
                    </a:cubicBezTo>
                    <a:cubicBezTo>
                      <a:pt x="1538" y="294"/>
                      <a:pt x="1511" y="333"/>
                      <a:pt x="1484" y="371"/>
                    </a:cubicBezTo>
                    <a:cubicBezTo>
                      <a:pt x="1456" y="409"/>
                      <a:pt x="1428" y="447"/>
                      <a:pt x="1396" y="483"/>
                    </a:cubicBezTo>
                    <a:cubicBezTo>
                      <a:pt x="1388" y="491"/>
                      <a:pt x="1379" y="500"/>
                      <a:pt x="1370" y="508"/>
                    </a:cubicBezTo>
                    <a:cubicBezTo>
                      <a:pt x="1361" y="515"/>
                      <a:pt x="1351" y="523"/>
                      <a:pt x="1340" y="529"/>
                    </a:cubicBezTo>
                    <a:cubicBezTo>
                      <a:pt x="1319" y="542"/>
                      <a:pt x="1297" y="550"/>
                      <a:pt x="1272" y="554"/>
                    </a:cubicBezTo>
                    <a:cubicBezTo>
                      <a:pt x="1269" y="555"/>
                      <a:pt x="1266" y="555"/>
                      <a:pt x="1263" y="556"/>
                    </a:cubicBezTo>
                    <a:cubicBezTo>
                      <a:pt x="1261" y="556"/>
                      <a:pt x="1259" y="557"/>
                      <a:pt x="1257" y="557"/>
                    </a:cubicBezTo>
                    <a:cubicBezTo>
                      <a:pt x="1255" y="558"/>
                      <a:pt x="1254" y="560"/>
                      <a:pt x="1253" y="562"/>
                    </a:cubicBezTo>
                    <a:cubicBezTo>
                      <a:pt x="1252" y="563"/>
                      <a:pt x="1250" y="566"/>
                      <a:pt x="1248" y="569"/>
                    </a:cubicBezTo>
                    <a:cubicBezTo>
                      <a:pt x="1242" y="579"/>
                      <a:pt x="1235" y="589"/>
                      <a:pt x="1227" y="598"/>
                    </a:cubicBezTo>
                    <a:cubicBezTo>
                      <a:pt x="1212" y="616"/>
                      <a:pt x="1195" y="633"/>
                      <a:pt x="1177" y="649"/>
                    </a:cubicBezTo>
                    <a:cubicBezTo>
                      <a:pt x="1168" y="657"/>
                      <a:pt x="1158" y="665"/>
                      <a:pt x="1148" y="671"/>
                    </a:cubicBezTo>
                    <a:cubicBezTo>
                      <a:pt x="1137" y="678"/>
                      <a:pt x="1127" y="683"/>
                      <a:pt x="1116" y="688"/>
                    </a:cubicBezTo>
                    <a:cubicBezTo>
                      <a:pt x="1094" y="698"/>
                      <a:pt x="1071" y="706"/>
                      <a:pt x="1048" y="713"/>
                    </a:cubicBezTo>
                    <a:cubicBezTo>
                      <a:pt x="1003" y="727"/>
                      <a:pt x="957" y="737"/>
                      <a:pt x="910" y="745"/>
                    </a:cubicBezTo>
                    <a:cubicBezTo>
                      <a:pt x="863" y="753"/>
                      <a:pt x="816" y="759"/>
                      <a:pt x="768" y="762"/>
                    </a:cubicBezTo>
                    <a:cubicBezTo>
                      <a:pt x="745" y="764"/>
                      <a:pt x="720" y="764"/>
                      <a:pt x="696" y="759"/>
                    </a:cubicBezTo>
                    <a:cubicBezTo>
                      <a:pt x="684" y="756"/>
                      <a:pt x="672" y="753"/>
                      <a:pt x="661" y="746"/>
                    </a:cubicBezTo>
                    <a:cubicBezTo>
                      <a:pt x="658" y="744"/>
                      <a:pt x="655" y="742"/>
                      <a:pt x="653" y="740"/>
                    </a:cubicBezTo>
                    <a:cubicBezTo>
                      <a:pt x="651" y="739"/>
                      <a:pt x="651" y="738"/>
                      <a:pt x="650" y="738"/>
                    </a:cubicBezTo>
                    <a:cubicBezTo>
                      <a:pt x="650" y="737"/>
                      <a:pt x="649" y="737"/>
                      <a:pt x="649" y="737"/>
                    </a:cubicBezTo>
                    <a:cubicBezTo>
                      <a:pt x="648" y="737"/>
                      <a:pt x="647" y="737"/>
                      <a:pt x="647" y="737"/>
                    </a:cubicBezTo>
                    <a:lnTo>
                      <a:pt x="646" y="738"/>
                    </a:lnTo>
                    <a:lnTo>
                      <a:pt x="644" y="739"/>
                    </a:lnTo>
                    <a:lnTo>
                      <a:pt x="636" y="743"/>
                    </a:lnTo>
                    <a:cubicBezTo>
                      <a:pt x="613" y="753"/>
                      <a:pt x="588" y="757"/>
                      <a:pt x="565" y="760"/>
                    </a:cubicBezTo>
                    <a:cubicBezTo>
                      <a:pt x="541" y="763"/>
                      <a:pt x="518" y="764"/>
                      <a:pt x="494" y="763"/>
                    </a:cubicBezTo>
                    <a:cubicBezTo>
                      <a:pt x="488" y="763"/>
                      <a:pt x="482" y="763"/>
                      <a:pt x="476" y="762"/>
                    </a:cubicBezTo>
                    <a:lnTo>
                      <a:pt x="458" y="761"/>
                    </a:lnTo>
                    <a:cubicBezTo>
                      <a:pt x="446" y="760"/>
                      <a:pt x="435" y="758"/>
                      <a:pt x="423" y="756"/>
                    </a:cubicBezTo>
                    <a:cubicBezTo>
                      <a:pt x="400" y="751"/>
                      <a:pt x="376" y="746"/>
                      <a:pt x="354" y="738"/>
                    </a:cubicBezTo>
                    <a:cubicBezTo>
                      <a:pt x="308" y="722"/>
                      <a:pt x="267" y="697"/>
                      <a:pt x="229" y="668"/>
                    </a:cubicBezTo>
                    <a:cubicBezTo>
                      <a:pt x="211" y="653"/>
                      <a:pt x="192" y="638"/>
                      <a:pt x="175" y="621"/>
                    </a:cubicBezTo>
                    <a:cubicBezTo>
                      <a:pt x="157" y="605"/>
                      <a:pt x="141" y="589"/>
                      <a:pt x="124" y="572"/>
                    </a:cubicBezTo>
                    <a:lnTo>
                      <a:pt x="112" y="559"/>
                    </a:lnTo>
                    <a:cubicBezTo>
                      <a:pt x="109" y="554"/>
                      <a:pt x="105" y="549"/>
                      <a:pt x="101" y="545"/>
                    </a:cubicBezTo>
                    <a:cubicBezTo>
                      <a:pt x="93" y="536"/>
                      <a:pt x="87" y="526"/>
                      <a:pt x="80" y="516"/>
                    </a:cubicBezTo>
                    <a:cubicBezTo>
                      <a:pt x="67" y="496"/>
                      <a:pt x="55" y="476"/>
                      <a:pt x="45" y="454"/>
                    </a:cubicBezTo>
                    <a:cubicBezTo>
                      <a:pt x="24" y="411"/>
                      <a:pt x="9" y="366"/>
                      <a:pt x="0" y="319"/>
                    </a:cubicBezTo>
                    <a:cubicBezTo>
                      <a:pt x="0" y="317"/>
                      <a:pt x="1" y="316"/>
                      <a:pt x="3" y="315"/>
                    </a:cubicBezTo>
                    <a:cubicBezTo>
                      <a:pt x="4" y="316"/>
                      <a:pt x="6" y="317"/>
                      <a:pt x="6" y="31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44"/>
              <p:cNvSpPr/>
              <p:nvPr/>
            </p:nvSpPr>
            <p:spPr>
              <a:xfrm>
                <a:off x="1966609" y="3101551"/>
                <a:ext cx="206127" cy="83243"/>
              </a:xfrm>
              <a:custGeom>
                <a:rect b="b" l="l" r="r" t="t"/>
                <a:pathLst>
                  <a:path extrusionOk="0" h="147" w="364">
                    <a:moveTo>
                      <a:pt x="49" y="62"/>
                    </a:moveTo>
                    <a:cubicBezTo>
                      <a:pt x="67" y="46"/>
                      <a:pt x="92" y="37"/>
                      <a:pt x="115" y="29"/>
                    </a:cubicBezTo>
                    <a:cubicBezTo>
                      <a:pt x="156" y="17"/>
                      <a:pt x="230" y="0"/>
                      <a:pt x="272" y="5"/>
                    </a:cubicBezTo>
                    <a:cubicBezTo>
                      <a:pt x="335" y="14"/>
                      <a:pt x="363" y="69"/>
                      <a:pt x="321" y="95"/>
                    </a:cubicBezTo>
                    <a:cubicBezTo>
                      <a:pt x="312" y="101"/>
                      <a:pt x="302" y="104"/>
                      <a:pt x="292" y="107"/>
                    </a:cubicBezTo>
                    <a:cubicBezTo>
                      <a:pt x="217" y="130"/>
                      <a:pt x="139" y="143"/>
                      <a:pt x="61" y="146"/>
                    </a:cubicBezTo>
                    <a:cubicBezTo>
                      <a:pt x="53" y="146"/>
                      <a:pt x="45" y="146"/>
                      <a:pt x="38" y="144"/>
                    </a:cubicBezTo>
                    <a:cubicBezTo>
                      <a:pt x="0" y="133"/>
                      <a:pt x="30" y="78"/>
                      <a:pt x="49" y="6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44"/>
              <p:cNvSpPr/>
              <p:nvPr/>
            </p:nvSpPr>
            <p:spPr>
              <a:xfrm>
                <a:off x="1755386" y="3058514"/>
                <a:ext cx="116654" cy="100232"/>
              </a:xfrm>
              <a:custGeom>
                <a:rect b="b" l="l" r="r" t="t"/>
                <a:pathLst>
                  <a:path extrusionOk="0" h="177" w="206">
                    <a:moveTo>
                      <a:pt x="194" y="66"/>
                    </a:moveTo>
                    <a:cubicBezTo>
                      <a:pt x="205" y="89"/>
                      <a:pt x="196" y="115"/>
                      <a:pt x="186" y="139"/>
                    </a:cubicBezTo>
                    <a:cubicBezTo>
                      <a:pt x="180" y="154"/>
                      <a:pt x="171" y="172"/>
                      <a:pt x="155" y="174"/>
                    </a:cubicBezTo>
                    <a:cubicBezTo>
                      <a:pt x="143" y="176"/>
                      <a:pt x="132" y="169"/>
                      <a:pt x="122" y="162"/>
                    </a:cubicBezTo>
                    <a:cubicBezTo>
                      <a:pt x="89" y="138"/>
                      <a:pt x="59" y="110"/>
                      <a:pt x="34" y="78"/>
                    </a:cubicBezTo>
                    <a:cubicBezTo>
                      <a:pt x="19" y="60"/>
                      <a:pt x="0" y="15"/>
                      <a:pt x="36" y="7"/>
                    </a:cubicBezTo>
                    <a:cubicBezTo>
                      <a:pt x="71" y="0"/>
                      <a:pt x="186" y="48"/>
                      <a:pt x="194" y="66"/>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44"/>
              <p:cNvSpPr/>
              <p:nvPr/>
            </p:nvSpPr>
            <p:spPr>
              <a:xfrm>
                <a:off x="2240124" y="3066442"/>
                <a:ext cx="117787" cy="43037"/>
              </a:xfrm>
              <a:custGeom>
                <a:rect b="b" l="l" r="r" t="t"/>
                <a:pathLst>
                  <a:path extrusionOk="0" h="76" w="208">
                    <a:moveTo>
                      <a:pt x="1" y="28"/>
                    </a:moveTo>
                    <a:cubicBezTo>
                      <a:pt x="0" y="19"/>
                      <a:pt x="2" y="10"/>
                      <a:pt x="9" y="5"/>
                    </a:cubicBezTo>
                    <a:cubicBezTo>
                      <a:pt x="16" y="0"/>
                      <a:pt x="25" y="0"/>
                      <a:pt x="33" y="0"/>
                    </a:cubicBezTo>
                    <a:cubicBezTo>
                      <a:pt x="87" y="1"/>
                      <a:pt x="142" y="2"/>
                      <a:pt x="196" y="3"/>
                    </a:cubicBezTo>
                    <a:cubicBezTo>
                      <a:pt x="200" y="3"/>
                      <a:pt x="205" y="4"/>
                      <a:pt x="206" y="8"/>
                    </a:cubicBezTo>
                    <a:cubicBezTo>
                      <a:pt x="207" y="11"/>
                      <a:pt x="204" y="14"/>
                      <a:pt x="201" y="16"/>
                    </a:cubicBezTo>
                    <a:cubicBezTo>
                      <a:pt x="158" y="51"/>
                      <a:pt x="104" y="72"/>
                      <a:pt x="48" y="74"/>
                    </a:cubicBezTo>
                    <a:cubicBezTo>
                      <a:pt x="34" y="75"/>
                      <a:pt x="18" y="73"/>
                      <a:pt x="10" y="59"/>
                    </a:cubicBezTo>
                    <a:cubicBezTo>
                      <a:pt x="5" y="51"/>
                      <a:pt x="1" y="37"/>
                      <a:pt x="1" y="28"/>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44"/>
              <p:cNvSpPr/>
              <p:nvPr/>
            </p:nvSpPr>
            <p:spPr>
              <a:xfrm>
                <a:off x="2306379" y="3087394"/>
                <a:ext cx="250297" cy="179511"/>
              </a:xfrm>
              <a:custGeom>
                <a:rect b="b" l="l" r="r" t="t"/>
                <a:pathLst>
                  <a:path extrusionOk="0" h="317" w="442">
                    <a:moveTo>
                      <a:pt x="305" y="60"/>
                    </a:moveTo>
                    <a:cubicBezTo>
                      <a:pt x="318" y="47"/>
                      <a:pt x="331" y="32"/>
                      <a:pt x="347" y="23"/>
                    </a:cubicBezTo>
                    <a:cubicBezTo>
                      <a:pt x="375" y="8"/>
                      <a:pt x="441" y="0"/>
                      <a:pt x="438" y="10"/>
                    </a:cubicBezTo>
                    <a:cubicBezTo>
                      <a:pt x="420" y="59"/>
                      <a:pt x="344" y="124"/>
                      <a:pt x="301" y="162"/>
                    </a:cubicBezTo>
                    <a:cubicBezTo>
                      <a:pt x="228" y="227"/>
                      <a:pt x="139" y="274"/>
                      <a:pt x="44" y="298"/>
                    </a:cubicBezTo>
                    <a:cubicBezTo>
                      <a:pt x="32" y="301"/>
                      <a:pt x="0" y="316"/>
                      <a:pt x="0" y="293"/>
                    </a:cubicBezTo>
                    <a:cubicBezTo>
                      <a:pt x="0" y="276"/>
                      <a:pt x="35" y="265"/>
                      <a:pt x="48" y="258"/>
                    </a:cubicBezTo>
                    <a:cubicBezTo>
                      <a:pt x="142" y="204"/>
                      <a:pt x="229" y="137"/>
                      <a:pt x="305" y="6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44"/>
              <p:cNvSpPr/>
              <p:nvPr/>
            </p:nvSpPr>
            <p:spPr>
              <a:xfrm>
                <a:off x="1924138" y="3296918"/>
                <a:ext cx="259924" cy="61158"/>
              </a:xfrm>
              <a:custGeom>
                <a:rect b="b" l="l" r="r" t="t"/>
                <a:pathLst>
                  <a:path extrusionOk="0" h="108" w="459">
                    <a:moveTo>
                      <a:pt x="33" y="49"/>
                    </a:moveTo>
                    <a:cubicBezTo>
                      <a:pt x="59" y="51"/>
                      <a:pt x="85" y="58"/>
                      <a:pt x="111" y="59"/>
                    </a:cubicBezTo>
                    <a:cubicBezTo>
                      <a:pt x="137" y="61"/>
                      <a:pt x="166" y="58"/>
                      <a:pt x="187" y="41"/>
                    </a:cubicBezTo>
                    <a:cubicBezTo>
                      <a:pt x="196" y="34"/>
                      <a:pt x="204" y="24"/>
                      <a:pt x="216" y="22"/>
                    </a:cubicBezTo>
                    <a:cubicBezTo>
                      <a:pt x="223" y="22"/>
                      <a:pt x="230" y="24"/>
                      <a:pt x="236" y="27"/>
                    </a:cubicBezTo>
                    <a:cubicBezTo>
                      <a:pt x="297" y="50"/>
                      <a:pt x="368" y="43"/>
                      <a:pt x="423" y="9"/>
                    </a:cubicBezTo>
                    <a:cubicBezTo>
                      <a:pt x="439" y="0"/>
                      <a:pt x="458" y="13"/>
                      <a:pt x="454" y="25"/>
                    </a:cubicBezTo>
                    <a:cubicBezTo>
                      <a:pt x="450" y="39"/>
                      <a:pt x="440" y="43"/>
                      <a:pt x="432" y="47"/>
                    </a:cubicBezTo>
                    <a:cubicBezTo>
                      <a:pt x="368" y="76"/>
                      <a:pt x="282" y="63"/>
                      <a:pt x="212" y="74"/>
                    </a:cubicBezTo>
                    <a:cubicBezTo>
                      <a:pt x="157" y="83"/>
                      <a:pt x="103" y="107"/>
                      <a:pt x="30" y="79"/>
                    </a:cubicBezTo>
                    <a:cubicBezTo>
                      <a:pt x="23" y="76"/>
                      <a:pt x="0" y="69"/>
                      <a:pt x="0" y="59"/>
                    </a:cubicBezTo>
                    <a:cubicBezTo>
                      <a:pt x="1" y="48"/>
                      <a:pt x="25" y="49"/>
                      <a:pt x="33" y="4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44"/>
              <p:cNvSpPr/>
              <p:nvPr/>
            </p:nvSpPr>
            <p:spPr>
              <a:xfrm>
                <a:off x="1880534" y="2529607"/>
                <a:ext cx="411687" cy="473410"/>
              </a:xfrm>
              <a:custGeom>
                <a:rect b="b" l="l" r="r" t="t"/>
                <a:pathLst>
                  <a:path extrusionOk="0" h="836" w="727">
                    <a:moveTo>
                      <a:pt x="622" y="818"/>
                    </a:moveTo>
                    <a:cubicBezTo>
                      <a:pt x="632" y="811"/>
                      <a:pt x="640" y="800"/>
                      <a:pt x="648" y="789"/>
                    </a:cubicBezTo>
                    <a:cubicBezTo>
                      <a:pt x="656" y="777"/>
                      <a:pt x="663" y="765"/>
                      <a:pt x="668" y="752"/>
                    </a:cubicBezTo>
                    <a:cubicBezTo>
                      <a:pt x="679" y="726"/>
                      <a:pt x="687" y="700"/>
                      <a:pt x="694" y="672"/>
                    </a:cubicBezTo>
                    <a:cubicBezTo>
                      <a:pt x="701" y="645"/>
                      <a:pt x="705" y="616"/>
                      <a:pt x="708" y="588"/>
                    </a:cubicBezTo>
                    <a:cubicBezTo>
                      <a:pt x="709" y="574"/>
                      <a:pt x="710" y="560"/>
                      <a:pt x="710" y="545"/>
                    </a:cubicBezTo>
                    <a:cubicBezTo>
                      <a:pt x="710" y="538"/>
                      <a:pt x="710" y="531"/>
                      <a:pt x="709" y="525"/>
                    </a:cubicBezTo>
                    <a:cubicBezTo>
                      <a:pt x="709" y="518"/>
                      <a:pt x="707" y="511"/>
                      <a:pt x="705" y="506"/>
                    </a:cubicBezTo>
                    <a:lnTo>
                      <a:pt x="705" y="506"/>
                    </a:lnTo>
                    <a:lnTo>
                      <a:pt x="705" y="505"/>
                    </a:lnTo>
                    <a:cubicBezTo>
                      <a:pt x="697" y="467"/>
                      <a:pt x="690" y="430"/>
                      <a:pt x="684" y="392"/>
                    </a:cubicBezTo>
                    <a:cubicBezTo>
                      <a:pt x="681" y="373"/>
                      <a:pt x="679" y="354"/>
                      <a:pt x="678" y="335"/>
                    </a:cubicBezTo>
                    <a:cubicBezTo>
                      <a:pt x="677" y="316"/>
                      <a:pt x="676" y="297"/>
                      <a:pt x="678" y="277"/>
                    </a:cubicBezTo>
                    <a:lnTo>
                      <a:pt x="678" y="277"/>
                    </a:lnTo>
                    <a:lnTo>
                      <a:pt x="679" y="281"/>
                    </a:lnTo>
                    <a:cubicBezTo>
                      <a:pt x="670" y="261"/>
                      <a:pt x="663" y="242"/>
                      <a:pt x="655" y="222"/>
                    </a:cubicBezTo>
                    <a:cubicBezTo>
                      <a:pt x="648" y="203"/>
                      <a:pt x="641" y="183"/>
                      <a:pt x="635" y="162"/>
                    </a:cubicBezTo>
                    <a:cubicBezTo>
                      <a:pt x="622" y="122"/>
                      <a:pt x="612" y="81"/>
                      <a:pt x="609" y="38"/>
                    </a:cubicBezTo>
                    <a:lnTo>
                      <a:pt x="609" y="38"/>
                    </a:lnTo>
                    <a:lnTo>
                      <a:pt x="610" y="41"/>
                    </a:lnTo>
                    <a:cubicBezTo>
                      <a:pt x="607" y="37"/>
                      <a:pt x="601" y="32"/>
                      <a:pt x="596" y="28"/>
                    </a:cubicBezTo>
                    <a:cubicBezTo>
                      <a:pt x="591" y="24"/>
                      <a:pt x="585" y="21"/>
                      <a:pt x="579" y="19"/>
                    </a:cubicBezTo>
                    <a:cubicBezTo>
                      <a:pt x="567" y="15"/>
                      <a:pt x="552" y="14"/>
                      <a:pt x="539" y="16"/>
                    </a:cubicBezTo>
                    <a:cubicBezTo>
                      <a:pt x="525" y="17"/>
                      <a:pt x="512" y="21"/>
                      <a:pt x="499" y="27"/>
                    </a:cubicBezTo>
                    <a:cubicBezTo>
                      <a:pt x="486" y="32"/>
                      <a:pt x="473" y="39"/>
                      <a:pt x="460" y="46"/>
                    </a:cubicBezTo>
                    <a:cubicBezTo>
                      <a:pt x="409" y="72"/>
                      <a:pt x="359" y="102"/>
                      <a:pt x="311" y="133"/>
                    </a:cubicBezTo>
                    <a:cubicBezTo>
                      <a:pt x="287" y="149"/>
                      <a:pt x="263" y="166"/>
                      <a:pt x="240" y="183"/>
                    </a:cubicBezTo>
                    <a:cubicBezTo>
                      <a:pt x="218" y="202"/>
                      <a:pt x="192" y="217"/>
                      <a:pt x="167" y="231"/>
                    </a:cubicBezTo>
                    <a:cubicBezTo>
                      <a:pt x="141" y="245"/>
                      <a:pt x="115" y="257"/>
                      <a:pt x="88" y="268"/>
                    </a:cubicBezTo>
                    <a:cubicBezTo>
                      <a:pt x="61" y="279"/>
                      <a:pt x="34" y="289"/>
                      <a:pt x="5" y="296"/>
                    </a:cubicBezTo>
                    <a:cubicBezTo>
                      <a:pt x="3" y="297"/>
                      <a:pt x="2" y="295"/>
                      <a:pt x="1" y="293"/>
                    </a:cubicBezTo>
                    <a:cubicBezTo>
                      <a:pt x="0" y="291"/>
                      <a:pt x="2" y="289"/>
                      <a:pt x="4" y="289"/>
                    </a:cubicBezTo>
                    <a:lnTo>
                      <a:pt x="4" y="289"/>
                    </a:lnTo>
                    <a:cubicBezTo>
                      <a:pt x="32" y="282"/>
                      <a:pt x="59" y="272"/>
                      <a:pt x="85" y="260"/>
                    </a:cubicBezTo>
                    <a:cubicBezTo>
                      <a:pt x="112" y="249"/>
                      <a:pt x="138" y="236"/>
                      <a:pt x="163" y="223"/>
                    </a:cubicBezTo>
                    <a:cubicBezTo>
                      <a:pt x="188" y="208"/>
                      <a:pt x="212" y="194"/>
                      <a:pt x="234" y="175"/>
                    </a:cubicBezTo>
                    <a:cubicBezTo>
                      <a:pt x="257" y="157"/>
                      <a:pt x="281" y="140"/>
                      <a:pt x="305" y="124"/>
                    </a:cubicBezTo>
                    <a:cubicBezTo>
                      <a:pt x="353" y="92"/>
                      <a:pt x="403" y="62"/>
                      <a:pt x="454" y="34"/>
                    </a:cubicBezTo>
                    <a:cubicBezTo>
                      <a:pt x="467" y="28"/>
                      <a:pt x="480" y="21"/>
                      <a:pt x="494" y="15"/>
                    </a:cubicBezTo>
                    <a:cubicBezTo>
                      <a:pt x="507" y="9"/>
                      <a:pt x="522" y="5"/>
                      <a:pt x="537" y="2"/>
                    </a:cubicBezTo>
                    <a:cubicBezTo>
                      <a:pt x="552" y="0"/>
                      <a:pt x="568" y="1"/>
                      <a:pt x="583" y="6"/>
                    </a:cubicBezTo>
                    <a:cubicBezTo>
                      <a:pt x="590" y="9"/>
                      <a:pt x="597" y="12"/>
                      <a:pt x="604" y="16"/>
                    </a:cubicBezTo>
                    <a:cubicBezTo>
                      <a:pt x="611" y="21"/>
                      <a:pt x="616" y="26"/>
                      <a:pt x="621" y="33"/>
                    </a:cubicBezTo>
                    <a:cubicBezTo>
                      <a:pt x="621" y="34"/>
                      <a:pt x="622" y="35"/>
                      <a:pt x="622" y="36"/>
                    </a:cubicBezTo>
                    <a:lnTo>
                      <a:pt x="622" y="36"/>
                    </a:lnTo>
                    <a:lnTo>
                      <a:pt x="622" y="36"/>
                    </a:lnTo>
                    <a:cubicBezTo>
                      <a:pt x="625" y="77"/>
                      <a:pt x="635" y="118"/>
                      <a:pt x="647" y="157"/>
                    </a:cubicBezTo>
                    <a:cubicBezTo>
                      <a:pt x="653" y="177"/>
                      <a:pt x="660" y="197"/>
                      <a:pt x="668" y="216"/>
                    </a:cubicBezTo>
                    <a:cubicBezTo>
                      <a:pt x="675" y="236"/>
                      <a:pt x="682" y="255"/>
                      <a:pt x="691" y="274"/>
                    </a:cubicBezTo>
                    <a:cubicBezTo>
                      <a:pt x="691" y="275"/>
                      <a:pt x="692" y="277"/>
                      <a:pt x="691" y="277"/>
                    </a:cubicBezTo>
                    <a:lnTo>
                      <a:pt x="691" y="277"/>
                    </a:lnTo>
                    <a:lnTo>
                      <a:pt x="691" y="277"/>
                    </a:lnTo>
                    <a:cubicBezTo>
                      <a:pt x="689" y="295"/>
                      <a:pt x="690" y="314"/>
                      <a:pt x="691" y="333"/>
                    </a:cubicBezTo>
                    <a:cubicBezTo>
                      <a:pt x="693" y="351"/>
                      <a:pt x="695" y="370"/>
                      <a:pt x="698" y="389"/>
                    </a:cubicBezTo>
                    <a:cubicBezTo>
                      <a:pt x="704" y="426"/>
                      <a:pt x="711" y="463"/>
                      <a:pt x="719" y="500"/>
                    </a:cubicBezTo>
                    <a:lnTo>
                      <a:pt x="719" y="498"/>
                    </a:lnTo>
                    <a:cubicBezTo>
                      <a:pt x="723" y="507"/>
                      <a:pt x="724" y="514"/>
                      <a:pt x="724" y="522"/>
                    </a:cubicBezTo>
                    <a:cubicBezTo>
                      <a:pt x="725" y="529"/>
                      <a:pt x="726" y="537"/>
                      <a:pt x="726" y="544"/>
                    </a:cubicBezTo>
                    <a:cubicBezTo>
                      <a:pt x="726" y="559"/>
                      <a:pt x="725" y="574"/>
                      <a:pt x="724" y="588"/>
                    </a:cubicBezTo>
                    <a:cubicBezTo>
                      <a:pt x="722" y="617"/>
                      <a:pt x="716" y="646"/>
                      <a:pt x="710" y="674"/>
                    </a:cubicBezTo>
                    <a:cubicBezTo>
                      <a:pt x="703" y="702"/>
                      <a:pt x="695" y="730"/>
                      <a:pt x="684" y="757"/>
                    </a:cubicBezTo>
                    <a:cubicBezTo>
                      <a:pt x="678" y="771"/>
                      <a:pt x="671" y="784"/>
                      <a:pt x="663" y="797"/>
                    </a:cubicBezTo>
                    <a:cubicBezTo>
                      <a:pt x="655" y="809"/>
                      <a:pt x="645" y="821"/>
                      <a:pt x="633" y="831"/>
                    </a:cubicBezTo>
                    <a:cubicBezTo>
                      <a:pt x="628" y="835"/>
                      <a:pt x="623" y="834"/>
                      <a:pt x="620" y="830"/>
                    </a:cubicBezTo>
                    <a:cubicBezTo>
                      <a:pt x="617" y="828"/>
                      <a:pt x="618" y="822"/>
                      <a:pt x="622" y="81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44"/>
              <p:cNvSpPr/>
              <p:nvPr/>
            </p:nvSpPr>
            <p:spPr>
              <a:xfrm>
                <a:off x="2224834" y="2261190"/>
                <a:ext cx="538535" cy="294466"/>
              </a:xfrm>
              <a:custGeom>
                <a:rect b="b" l="l" r="r" t="t"/>
                <a:pathLst>
                  <a:path extrusionOk="0" h="520" w="951">
                    <a:moveTo>
                      <a:pt x="7" y="519"/>
                    </a:moveTo>
                    <a:lnTo>
                      <a:pt x="6" y="519"/>
                    </a:lnTo>
                    <a:cubicBezTo>
                      <a:pt x="2" y="518"/>
                      <a:pt x="0" y="515"/>
                      <a:pt x="0" y="511"/>
                    </a:cubicBezTo>
                    <a:cubicBezTo>
                      <a:pt x="0" y="511"/>
                      <a:pt x="11" y="452"/>
                      <a:pt x="39" y="389"/>
                    </a:cubicBezTo>
                    <a:cubicBezTo>
                      <a:pt x="76" y="304"/>
                      <a:pt x="126" y="250"/>
                      <a:pt x="183" y="233"/>
                    </a:cubicBezTo>
                    <a:cubicBezTo>
                      <a:pt x="244" y="215"/>
                      <a:pt x="303" y="209"/>
                      <a:pt x="362" y="203"/>
                    </a:cubicBezTo>
                    <a:cubicBezTo>
                      <a:pt x="434" y="196"/>
                      <a:pt x="503" y="189"/>
                      <a:pt x="551" y="158"/>
                    </a:cubicBezTo>
                    <a:cubicBezTo>
                      <a:pt x="584" y="137"/>
                      <a:pt x="614" y="116"/>
                      <a:pt x="640" y="97"/>
                    </a:cubicBezTo>
                    <a:cubicBezTo>
                      <a:pt x="668" y="78"/>
                      <a:pt x="700" y="65"/>
                      <a:pt x="734" y="61"/>
                    </a:cubicBezTo>
                    <a:cubicBezTo>
                      <a:pt x="793" y="53"/>
                      <a:pt x="875" y="37"/>
                      <a:pt x="939" y="2"/>
                    </a:cubicBezTo>
                    <a:cubicBezTo>
                      <a:pt x="943" y="0"/>
                      <a:pt x="946" y="1"/>
                      <a:pt x="949" y="4"/>
                    </a:cubicBezTo>
                    <a:cubicBezTo>
                      <a:pt x="950" y="7"/>
                      <a:pt x="949" y="11"/>
                      <a:pt x="946" y="13"/>
                    </a:cubicBezTo>
                    <a:cubicBezTo>
                      <a:pt x="880" y="50"/>
                      <a:pt x="796" y="66"/>
                      <a:pt x="736" y="74"/>
                    </a:cubicBezTo>
                    <a:cubicBezTo>
                      <a:pt x="704" y="78"/>
                      <a:pt x="674" y="89"/>
                      <a:pt x="648" y="108"/>
                    </a:cubicBezTo>
                    <a:cubicBezTo>
                      <a:pt x="621" y="128"/>
                      <a:pt x="591" y="148"/>
                      <a:pt x="558" y="169"/>
                    </a:cubicBezTo>
                    <a:cubicBezTo>
                      <a:pt x="507" y="202"/>
                      <a:pt x="437" y="209"/>
                      <a:pt x="363" y="216"/>
                    </a:cubicBezTo>
                    <a:cubicBezTo>
                      <a:pt x="306" y="222"/>
                      <a:pt x="246" y="228"/>
                      <a:pt x="187" y="246"/>
                    </a:cubicBezTo>
                    <a:cubicBezTo>
                      <a:pt x="119" y="266"/>
                      <a:pt x="75" y="338"/>
                      <a:pt x="51" y="394"/>
                    </a:cubicBezTo>
                    <a:cubicBezTo>
                      <a:pt x="24" y="456"/>
                      <a:pt x="13" y="513"/>
                      <a:pt x="13" y="514"/>
                    </a:cubicBezTo>
                    <a:cubicBezTo>
                      <a:pt x="13" y="516"/>
                      <a:pt x="10" y="519"/>
                      <a:pt x="7" y="51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44"/>
              <p:cNvSpPr/>
              <p:nvPr/>
            </p:nvSpPr>
            <p:spPr>
              <a:xfrm>
                <a:off x="2661438" y="1984845"/>
                <a:ext cx="76448" cy="45302"/>
              </a:xfrm>
              <a:custGeom>
                <a:rect b="b" l="l" r="r" t="t"/>
                <a:pathLst>
                  <a:path extrusionOk="0" h="80" w="135">
                    <a:moveTo>
                      <a:pt x="131" y="12"/>
                    </a:moveTo>
                    <a:cubicBezTo>
                      <a:pt x="123" y="21"/>
                      <a:pt x="114" y="30"/>
                      <a:pt x="104" y="37"/>
                    </a:cubicBezTo>
                    <a:cubicBezTo>
                      <a:pt x="95" y="45"/>
                      <a:pt x="85" y="52"/>
                      <a:pt x="74" y="59"/>
                    </a:cubicBezTo>
                    <a:cubicBezTo>
                      <a:pt x="64" y="65"/>
                      <a:pt x="53" y="70"/>
                      <a:pt x="41" y="74"/>
                    </a:cubicBezTo>
                    <a:cubicBezTo>
                      <a:pt x="29" y="78"/>
                      <a:pt x="16" y="79"/>
                      <a:pt x="4" y="79"/>
                    </a:cubicBezTo>
                    <a:cubicBezTo>
                      <a:pt x="1" y="79"/>
                      <a:pt x="0" y="76"/>
                      <a:pt x="0" y="74"/>
                    </a:cubicBezTo>
                    <a:cubicBezTo>
                      <a:pt x="0" y="71"/>
                      <a:pt x="2" y="70"/>
                      <a:pt x="4" y="70"/>
                    </a:cubicBezTo>
                    <a:lnTo>
                      <a:pt x="4" y="70"/>
                    </a:lnTo>
                    <a:cubicBezTo>
                      <a:pt x="15" y="70"/>
                      <a:pt x="26" y="67"/>
                      <a:pt x="37" y="64"/>
                    </a:cubicBezTo>
                    <a:cubicBezTo>
                      <a:pt x="47" y="60"/>
                      <a:pt x="59" y="55"/>
                      <a:pt x="68" y="49"/>
                    </a:cubicBezTo>
                    <a:cubicBezTo>
                      <a:pt x="78" y="43"/>
                      <a:pt x="87" y="36"/>
                      <a:pt x="96" y="28"/>
                    </a:cubicBezTo>
                    <a:cubicBezTo>
                      <a:pt x="105" y="20"/>
                      <a:pt x="113" y="12"/>
                      <a:pt x="121" y="3"/>
                    </a:cubicBezTo>
                    <a:lnTo>
                      <a:pt x="121" y="3"/>
                    </a:lnTo>
                    <a:cubicBezTo>
                      <a:pt x="123" y="0"/>
                      <a:pt x="127" y="0"/>
                      <a:pt x="130" y="3"/>
                    </a:cubicBezTo>
                    <a:cubicBezTo>
                      <a:pt x="132" y="5"/>
                      <a:pt x="134" y="9"/>
                      <a:pt x="131" y="1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44"/>
              <p:cNvSpPr/>
              <p:nvPr/>
            </p:nvSpPr>
            <p:spPr>
              <a:xfrm>
                <a:off x="2263908" y="2491100"/>
                <a:ext cx="502859" cy="199897"/>
              </a:xfrm>
              <a:custGeom>
                <a:rect b="b" l="l" r="r" t="t"/>
                <a:pathLst>
                  <a:path extrusionOk="0" h="353" w="888">
                    <a:moveTo>
                      <a:pt x="8" y="352"/>
                    </a:moveTo>
                    <a:cubicBezTo>
                      <a:pt x="7" y="352"/>
                      <a:pt x="6" y="352"/>
                      <a:pt x="5" y="352"/>
                    </a:cubicBezTo>
                    <a:cubicBezTo>
                      <a:pt x="2" y="351"/>
                      <a:pt x="0" y="347"/>
                      <a:pt x="1" y="344"/>
                    </a:cubicBezTo>
                    <a:cubicBezTo>
                      <a:pt x="2" y="342"/>
                      <a:pt x="42" y="233"/>
                      <a:pt x="163" y="218"/>
                    </a:cubicBezTo>
                    <a:cubicBezTo>
                      <a:pt x="238" y="208"/>
                      <a:pt x="275" y="207"/>
                      <a:pt x="315" y="206"/>
                    </a:cubicBezTo>
                    <a:cubicBezTo>
                      <a:pt x="337" y="206"/>
                      <a:pt x="360" y="205"/>
                      <a:pt x="391" y="203"/>
                    </a:cubicBezTo>
                    <a:cubicBezTo>
                      <a:pt x="474" y="197"/>
                      <a:pt x="643" y="137"/>
                      <a:pt x="679" y="101"/>
                    </a:cubicBezTo>
                    <a:cubicBezTo>
                      <a:pt x="718" y="63"/>
                      <a:pt x="769" y="20"/>
                      <a:pt x="880" y="1"/>
                    </a:cubicBezTo>
                    <a:cubicBezTo>
                      <a:pt x="883" y="0"/>
                      <a:pt x="887" y="2"/>
                      <a:pt x="887" y="6"/>
                    </a:cubicBezTo>
                    <a:cubicBezTo>
                      <a:pt x="887" y="10"/>
                      <a:pt x="885" y="13"/>
                      <a:pt x="882" y="13"/>
                    </a:cubicBezTo>
                    <a:cubicBezTo>
                      <a:pt x="774" y="32"/>
                      <a:pt x="726" y="73"/>
                      <a:pt x="688" y="111"/>
                    </a:cubicBezTo>
                    <a:cubicBezTo>
                      <a:pt x="651" y="148"/>
                      <a:pt x="477" y="210"/>
                      <a:pt x="392" y="216"/>
                    </a:cubicBezTo>
                    <a:cubicBezTo>
                      <a:pt x="360" y="218"/>
                      <a:pt x="337" y="219"/>
                      <a:pt x="315" y="219"/>
                    </a:cubicBezTo>
                    <a:cubicBezTo>
                      <a:pt x="276" y="220"/>
                      <a:pt x="239" y="221"/>
                      <a:pt x="164" y="231"/>
                    </a:cubicBezTo>
                    <a:cubicBezTo>
                      <a:pt x="52" y="245"/>
                      <a:pt x="14" y="347"/>
                      <a:pt x="13" y="348"/>
                    </a:cubicBezTo>
                    <a:cubicBezTo>
                      <a:pt x="13" y="351"/>
                      <a:pt x="10" y="352"/>
                      <a:pt x="8" y="35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44"/>
              <p:cNvSpPr/>
              <p:nvPr/>
            </p:nvSpPr>
            <p:spPr>
              <a:xfrm>
                <a:off x="2279764" y="2694961"/>
                <a:ext cx="300130" cy="131943"/>
              </a:xfrm>
              <a:custGeom>
                <a:rect b="b" l="l" r="r" t="t"/>
                <a:pathLst>
                  <a:path extrusionOk="0" h="233" w="530">
                    <a:moveTo>
                      <a:pt x="3" y="206"/>
                    </a:moveTo>
                    <a:cubicBezTo>
                      <a:pt x="10" y="201"/>
                      <a:pt x="17" y="199"/>
                      <a:pt x="24" y="196"/>
                    </a:cubicBezTo>
                    <a:cubicBezTo>
                      <a:pt x="31" y="194"/>
                      <a:pt x="38" y="191"/>
                      <a:pt x="45" y="189"/>
                    </a:cubicBezTo>
                    <a:cubicBezTo>
                      <a:pt x="59" y="187"/>
                      <a:pt x="73" y="185"/>
                      <a:pt x="88" y="185"/>
                    </a:cubicBezTo>
                    <a:cubicBezTo>
                      <a:pt x="116" y="184"/>
                      <a:pt x="145" y="189"/>
                      <a:pt x="172" y="192"/>
                    </a:cubicBezTo>
                    <a:cubicBezTo>
                      <a:pt x="228" y="199"/>
                      <a:pt x="284" y="207"/>
                      <a:pt x="339" y="213"/>
                    </a:cubicBezTo>
                    <a:cubicBezTo>
                      <a:pt x="353" y="214"/>
                      <a:pt x="367" y="215"/>
                      <a:pt x="381" y="216"/>
                    </a:cubicBezTo>
                    <a:cubicBezTo>
                      <a:pt x="388" y="216"/>
                      <a:pt x="394" y="216"/>
                      <a:pt x="401" y="216"/>
                    </a:cubicBezTo>
                    <a:cubicBezTo>
                      <a:pt x="408" y="216"/>
                      <a:pt x="415" y="217"/>
                      <a:pt x="421" y="217"/>
                    </a:cubicBezTo>
                    <a:cubicBezTo>
                      <a:pt x="435" y="218"/>
                      <a:pt x="445" y="208"/>
                      <a:pt x="453" y="197"/>
                    </a:cubicBezTo>
                    <a:cubicBezTo>
                      <a:pt x="461" y="186"/>
                      <a:pt x="468" y="174"/>
                      <a:pt x="474" y="161"/>
                    </a:cubicBezTo>
                    <a:cubicBezTo>
                      <a:pt x="486" y="136"/>
                      <a:pt x="494" y="110"/>
                      <a:pt x="503" y="83"/>
                    </a:cubicBezTo>
                    <a:cubicBezTo>
                      <a:pt x="511" y="56"/>
                      <a:pt x="518" y="29"/>
                      <a:pt x="524" y="2"/>
                    </a:cubicBezTo>
                    <a:cubicBezTo>
                      <a:pt x="524" y="0"/>
                      <a:pt x="526" y="0"/>
                      <a:pt x="527" y="0"/>
                    </a:cubicBezTo>
                    <a:cubicBezTo>
                      <a:pt x="528" y="1"/>
                      <a:pt x="529" y="1"/>
                      <a:pt x="529" y="2"/>
                    </a:cubicBezTo>
                    <a:lnTo>
                      <a:pt x="529" y="2"/>
                    </a:lnTo>
                    <a:cubicBezTo>
                      <a:pt x="516" y="57"/>
                      <a:pt x="502" y="111"/>
                      <a:pt x="479" y="163"/>
                    </a:cubicBezTo>
                    <a:cubicBezTo>
                      <a:pt x="473" y="176"/>
                      <a:pt x="467" y="190"/>
                      <a:pt x="459" y="201"/>
                    </a:cubicBezTo>
                    <a:cubicBezTo>
                      <a:pt x="455" y="207"/>
                      <a:pt x="450" y="212"/>
                      <a:pt x="444" y="217"/>
                    </a:cubicBezTo>
                    <a:cubicBezTo>
                      <a:pt x="438" y="222"/>
                      <a:pt x="430" y="224"/>
                      <a:pt x="423" y="226"/>
                    </a:cubicBezTo>
                    <a:cubicBezTo>
                      <a:pt x="416" y="228"/>
                      <a:pt x="408" y="230"/>
                      <a:pt x="401" y="231"/>
                    </a:cubicBezTo>
                    <a:cubicBezTo>
                      <a:pt x="394" y="232"/>
                      <a:pt x="387" y="231"/>
                      <a:pt x="380" y="231"/>
                    </a:cubicBezTo>
                    <a:cubicBezTo>
                      <a:pt x="366" y="231"/>
                      <a:pt x="352" y="229"/>
                      <a:pt x="337" y="228"/>
                    </a:cubicBezTo>
                    <a:cubicBezTo>
                      <a:pt x="281" y="223"/>
                      <a:pt x="226" y="213"/>
                      <a:pt x="170" y="204"/>
                    </a:cubicBezTo>
                    <a:cubicBezTo>
                      <a:pt x="157" y="202"/>
                      <a:pt x="142" y="200"/>
                      <a:pt x="129" y="199"/>
                    </a:cubicBezTo>
                    <a:cubicBezTo>
                      <a:pt x="115" y="197"/>
                      <a:pt x="101" y="196"/>
                      <a:pt x="88" y="196"/>
                    </a:cubicBezTo>
                    <a:cubicBezTo>
                      <a:pt x="74" y="196"/>
                      <a:pt x="60" y="198"/>
                      <a:pt x="47" y="201"/>
                    </a:cubicBezTo>
                    <a:cubicBezTo>
                      <a:pt x="41" y="203"/>
                      <a:pt x="34" y="204"/>
                      <a:pt x="28" y="207"/>
                    </a:cubicBezTo>
                    <a:cubicBezTo>
                      <a:pt x="22" y="209"/>
                      <a:pt x="16" y="213"/>
                      <a:pt x="12" y="216"/>
                    </a:cubicBezTo>
                    <a:lnTo>
                      <a:pt x="11" y="216"/>
                    </a:lnTo>
                    <a:cubicBezTo>
                      <a:pt x="8" y="218"/>
                      <a:pt x="4" y="218"/>
                      <a:pt x="2" y="215"/>
                    </a:cubicBezTo>
                    <a:cubicBezTo>
                      <a:pt x="0" y="213"/>
                      <a:pt x="0" y="209"/>
                      <a:pt x="3" y="20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44"/>
              <p:cNvSpPr/>
              <p:nvPr/>
            </p:nvSpPr>
            <p:spPr>
              <a:xfrm>
                <a:off x="2502879" y="2712516"/>
                <a:ext cx="251429" cy="113822"/>
              </a:xfrm>
              <a:custGeom>
                <a:rect b="b" l="l" r="r" t="t"/>
                <a:pathLst>
                  <a:path extrusionOk="0" h="201" w="444">
                    <a:moveTo>
                      <a:pt x="442" y="6"/>
                    </a:moveTo>
                    <a:cubicBezTo>
                      <a:pt x="418" y="40"/>
                      <a:pt x="391" y="72"/>
                      <a:pt x="361" y="102"/>
                    </a:cubicBezTo>
                    <a:cubicBezTo>
                      <a:pt x="346" y="116"/>
                      <a:pt x="330" y="130"/>
                      <a:pt x="313" y="142"/>
                    </a:cubicBezTo>
                    <a:cubicBezTo>
                      <a:pt x="295" y="154"/>
                      <a:pt x="276" y="165"/>
                      <a:pt x="256" y="171"/>
                    </a:cubicBezTo>
                    <a:cubicBezTo>
                      <a:pt x="216" y="184"/>
                      <a:pt x="173" y="190"/>
                      <a:pt x="132" y="194"/>
                    </a:cubicBezTo>
                    <a:cubicBezTo>
                      <a:pt x="90" y="198"/>
                      <a:pt x="49" y="200"/>
                      <a:pt x="7" y="200"/>
                    </a:cubicBezTo>
                    <a:cubicBezTo>
                      <a:pt x="3" y="200"/>
                      <a:pt x="0" y="197"/>
                      <a:pt x="0" y="193"/>
                    </a:cubicBezTo>
                    <a:cubicBezTo>
                      <a:pt x="0" y="190"/>
                      <a:pt x="3" y="187"/>
                      <a:pt x="7" y="187"/>
                    </a:cubicBezTo>
                    <a:lnTo>
                      <a:pt x="7" y="187"/>
                    </a:lnTo>
                    <a:cubicBezTo>
                      <a:pt x="48" y="187"/>
                      <a:pt x="90" y="185"/>
                      <a:pt x="131" y="181"/>
                    </a:cubicBezTo>
                    <a:cubicBezTo>
                      <a:pt x="172" y="178"/>
                      <a:pt x="213" y="172"/>
                      <a:pt x="252" y="160"/>
                    </a:cubicBezTo>
                    <a:cubicBezTo>
                      <a:pt x="291" y="148"/>
                      <a:pt x="324" y="122"/>
                      <a:pt x="354" y="94"/>
                    </a:cubicBezTo>
                    <a:cubicBezTo>
                      <a:pt x="369" y="80"/>
                      <a:pt x="384" y="65"/>
                      <a:pt x="397" y="50"/>
                    </a:cubicBezTo>
                    <a:cubicBezTo>
                      <a:pt x="411" y="35"/>
                      <a:pt x="424" y="18"/>
                      <a:pt x="436" y="2"/>
                    </a:cubicBezTo>
                    <a:lnTo>
                      <a:pt x="436" y="2"/>
                    </a:lnTo>
                    <a:cubicBezTo>
                      <a:pt x="438" y="0"/>
                      <a:pt x="440" y="0"/>
                      <a:pt x="441" y="1"/>
                    </a:cubicBezTo>
                    <a:cubicBezTo>
                      <a:pt x="442" y="3"/>
                      <a:pt x="443" y="5"/>
                      <a:pt x="442" y="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44"/>
              <p:cNvSpPr/>
              <p:nvPr/>
            </p:nvSpPr>
            <p:spPr>
              <a:xfrm>
                <a:off x="2067974" y="2725541"/>
                <a:ext cx="92870" cy="168751"/>
              </a:xfrm>
              <a:custGeom>
                <a:rect b="b" l="l" r="r" t="t"/>
                <a:pathLst>
                  <a:path extrusionOk="0" h="298" w="164">
                    <a:moveTo>
                      <a:pt x="2" y="290"/>
                    </a:moveTo>
                    <a:cubicBezTo>
                      <a:pt x="17" y="280"/>
                      <a:pt x="32" y="268"/>
                      <a:pt x="46" y="256"/>
                    </a:cubicBezTo>
                    <a:cubicBezTo>
                      <a:pt x="60" y="245"/>
                      <a:pt x="74" y="232"/>
                      <a:pt x="87" y="219"/>
                    </a:cubicBezTo>
                    <a:cubicBezTo>
                      <a:pt x="100" y="206"/>
                      <a:pt x="112" y="193"/>
                      <a:pt x="123" y="179"/>
                    </a:cubicBezTo>
                    <a:cubicBezTo>
                      <a:pt x="134" y="164"/>
                      <a:pt x="144" y="149"/>
                      <a:pt x="150" y="133"/>
                    </a:cubicBezTo>
                    <a:lnTo>
                      <a:pt x="150" y="137"/>
                    </a:lnTo>
                    <a:lnTo>
                      <a:pt x="150" y="137"/>
                    </a:lnTo>
                    <a:cubicBezTo>
                      <a:pt x="144" y="114"/>
                      <a:pt x="137" y="91"/>
                      <a:pt x="130" y="69"/>
                    </a:cubicBezTo>
                    <a:cubicBezTo>
                      <a:pt x="126" y="58"/>
                      <a:pt x="121" y="47"/>
                      <a:pt x="117" y="36"/>
                    </a:cubicBezTo>
                    <a:cubicBezTo>
                      <a:pt x="112" y="25"/>
                      <a:pt x="108" y="15"/>
                      <a:pt x="101" y="5"/>
                    </a:cubicBezTo>
                    <a:lnTo>
                      <a:pt x="101" y="5"/>
                    </a:lnTo>
                    <a:cubicBezTo>
                      <a:pt x="100" y="3"/>
                      <a:pt x="101" y="2"/>
                      <a:pt x="102" y="0"/>
                    </a:cubicBezTo>
                    <a:cubicBezTo>
                      <a:pt x="103" y="0"/>
                      <a:pt x="105" y="0"/>
                      <a:pt x="107" y="1"/>
                    </a:cubicBezTo>
                    <a:cubicBezTo>
                      <a:pt x="114" y="11"/>
                      <a:pt x="120" y="22"/>
                      <a:pt x="125" y="32"/>
                    </a:cubicBezTo>
                    <a:cubicBezTo>
                      <a:pt x="130" y="43"/>
                      <a:pt x="135" y="54"/>
                      <a:pt x="140" y="65"/>
                    </a:cubicBezTo>
                    <a:cubicBezTo>
                      <a:pt x="148" y="88"/>
                      <a:pt x="156" y="110"/>
                      <a:pt x="163" y="133"/>
                    </a:cubicBezTo>
                    <a:lnTo>
                      <a:pt x="163" y="133"/>
                    </a:lnTo>
                    <a:lnTo>
                      <a:pt x="163" y="133"/>
                    </a:lnTo>
                    <a:cubicBezTo>
                      <a:pt x="163" y="135"/>
                      <a:pt x="163" y="136"/>
                      <a:pt x="162" y="137"/>
                    </a:cubicBezTo>
                    <a:cubicBezTo>
                      <a:pt x="155" y="155"/>
                      <a:pt x="144" y="171"/>
                      <a:pt x="132" y="186"/>
                    </a:cubicBezTo>
                    <a:cubicBezTo>
                      <a:pt x="121" y="201"/>
                      <a:pt x="107" y="214"/>
                      <a:pt x="94" y="226"/>
                    </a:cubicBezTo>
                    <a:cubicBezTo>
                      <a:pt x="80" y="239"/>
                      <a:pt x="66" y="251"/>
                      <a:pt x="51" y="263"/>
                    </a:cubicBezTo>
                    <a:cubicBezTo>
                      <a:pt x="37" y="274"/>
                      <a:pt x="22" y="285"/>
                      <a:pt x="6" y="295"/>
                    </a:cubicBezTo>
                    <a:cubicBezTo>
                      <a:pt x="4" y="297"/>
                      <a:pt x="2" y="296"/>
                      <a:pt x="1" y="295"/>
                    </a:cubicBezTo>
                    <a:cubicBezTo>
                      <a:pt x="0" y="293"/>
                      <a:pt x="1" y="291"/>
                      <a:pt x="2" y="29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44"/>
              <p:cNvSpPr/>
              <p:nvPr/>
            </p:nvSpPr>
            <p:spPr>
              <a:xfrm>
                <a:off x="2152350" y="2778205"/>
                <a:ext cx="136474" cy="40772"/>
              </a:xfrm>
              <a:custGeom>
                <a:rect b="b" l="l" r="r" t="t"/>
                <a:pathLst>
                  <a:path extrusionOk="0" h="72" w="241">
                    <a:moveTo>
                      <a:pt x="232" y="71"/>
                    </a:moveTo>
                    <a:cubicBezTo>
                      <a:pt x="231" y="71"/>
                      <a:pt x="229" y="70"/>
                      <a:pt x="228" y="69"/>
                    </a:cubicBezTo>
                    <a:cubicBezTo>
                      <a:pt x="157" y="15"/>
                      <a:pt x="10" y="48"/>
                      <a:pt x="9" y="48"/>
                    </a:cubicBezTo>
                    <a:cubicBezTo>
                      <a:pt x="5" y="49"/>
                      <a:pt x="2" y="47"/>
                      <a:pt x="1" y="43"/>
                    </a:cubicBezTo>
                    <a:cubicBezTo>
                      <a:pt x="0" y="40"/>
                      <a:pt x="2" y="36"/>
                      <a:pt x="6" y="35"/>
                    </a:cubicBezTo>
                    <a:cubicBezTo>
                      <a:pt x="12" y="34"/>
                      <a:pt x="160" y="0"/>
                      <a:pt x="237" y="59"/>
                    </a:cubicBezTo>
                    <a:cubicBezTo>
                      <a:pt x="239" y="61"/>
                      <a:pt x="240" y="65"/>
                      <a:pt x="238" y="68"/>
                    </a:cubicBezTo>
                    <a:cubicBezTo>
                      <a:pt x="236" y="70"/>
                      <a:pt x="234" y="71"/>
                      <a:pt x="232" y="7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44"/>
              <p:cNvSpPr/>
              <p:nvPr/>
            </p:nvSpPr>
            <p:spPr>
              <a:xfrm>
                <a:off x="1704420" y="2834266"/>
                <a:ext cx="157993" cy="56062"/>
              </a:xfrm>
              <a:custGeom>
                <a:rect b="b" l="l" r="r" t="t"/>
                <a:pathLst>
                  <a:path extrusionOk="0" h="99" w="279">
                    <a:moveTo>
                      <a:pt x="13" y="6"/>
                    </a:moveTo>
                    <a:cubicBezTo>
                      <a:pt x="16" y="10"/>
                      <a:pt x="20" y="14"/>
                      <a:pt x="24" y="19"/>
                    </a:cubicBezTo>
                    <a:cubicBezTo>
                      <a:pt x="28" y="23"/>
                      <a:pt x="32" y="27"/>
                      <a:pt x="37" y="30"/>
                    </a:cubicBezTo>
                    <a:cubicBezTo>
                      <a:pt x="41" y="34"/>
                      <a:pt x="46" y="37"/>
                      <a:pt x="51" y="41"/>
                    </a:cubicBezTo>
                    <a:cubicBezTo>
                      <a:pt x="56" y="44"/>
                      <a:pt x="61" y="47"/>
                      <a:pt x="66" y="50"/>
                    </a:cubicBezTo>
                    <a:cubicBezTo>
                      <a:pt x="71" y="52"/>
                      <a:pt x="76" y="55"/>
                      <a:pt x="82" y="58"/>
                    </a:cubicBezTo>
                    <a:lnTo>
                      <a:pt x="98" y="65"/>
                    </a:lnTo>
                    <a:cubicBezTo>
                      <a:pt x="109" y="69"/>
                      <a:pt x="120" y="73"/>
                      <a:pt x="132" y="76"/>
                    </a:cubicBezTo>
                    <a:cubicBezTo>
                      <a:pt x="143" y="79"/>
                      <a:pt x="155" y="81"/>
                      <a:pt x="167" y="83"/>
                    </a:cubicBezTo>
                    <a:cubicBezTo>
                      <a:pt x="178" y="85"/>
                      <a:pt x="190" y="86"/>
                      <a:pt x="203" y="88"/>
                    </a:cubicBezTo>
                    <a:cubicBezTo>
                      <a:pt x="215" y="89"/>
                      <a:pt x="227" y="90"/>
                      <a:pt x="239" y="90"/>
                    </a:cubicBezTo>
                    <a:lnTo>
                      <a:pt x="275" y="91"/>
                    </a:lnTo>
                    <a:lnTo>
                      <a:pt x="275" y="91"/>
                    </a:lnTo>
                    <a:cubicBezTo>
                      <a:pt x="277" y="91"/>
                      <a:pt x="278" y="92"/>
                      <a:pt x="278" y="94"/>
                    </a:cubicBezTo>
                    <a:cubicBezTo>
                      <a:pt x="278" y="96"/>
                      <a:pt x="277" y="97"/>
                      <a:pt x="275" y="97"/>
                    </a:cubicBezTo>
                    <a:lnTo>
                      <a:pt x="238" y="98"/>
                    </a:lnTo>
                    <a:cubicBezTo>
                      <a:pt x="226" y="97"/>
                      <a:pt x="214" y="97"/>
                      <a:pt x="202" y="96"/>
                    </a:cubicBezTo>
                    <a:cubicBezTo>
                      <a:pt x="190" y="95"/>
                      <a:pt x="178" y="94"/>
                      <a:pt x="165" y="92"/>
                    </a:cubicBezTo>
                    <a:cubicBezTo>
                      <a:pt x="153" y="90"/>
                      <a:pt x="141" y="88"/>
                      <a:pt x="129" y="85"/>
                    </a:cubicBezTo>
                    <a:cubicBezTo>
                      <a:pt x="117" y="82"/>
                      <a:pt x="105" y="78"/>
                      <a:pt x="94" y="74"/>
                    </a:cubicBezTo>
                    <a:lnTo>
                      <a:pt x="77" y="67"/>
                    </a:lnTo>
                    <a:cubicBezTo>
                      <a:pt x="71" y="65"/>
                      <a:pt x="65" y="62"/>
                      <a:pt x="60" y="59"/>
                    </a:cubicBezTo>
                    <a:cubicBezTo>
                      <a:pt x="55" y="56"/>
                      <a:pt x="49" y="53"/>
                      <a:pt x="44" y="50"/>
                    </a:cubicBezTo>
                    <a:cubicBezTo>
                      <a:pt x="39" y="46"/>
                      <a:pt x="33" y="43"/>
                      <a:pt x="28" y="39"/>
                    </a:cubicBezTo>
                    <a:cubicBezTo>
                      <a:pt x="18" y="32"/>
                      <a:pt x="9" y="23"/>
                      <a:pt x="2" y="12"/>
                    </a:cubicBezTo>
                    <a:cubicBezTo>
                      <a:pt x="0" y="9"/>
                      <a:pt x="0" y="5"/>
                      <a:pt x="3" y="2"/>
                    </a:cubicBezTo>
                    <a:cubicBezTo>
                      <a:pt x="5" y="0"/>
                      <a:pt x="10" y="1"/>
                      <a:pt x="13" y="4"/>
                    </a:cubicBezTo>
                    <a:lnTo>
                      <a:pt x="13" y="5"/>
                    </a:lnTo>
                    <a:lnTo>
                      <a:pt x="13" y="6"/>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44"/>
              <p:cNvSpPr/>
              <p:nvPr/>
            </p:nvSpPr>
            <p:spPr>
              <a:xfrm>
                <a:off x="2319970" y="2837098"/>
                <a:ext cx="339769" cy="91737"/>
              </a:xfrm>
              <a:custGeom>
                <a:rect b="b" l="l" r="r" t="t"/>
                <a:pathLst>
                  <a:path extrusionOk="0" h="162" w="600">
                    <a:moveTo>
                      <a:pt x="241" y="158"/>
                    </a:moveTo>
                    <a:cubicBezTo>
                      <a:pt x="175" y="157"/>
                      <a:pt x="0" y="161"/>
                      <a:pt x="29" y="108"/>
                    </a:cubicBezTo>
                    <a:cubicBezTo>
                      <a:pt x="39" y="88"/>
                      <a:pt x="46" y="68"/>
                      <a:pt x="50" y="47"/>
                    </a:cubicBezTo>
                    <a:cubicBezTo>
                      <a:pt x="59" y="0"/>
                      <a:pt x="267" y="39"/>
                      <a:pt x="309" y="39"/>
                    </a:cubicBezTo>
                    <a:cubicBezTo>
                      <a:pt x="357" y="39"/>
                      <a:pt x="464" y="37"/>
                      <a:pt x="550" y="22"/>
                    </a:cubicBezTo>
                    <a:cubicBezTo>
                      <a:pt x="578" y="17"/>
                      <a:pt x="599" y="40"/>
                      <a:pt x="584" y="59"/>
                    </a:cubicBezTo>
                    <a:cubicBezTo>
                      <a:pt x="536" y="118"/>
                      <a:pt x="386" y="158"/>
                      <a:pt x="241" y="158"/>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44"/>
              <p:cNvSpPr/>
              <p:nvPr/>
            </p:nvSpPr>
            <p:spPr>
              <a:xfrm>
                <a:off x="2615003" y="2561319"/>
                <a:ext cx="118353" cy="157992"/>
              </a:xfrm>
              <a:custGeom>
                <a:rect b="b" l="l" r="r" t="t"/>
                <a:pathLst>
                  <a:path extrusionOk="0" h="279" w="209">
                    <a:moveTo>
                      <a:pt x="28" y="246"/>
                    </a:moveTo>
                    <a:cubicBezTo>
                      <a:pt x="36" y="208"/>
                      <a:pt x="37" y="169"/>
                      <a:pt x="11" y="143"/>
                    </a:cubicBezTo>
                    <a:cubicBezTo>
                      <a:pt x="0" y="133"/>
                      <a:pt x="4" y="115"/>
                      <a:pt x="17" y="109"/>
                    </a:cubicBezTo>
                    <a:cubicBezTo>
                      <a:pt x="89" y="76"/>
                      <a:pt x="124" y="31"/>
                      <a:pt x="191" y="3"/>
                    </a:cubicBezTo>
                    <a:cubicBezTo>
                      <a:pt x="199" y="0"/>
                      <a:pt x="208" y="6"/>
                      <a:pt x="207" y="15"/>
                    </a:cubicBezTo>
                    <a:cubicBezTo>
                      <a:pt x="203" y="60"/>
                      <a:pt x="199" y="105"/>
                      <a:pt x="191" y="151"/>
                    </a:cubicBezTo>
                    <a:cubicBezTo>
                      <a:pt x="185" y="188"/>
                      <a:pt x="110" y="239"/>
                      <a:pt x="59" y="269"/>
                    </a:cubicBezTo>
                    <a:cubicBezTo>
                      <a:pt x="43" y="278"/>
                      <a:pt x="24" y="264"/>
                      <a:pt x="28" y="246"/>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44"/>
              <p:cNvSpPr/>
              <p:nvPr/>
            </p:nvSpPr>
            <p:spPr>
              <a:xfrm>
                <a:off x="2290523" y="2324614"/>
                <a:ext cx="454159" cy="227078"/>
              </a:xfrm>
              <a:custGeom>
                <a:rect b="b" l="l" r="r" t="t"/>
                <a:pathLst>
                  <a:path extrusionOk="0" h="401" w="802">
                    <a:moveTo>
                      <a:pt x="53" y="393"/>
                    </a:moveTo>
                    <a:cubicBezTo>
                      <a:pt x="25" y="400"/>
                      <a:pt x="0" y="377"/>
                      <a:pt x="4" y="349"/>
                    </a:cubicBezTo>
                    <a:cubicBezTo>
                      <a:pt x="13" y="295"/>
                      <a:pt x="36" y="222"/>
                      <a:pt x="94" y="201"/>
                    </a:cubicBezTo>
                    <a:cubicBezTo>
                      <a:pt x="221" y="157"/>
                      <a:pt x="373" y="189"/>
                      <a:pt x="491" y="113"/>
                    </a:cubicBezTo>
                    <a:cubicBezTo>
                      <a:pt x="526" y="91"/>
                      <a:pt x="558" y="69"/>
                      <a:pt x="587" y="48"/>
                    </a:cubicBezTo>
                    <a:cubicBezTo>
                      <a:pt x="624" y="20"/>
                      <a:pt x="692" y="18"/>
                      <a:pt x="754" y="5"/>
                    </a:cubicBezTo>
                    <a:cubicBezTo>
                      <a:pt x="778" y="0"/>
                      <a:pt x="801" y="18"/>
                      <a:pt x="801" y="43"/>
                    </a:cubicBezTo>
                    <a:cubicBezTo>
                      <a:pt x="801" y="75"/>
                      <a:pt x="801" y="108"/>
                      <a:pt x="799" y="137"/>
                    </a:cubicBezTo>
                    <a:cubicBezTo>
                      <a:pt x="798" y="154"/>
                      <a:pt x="786" y="169"/>
                      <a:pt x="770" y="174"/>
                    </a:cubicBezTo>
                    <a:cubicBezTo>
                      <a:pt x="680" y="195"/>
                      <a:pt x="623" y="232"/>
                      <a:pt x="581" y="269"/>
                    </a:cubicBezTo>
                    <a:cubicBezTo>
                      <a:pt x="553" y="293"/>
                      <a:pt x="522" y="313"/>
                      <a:pt x="488" y="328"/>
                    </a:cubicBezTo>
                    <a:cubicBezTo>
                      <a:pt x="438" y="350"/>
                      <a:pt x="372" y="373"/>
                      <a:pt x="330" y="367"/>
                    </a:cubicBezTo>
                    <a:cubicBezTo>
                      <a:pt x="233" y="354"/>
                      <a:pt x="119" y="375"/>
                      <a:pt x="53" y="393"/>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44"/>
              <p:cNvSpPr/>
              <p:nvPr/>
            </p:nvSpPr>
            <p:spPr>
              <a:xfrm>
                <a:off x="2329597" y="2352928"/>
                <a:ext cx="393566" cy="144401"/>
              </a:xfrm>
              <a:custGeom>
                <a:rect b="b" l="l" r="r" t="t"/>
                <a:pathLst>
                  <a:path extrusionOk="0" h="255" w="695">
                    <a:moveTo>
                      <a:pt x="35" y="251"/>
                    </a:moveTo>
                    <a:cubicBezTo>
                      <a:pt x="17" y="254"/>
                      <a:pt x="0" y="244"/>
                      <a:pt x="3" y="233"/>
                    </a:cubicBezTo>
                    <a:cubicBezTo>
                      <a:pt x="9" y="211"/>
                      <a:pt x="24" y="181"/>
                      <a:pt x="62" y="173"/>
                    </a:cubicBezTo>
                    <a:cubicBezTo>
                      <a:pt x="146" y="155"/>
                      <a:pt x="247" y="167"/>
                      <a:pt x="324" y="136"/>
                    </a:cubicBezTo>
                    <a:cubicBezTo>
                      <a:pt x="347" y="127"/>
                      <a:pt x="449" y="90"/>
                      <a:pt x="468" y="81"/>
                    </a:cubicBezTo>
                    <a:cubicBezTo>
                      <a:pt x="492" y="70"/>
                      <a:pt x="557" y="15"/>
                      <a:pt x="662" y="2"/>
                    </a:cubicBezTo>
                    <a:cubicBezTo>
                      <a:pt x="678" y="0"/>
                      <a:pt x="693" y="7"/>
                      <a:pt x="693" y="17"/>
                    </a:cubicBezTo>
                    <a:cubicBezTo>
                      <a:pt x="694" y="30"/>
                      <a:pt x="693" y="44"/>
                      <a:pt x="692" y="56"/>
                    </a:cubicBezTo>
                    <a:cubicBezTo>
                      <a:pt x="692" y="63"/>
                      <a:pt x="684" y="69"/>
                      <a:pt x="673" y="70"/>
                    </a:cubicBezTo>
                    <a:cubicBezTo>
                      <a:pt x="614" y="79"/>
                      <a:pt x="492" y="156"/>
                      <a:pt x="464" y="171"/>
                    </a:cubicBezTo>
                    <a:cubicBezTo>
                      <a:pt x="446" y="181"/>
                      <a:pt x="345" y="218"/>
                      <a:pt x="322" y="224"/>
                    </a:cubicBezTo>
                    <a:cubicBezTo>
                      <a:pt x="289" y="233"/>
                      <a:pt x="246" y="242"/>
                      <a:pt x="217" y="240"/>
                    </a:cubicBezTo>
                    <a:cubicBezTo>
                      <a:pt x="154" y="235"/>
                      <a:pt x="79" y="243"/>
                      <a:pt x="35" y="25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44"/>
              <p:cNvSpPr/>
              <p:nvPr/>
            </p:nvSpPr>
            <p:spPr>
              <a:xfrm>
                <a:off x="2316572" y="2649659"/>
                <a:ext cx="229344" cy="90605"/>
              </a:xfrm>
              <a:custGeom>
                <a:rect b="b" l="l" r="r" t="t"/>
                <a:pathLst>
                  <a:path extrusionOk="0" h="160" w="405">
                    <a:moveTo>
                      <a:pt x="325" y="159"/>
                    </a:moveTo>
                    <a:cubicBezTo>
                      <a:pt x="219" y="153"/>
                      <a:pt x="127" y="131"/>
                      <a:pt x="24" y="126"/>
                    </a:cubicBezTo>
                    <a:cubicBezTo>
                      <a:pt x="15" y="126"/>
                      <a:pt x="7" y="119"/>
                      <a:pt x="5" y="110"/>
                    </a:cubicBezTo>
                    <a:cubicBezTo>
                      <a:pt x="3" y="96"/>
                      <a:pt x="1" y="83"/>
                      <a:pt x="1" y="73"/>
                    </a:cubicBezTo>
                    <a:cubicBezTo>
                      <a:pt x="0" y="67"/>
                      <a:pt x="2" y="62"/>
                      <a:pt x="6" y="58"/>
                    </a:cubicBezTo>
                    <a:cubicBezTo>
                      <a:pt x="67" y="0"/>
                      <a:pt x="246" y="19"/>
                      <a:pt x="320" y="15"/>
                    </a:cubicBezTo>
                    <a:cubicBezTo>
                      <a:pt x="337" y="14"/>
                      <a:pt x="358" y="12"/>
                      <a:pt x="380" y="8"/>
                    </a:cubicBezTo>
                    <a:cubicBezTo>
                      <a:pt x="393" y="6"/>
                      <a:pt x="404" y="17"/>
                      <a:pt x="403" y="30"/>
                    </a:cubicBezTo>
                    <a:cubicBezTo>
                      <a:pt x="399" y="76"/>
                      <a:pt x="376" y="131"/>
                      <a:pt x="336" y="156"/>
                    </a:cubicBezTo>
                    <a:cubicBezTo>
                      <a:pt x="333" y="158"/>
                      <a:pt x="329" y="159"/>
                      <a:pt x="325" y="15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44"/>
              <p:cNvSpPr/>
              <p:nvPr/>
            </p:nvSpPr>
            <p:spPr>
              <a:xfrm>
                <a:off x="1727638" y="1877252"/>
                <a:ext cx="1008549" cy="1128030"/>
              </a:xfrm>
              <a:custGeom>
                <a:rect b="b" l="l" r="r" t="t"/>
                <a:pathLst>
                  <a:path extrusionOk="0" h="1992" w="1781">
                    <a:moveTo>
                      <a:pt x="1714" y="350"/>
                    </a:moveTo>
                    <a:cubicBezTo>
                      <a:pt x="1672" y="360"/>
                      <a:pt x="1552" y="341"/>
                      <a:pt x="1550" y="280"/>
                    </a:cubicBezTo>
                    <a:cubicBezTo>
                      <a:pt x="1549" y="251"/>
                      <a:pt x="1564" y="224"/>
                      <a:pt x="1587" y="206"/>
                    </a:cubicBezTo>
                    <a:cubicBezTo>
                      <a:pt x="1612" y="188"/>
                      <a:pt x="1639" y="176"/>
                      <a:pt x="1676" y="150"/>
                    </a:cubicBezTo>
                    <a:cubicBezTo>
                      <a:pt x="1721" y="117"/>
                      <a:pt x="1714" y="53"/>
                      <a:pt x="1707" y="18"/>
                    </a:cubicBezTo>
                    <a:cubicBezTo>
                      <a:pt x="1705" y="6"/>
                      <a:pt x="1691" y="0"/>
                      <a:pt x="1680" y="6"/>
                    </a:cubicBezTo>
                    <a:cubicBezTo>
                      <a:pt x="1615" y="40"/>
                      <a:pt x="1556" y="123"/>
                      <a:pt x="1517" y="188"/>
                    </a:cubicBezTo>
                    <a:lnTo>
                      <a:pt x="1517" y="188"/>
                    </a:lnTo>
                    <a:cubicBezTo>
                      <a:pt x="1489" y="232"/>
                      <a:pt x="1428" y="291"/>
                      <a:pt x="1378" y="335"/>
                    </a:cubicBezTo>
                    <a:cubicBezTo>
                      <a:pt x="1230" y="467"/>
                      <a:pt x="1274" y="577"/>
                      <a:pt x="1082" y="671"/>
                    </a:cubicBezTo>
                    <a:cubicBezTo>
                      <a:pt x="996" y="714"/>
                      <a:pt x="726" y="796"/>
                      <a:pt x="629" y="856"/>
                    </a:cubicBezTo>
                    <a:cubicBezTo>
                      <a:pt x="532" y="917"/>
                      <a:pt x="492" y="1032"/>
                      <a:pt x="401" y="1091"/>
                    </a:cubicBezTo>
                    <a:cubicBezTo>
                      <a:pt x="310" y="1151"/>
                      <a:pt x="125" y="1167"/>
                      <a:pt x="62" y="1216"/>
                    </a:cubicBezTo>
                    <a:cubicBezTo>
                      <a:pt x="0" y="1265"/>
                      <a:pt x="36" y="1629"/>
                      <a:pt x="49" y="1668"/>
                    </a:cubicBezTo>
                    <a:cubicBezTo>
                      <a:pt x="61" y="1704"/>
                      <a:pt x="165" y="1728"/>
                      <a:pt x="233" y="1731"/>
                    </a:cubicBezTo>
                    <a:cubicBezTo>
                      <a:pt x="255" y="1733"/>
                      <a:pt x="306" y="1746"/>
                      <a:pt x="319" y="1763"/>
                    </a:cubicBezTo>
                    <a:cubicBezTo>
                      <a:pt x="341" y="1793"/>
                      <a:pt x="337" y="1815"/>
                      <a:pt x="287" y="1837"/>
                    </a:cubicBezTo>
                    <a:cubicBezTo>
                      <a:pt x="239" y="1859"/>
                      <a:pt x="88" y="1833"/>
                      <a:pt x="75" y="1829"/>
                    </a:cubicBezTo>
                    <a:cubicBezTo>
                      <a:pt x="61" y="1825"/>
                      <a:pt x="58" y="1868"/>
                      <a:pt x="90" y="1876"/>
                    </a:cubicBezTo>
                    <a:cubicBezTo>
                      <a:pt x="182" y="1900"/>
                      <a:pt x="316" y="1974"/>
                      <a:pt x="413" y="1982"/>
                    </a:cubicBezTo>
                    <a:cubicBezTo>
                      <a:pt x="511" y="1991"/>
                      <a:pt x="750" y="1947"/>
                      <a:pt x="832" y="1893"/>
                    </a:cubicBezTo>
                    <a:cubicBezTo>
                      <a:pt x="879" y="1862"/>
                      <a:pt x="922" y="1742"/>
                      <a:pt x="912" y="1712"/>
                    </a:cubicBezTo>
                    <a:cubicBezTo>
                      <a:pt x="904" y="1690"/>
                      <a:pt x="848" y="1700"/>
                      <a:pt x="819" y="1707"/>
                    </a:cubicBezTo>
                    <a:cubicBezTo>
                      <a:pt x="807" y="1710"/>
                      <a:pt x="797" y="1716"/>
                      <a:pt x="789" y="1724"/>
                    </a:cubicBezTo>
                    <a:cubicBezTo>
                      <a:pt x="774" y="1739"/>
                      <a:pt x="745" y="1766"/>
                      <a:pt x="708" y="1805"/>
                    </a:cubicBezTo>
                    <a:cubicBezTo>
                      <a:pt x="652" y="1866"/>
                      <a:pt x="511" y="1897"/>
                      <a:pt x="480" y="1866"/>
                    </a:cubicBezTo>
                    <a:cubicBezTo>
                      <a:pt x="439" y="1825"/>
                      <a:pt x="637" y="1639"/>
                      <a:pt x="651" y="1622"/>
                    </a:cubicBezTo>
                    <a:cubicBezTo>
                      <a:pt x="674" y="1594"/>
                      <a:pt x="654" y="1565"/>
                      <a:pt x="629" y="1523"/>
                    </a:cubicBezTo>
                    <a:cubicBezTo>
                      <a:pt x="604" y="1481"/>
                      <a:pt x="630" y="1459"/>
                      <a:pt x="681" y="1430"/>
                    </a:cubicBezTo>
                    <a:cubicBezTo>
                      <a:pt x="732" y="1401"/>
                      <a:pt x="741" y="1447"/>
                      <a:pt x="772" y="1490"/>
                    </a:cubicBezTo>
                    <a:cubicBezTo>
                      <a:pt x="802" y="1533"/>
                      <a:pt x="800" y="1531"/>
                      <a:pt x="857" y="1523"/>
                    </a:cubicBezTo>
                    <a:cubicBezTo>
                      <a:pt x="914" y="1515"/>
                      <a:pt x="876" y="1474"/>
                      <a:pt x="869" y="1446"/>
                    </a:cubicBezTo>
                    <a:cubicBezTo>
                      <a:pt x="863" y="1419"/>
                      <a:pt x="819" y="1323"/>
                      <a:pt x="792" y="1304"/>
                    </a:cubicBezTo>
                    <a:cubicBezTo>
                      <a:pt x="766" y="1285"/>
                      <a:pt x="713" y="1321"/>
                      <a:pt x="643" y="1345"/>
                    </a:cubicBezTo>
                    <a:cubicBezTo>
                      <a:pt x="573" y="1368"/>
                      <a:pt x="391" y="1484"/>
                      <a:pt x="323" y="1523"/>
                    </a:cubicBezTo>
                    <a:cubicBezTo>
                      <a:pt x="255" y="1563"/>
                      <a:pt x="236" y="1527"/>
                      <a:pt x="199" y="1467"/>
                    </a:cubicBezTo>
                    <a:cubicBezTo>
                      <a:pt x="161" y="1407"/>
                      <a:pt x="233" y="1385"/>
                      <a:pt x="233" y="1385"/>
                    </a:cubicBezTo>
                    <a:cubicBezTo>
                      <a:pt x="366" y="1351"/>
                      <a:pt x="463" y="1242"/>
                      <a:pt x="529" y="1175"/>
                    </a:cubicBezTo>
                    <a:cubicBezTo>
                      <a:pt x="595" y="1109"/>
                      <a:pt x="749" y="1043"/>
                      <a:pt x="799" y="1017"/>
                    </a:cubicBezTo>
                    <a:cubicBezTo>
                      <a:pt x="849" y="991"/>
                      <a:pt x="821" y="951"/>
                      <a:pt x="912" y="878"/>
                    </a:cubicBezTo>
                    <a:cubicBezTo>
                      <a:pt x="1002" y="806"/>
                      <a:pt x="1120" y="780"/>
                      <a:pt x="1259" y="765"/>
                    </a:cubicBezTo>
                    <a:cubicBezTo>
                      <a:pt x="1397" y="749"/>
                      <a:pt x="1472" y="681"/>
                      <a:pt x="1558" y="635"/>
                    </a:cubicBezTo>
                    <a:cubicBezTo>
                      <a:pt x="1644" y="589"/>
                      <a:pt x="1740" y="593"/>
                      <a:pt x="1760" y="537"/>
                    </a:cubicBezTo>
                    <a:cubicBezTo>
                      <a:pt x="1780" y="481"/>
                      <a:pt x="1760" y="338"/>
                      <a:pt x="1714" y="35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44"/>
              <p:cNvSpPr/>
              <p:nvPr/>
            </p:nvSpPr>
            <p:spPr>
              <a:xfrm>
                <a:off x="2617835" y="1901036"/>
                <a:ext cx="62857" cy="70219"/>
              </a:xfrm>
              <a:custGeom>
                <a:rect b="b" l="l" r="r" t="t"/>
                <a:pathLst>
                  <a:path extrusionOk="0" h="124" w="111">
                    <a:moveTo>
                      <a:pt x="58" y="43"/>
                    </a:moveTo>
                    <a:cubicBezTo>
                      <a:pt x="70" y="28"/>
                      <a:pt x="82" y="13"/>
                      <a:pt x="97" y="3"/>
                    </a:cubicBezTo>
                    <a:cubicBezTo>
                      <a:pt x="103" y="0"/>
                      <a:pt x="110" y="4"/>
                      <a:pt x="110" y="10"/>
                    </a:cubicBezTo>
                    <a:cubicBezTo>
                      <a:pt x="110" y="59"/>
                      <a:pt x="80" y="99"/>
                      <a:pt x="39" y="116"/>
                    </a:cubicBezTo>
                    <a:cubicBezTo>
                      <a:pt x="22" y="123"/>
                      <a:pt x="0" y="117"/>
                      <a:pt x="13" y="97"/>
                    </a:cubicBezTo>
                    <a:cubicBezTo>
                      <a:pt x="27" y="78"/>
                      <a:pt x="44" y="61"/>
                      <a:pt x="58" y="43"/>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44"/>
              <p:cNvSpPr/>
              <p:nvPr/>
            </p:nvSpPr>
            <p:spPr>
              <a:xfrm>
                <a:off x="2367538" y="2865978"/>
                <a:ext cx="255960" cy="35676"/>
              </a:xfrm>
              <a:custGeom>
                <a:rect b="b" l="l" r="r" t="t"/>
                <a:pathLst>
                  <a:path extrusionOk="0" h="63" w="452">
                    <a:moveTo>
                      <a:pt x="45" y="4"/>
                    </a:moveTo>
                    <a:cubicBezTo>
                      <a:pt x="63" y="2"/>
                      <a:pt x="80" y="5"/>
                      <a:pt x="98" y="8"/>
                    </a:cubicBezTo>
                    <a:cubicBezTo>
                      <a:pt x="212" y="25"/>
                      <a:pt x="328" y="22"/>
                      <a:pt x="441" y="1"/>
                    </a:cubicBezTo>
                    <a:cubicBezTo>
                      <a:pt x="446" y="0"/>
                      <a:pt x="451" y="6"/>
                      <a:pt x="448" y="10"/>
                    </a:cubicBezTo>
                    <a:cubicBezTo>
                      <a:pt x="442" y="19"/>
                      <a:pt x="434" y="26"/>
                      <a:pt x="424" y="31"/>
                    </a:cubicBezTo>
                    <a:cubicBezTo>
                      <a:pt x="411" y="38"/>
                      <a:pt x="396" y="41"/>
                      <a:pt x="382" y="43"/>
                    </a:cubicBezTo>
                    <a:cubicBezTo>
                      <a:pt x="265" y="62"/>
                      <a:pt x="146" y="60"/>
                      <a:pt x="40" y="42"/>
                    </a:cubicBezTo>
                    <a:cubicBezTo>
                      <a:pt x="0" y="36"/>
                      <a:pt x="7" y="8"/>
                      <a:pt x="45" y="4"/>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44"/>
              <p:cNvSpPr/>
              <p:nvPr/>
            </p:nvSpPr>
            <p:spPr>
              <a:xfrm>
                <a:off x="2325633" y="2674009"/>
                <a:ext cx="196500" cy="35676"/>
              </a:xfrm>
              <a:custGeom>
                <a:rect b="b" l="l" r="r" t="t"/>
                <a:pathLst>
                  <a:path extrusionOk="0" h="63" w="347">
                    <a:moveTo>
                      <a:pt x="28" y="17"/>
                    </a:moveTo>
                    <a:cubicBezTo>
                      <a:pt x="37" y="11"/>
                      <a:pt x="48" y="10"/>
                      <a:pt x="59" y="10"/>
                    </a:cubicBezTo>
                    <a:cubicBezTo>
                      <a:pt x="145" y="7"/>
                      <a:pt x="233" y="4"/>
                      <a:pt x="320" y="1"/>
                    </a:cubicBezTo>
                    <a:cubicBezTo>
                      <a:pt x="325" y="1"/>
                      <a:pt x="330" y="0"/>
                      <a:pt x="335" y="3"/>
                    </a:cubicBezTo>
                    <a:cubicBezTo>
                      <a:pt x="346" y="9"/>
                      <a:pt x="345" y="26"/>
                      <a:pt x="337" y="35"/>
                    </a:cubicBezTo>
                    <a:cubicBezTo>
                      <a:pt x="328" y="44"/>
                      <a:pt x="315" y="47"/>
                      <a:pt x="302" y="49"/>
                    </a:cubicBezTo>
                    <a:cubicBezTo>
                      <a:pt x="215" y="62"/>
                      <a:pt x="128" y="62"/>
                      <a:pt x="49" y="52"/>
                    </a:cubicBezTo>
                    <a:cubicBezTo>
                      <a:pt x="32" y="50"/>
                      <a:pt x="0" y="37"/>
                      <a:pt x="28" y="17"/>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44"/>
              <p:cNvSpPr/>
              <p:nvPr/>
            </p:nvSpPr>
            <p:spPr>
              <a:xfrm>
                <a:off x="2624064" y="2584537"/>
                <a:ext cx="97967" cy="70219"/>
              </a:xfrm>
              <a:custGeom>
                <a:rect b="b" l="l" r="r" t="t"/>
                <a:pathLst>
                  <a:path extrusionOk="0" h="124" w="173">
                    <a:moveTo>
                      <a:pt x="166" y="4"/>
                    </a:moveTo>
                    <a:cubicBezTo>
                      <a:pt x="172" y="8"/>
                      <a:pt x="166" y="42"/>
                      <a:pt x="159" y="54"/>
                    </a:cubicBezTo>
                    <a:cubicBezTo>
                      <a:pt x="138" y="93"/>
                      <a:pt x="93" y="114"/>
                      <a:pt x="49" y="122"/>
                    </a:cubicBezTo>
                    <a:cubicBezTo>
                      <a:pt x="43" y="123"/>
                      <a:pt x="36" y="123"/>
                      <a:pt x="31" y="120"/>
                    </a:cubicBezTo>
                    <a:cubicBezTo>
                      <a:pt x="0" y="99"/>
                      <a:pt x="60" y="72"/>
                      <a:pt x="71" y="64"/>
                    </a:cubicBezTo>
                    <a:cubicBezTo>
                      <a:pt x="103" y="44"/>
                      <a:pt x="160" y="0"/>
                      <a:pt x="166" y="4"/>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44"/>
              <p:cNvSpPr/>
              <p:nvPr/>
            </p:nvSpPr>
            <p:spPr>
              <a:xfrm>
                <a:off x="2023804" y="2844460"/>
                <a:ext cx="211223" cy="134775"/>
              </a:xfrm>
              <a:custGeom>
                <a:rect b="b" l="l" r="r" t="t"/>
                <a:pathLst>
                  <a:path extrusionOk="0" h="238" w="373">
                    <a:moveTo>
                      <a:pt x="82" y="183"/>
                    </a:moveTo>
                    <a:cubicBezTo>
                      <a:pt x="82" y="183"/>
                      <a:pt x="172" y="166"/>
                      <a:pt x="234" y="83"/>
                    </a:cubicBezTo>
                    <a:cubicBezTo>
                      <a:pt x="296" y="0"/>
                      <a:pt x="352" y="9"/>
                      <a:pt x="362" y="21"/>
                    </a:cubicBezTo>
                    <a:cubicBezTo>
                      <a:pt x="372" y="33"/>
                      <a:pt x="319" y="58"/>
                      <a:pt x="287" y="94"/>
                    </a:cubicBezTo>
                    <a:cubicBezTo>
                      <a:pt x="215" y="178"/>
                      <a:pt x="0" y="237"/>
                      <a:pt x="82" y="183"/>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44"/>
              <p:cNvSpPr/>
              <p:nvPr/>
            </p:nvSpPr>
            <p:spPr>
              <a:xfrm>
                <a:off x="1758783" y="2068655"/>
                <a:ext cx="954186" cy="551557"/>
              </a:xfrm>
              <a:custGeom>
                <a:rect b="b" l="l" r="r" t="t"/>
                <a:pathLst>
                  <a:path extrusionOk="0" h="974" w="1685">
                    <a:moveTo>
                      <a:pt x="1598" y="135"/>
                    </a:moveTo>
                    <a:cubicBezTo>
                      <a:pt x="1511" y="170"/>
                      <a:pt x="1436" y="145"/>
                      <a:pt x="1360" y="219"/>
                    </a:cubicBezTo>
                    <a:cubicBezTo>
                      <a:pt x="1283" y="295"/>
                      <a:pt x="734" y="520"/>
                      <a:pt x="626" y="599"/>
                    </a:cubicBezTo>
                    <a:cubicBezTo>
                      <a:pt x="519" y="678"/>
                      <a:pt x="453" y="771"/>
                      <a:pt x="366" y="823"/>
                    </a:cubicBezTo>
                    <a:cubicBezTo>
                      <a:pt x="281" y="874"/>
                      <a:pt x="114" y="934"/>
                      <a:pt x="15" y="973"/>
                    </a:cubicBezTo>
                    <a:cubicBezTo>
                      <a:pt x="0" y="952"/>
                      <a:pt x="25" y="915"/>
                      <a:pt x="25" y="915"/>
                    </a:cubicBezTo>
                    <a:cubicBezTo>
                      <a:pt x="72" y="861"/>
                      <a:pt x="219" y="848"/>
                      <a:pt x="315" y="801"/>
                    </a:cubicBezTo>
                    <a:cubicBezTo>
                      <a:pt x="411" y="754"/>
                      <a:pt x="455" y="690"/>
                      <a:pt x="511" y="614"/>
                    </a:cubicBezTo>
                    <a:cubicBezTo>
                      <a:pt x="585" y="513"/>
                      <a:pt x="1075" y="376"/>
                      <a:pt x="1191" y="252"/>
                    </a:cubicBezTo>
                    <a:cubicBezTo>
                      <a:pt x="1239" y="201"/>
                      <a:pt x="1239" y="172"/>
                      <a:pt x="1276" y="112"/>
                    </a:cubicBezTo>
                    <a:cubicBezTo>
                      <a:pt x="1314" y="52"/>
                      <a:pt x="1383" y="0"/>
                      <a:pt x="1457" y="5"/>
                    </a:cubicBezTo>
                    <a:cubicBezTo>
                      <a:pt x="1534" y="11"/>
                      <a:pt x="1655" y="48"/>
                      <a:pt x="1659" y="52"/>
                    </a:cubicBezTo>
                    <a:cubicBezTo>
                      <a:pt x="1660" y="54"/>
                      <a:pt x="1684" y="100"/>
                      <a:pt x="1598" y="13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44"/>
              <p:cNvSpPr/>
              <p:nvPr/>
            </p:nvSpPr>
            <p:spPr>
              <a:xfrm>
                <a:off x="1782567" y="2623610"/>
                <a:ext cx="425844" cy="202162"/>
              </a:xfrm>
              <a:custGeom>
                <a:rect b="b" l="l" r="r" t="t"/>
                <a:pathLst>
                  <a:path extrusionOk="0" h="357" w="752">
                    <a:moveTo>
                      <a:pt x="690" y="11"/>
                    </a:moveTo>
                    <a:cubicBezTo>
                      <a:pt x="633" y="0"/>
                      <a:pt x="371" y="143"/>
                      <a:pt x="230" y="239"/>
                    </a:cubicBezTo>
                    <a:cubicBezTo>
                      <a:pt x="230" y="239"/>
                      <a:pt x="173" y="280"/>
                      <a:pt x="136" y="261"/>
                    </a:cubicBezTo>
                    <a:cubicBezTo>
                      <a:pt x="99" y="242"/>
                      <a:pt x="60" y="155"/>
                      <a:pt x="54" y="130"/>
                    </a:cubicBezTo>
                    <a:cubicBezTo>
                      <a:pt x="48" y="105"/>
                      <a:pt x="0" y="116"/>
                      <a:pt x="3" y="142"/>
                    </a:cubicBezTo>
                    <a:cubicBezTo>
                      <a:pt x="6" y="168"/>
                      <a:pt x="43" y="312"/>
                      <a:pt x="68" y="321"/>
                    </a:cubicBezTo>
                    <a:cubicBezTo>
                      <a:pt x="92" y="330"/>
                      <a:pt x="151" y="356"/>
                      <a:pt x="220" y="313"/>
                    </a:cubicBezTo>
                    <a:cubicBezTo>
                      <a:pt x="289" y="270"/>
                      <a:pt x="609" y="49"/>
                      <a:pt x="660" y="73"/>
                    </a:cubicBezTo>
                    <a:cubicBezTo>
                      <a:pt x="686" y="100"/>
                      <a:pt x="697" y="141"/>
                      <a:pt x="712" y="150"/>
                    </a:cubicBezTo>
                    <a:cubicBezTo>
                      <a:pt x="720" y="154"/>
                      <a:pt x="751" y="155"/>
                      <a:pt x="749" y="129"/>
                    </a:cubicBezTo>
                    <a:cubicBezTo>
                      <a:pt x="746" y="103"/>
                      <a:pt x="708" y="14"/>
                      <a:pt x="690" y="1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44"/>
              <p:cNvSpPr/>
              <p:nvPr/>
            </p:nvSpPr>
            <p:spPr>
              <a:xfrm>
                <a:off x="1847690" y="2758951"/>
                <a:ext cx="240670" cy="222548"/>
              </a:xfrm>
              <a:custGeom>
                <a:rect b="b" l="l" r="r" t="t"/>
                <a:pathLst>
                  <a:path extrusionOk="0" h="393" w="425">
                    <a:moveTo>
                      <a:pt x="391" y="0"/>
                    </a:moveTo>
                    <a:cubicBezTo>
                      <a:pt x="391" y="0"/>
                      <a:pt x="424" y="23"/>
                      <a:pt x="412" y="44"/>
                    </a:cubicBezTo>
                    <a:cubicBezTo>
                      <a:pt x="399" y="65"/>
                      <a:pt x="261" y="203"/>
                      <a:pt x="238" y="268"/>
                    </a:cubicBezTo>
                    <a:cubicBezTo>
                      <a:pt x="215" y="334"/>
                      <a:pt x="243" y="348"/>
                      <a:pt x="245" y="360"/>
                    </a:cubicBezTo>
                    <a:cubicBezTo>
                      <a:pt x="247" y="372"/>
                      <a:pt x="237" y="392"/>
                      <a:pt x="237" y="392"/>
                    </a:cubicBezTo>
                    <a:cubicBezTo>
                      <a:pt x="237" y="392"/>
                      <a:pt x="78" y="379"/>
                      <a:pt x="0" y="324"/>
                    </a:cubicBezTo>
                    <a:lnTo>
                      <a:pt x="0" y="307"/>
                    </a:lnTo>
                    <a:cubicBezTo>
                      <a:pt x="0" y="307"/>
                      <a:pt x="131" y="339"/>
                      <a:pt x="165" y="280"/>
                    </a:cubicBezTo>
                    <a:cubicBezTo>
                      <a:pt x="198" y="222"/>
                      <a:pt x="245" y="160"/>
                      <a:pt x="282" y="110"/>
                    </a:cubicBezTo>
                    <a:cubicBezTo>
                      <a:pt x="318" y="59"/>
                      <a:pt x="391" y="0"/>
                      <a:pt x="39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44"/>
              <p:cNvSpPr/>
              <p:nvPr/>
            </p:nvSpPr>
            <p:spPr>
              <a:xfrm>
                <a:off x="1868642" y="1602606"/>
                <a:ext cx="757686" cy="667078"/>
              </a:xfrm>
              <a:custGeom>
                <a:rect b="b" l="l" r="r" t="t"/>
                <a:pathLst>
                  <a:path extrusionOk="0" h="1178" w="1338">
                    <a:moveTo>
                      <a:pt x="1333" y="13"/>
                    </a:moveTo>
                    <a:cubicBezTo>
                      <a:pt x="1298" y="30"/>
                      <a:pt x="1263" y="47"/>
                      <a:pt x="1227" y="63"/>
                    </a:cubicBezTo>
                    <a:cubicBezTo>
                      <a:pt x="1192" y="80"/>
                      <a:pt x="1159" y="98"/>
                      <a:pt x="1130" y="122"/>
                    </a:cubicBezTo>
                    <a:cubicBezTo>
                      <a:pt x="1101" y="146"/>
                      <a:pt x="1077" y="174"/>
                      <a:pt x="1055" y="206"/>
                    </a:cubicBezTo>
                    <a:cubicBezTo>
                      <a:pt x="1044" y="221"/>
                      <a:pt x="1035" y="237"/>
                      <a:pt x="1024" y="254"/>
                    </a:cubicBezTo>
                    <a:cubicBezTo>
                      <a:pt x="1014" y="271"/>
                      <a:pt x="1004" y="287"/>
                      <a:pt x="994" y="304"/>
                    </a:cubicBezTo>
                    <a:cubicBezTo>
                      <a:pt x="953" y="370"/>
                      <a:pt x="912" y="436"/>
                      <a:pt x="862" y="498"/>
                    </a:cubicBezTo>
                    <a:cubicBezTo>
                      <a:pt x="850" y="514"/>
                      <a:pt x="837" y="529"/>
                      <a:pt x="820" y="543"/>
                    </a:cubicBezTo>
                    <a:cubicBezTo>
                      <a:pt x="816" y="547"/>
                      <a:pt x="812" y="550"/>
                      <a:pt x="806" y="554"/>
                    </a:cubicBezTo>
                    <a:cubicBezTo>
                      <a:pt x="805" y="555"/>
                      <a:pt x="803" y="555"/>
                      <a:pt x="802" y="556"/>
                    </a:cubicBezTo>
                    <a:cubicBezTo>
                      <a:pt x="800" y="557"/>
                      <a:pt x="798" y="558"/>
                      <a:pt x="797" y="558"/>
                    </a:cubicBezTo>
                    <a:cubicBezTo>
                      <a:pt x="793" y="560"/>
                      <a:pt x="791" y="560"/>
                      <a:pt x="788" y="561"/>
                    </a:cubicBezTo>
                    <a:cubicBezTo>
                      <a:pt x="777" y="564"/>
                      <a:pt x="767" y="566"/>
                      <a:pt x="758" y="567"/>
                    </a:cubicBezTo>
                    <a:cubicBezTo>
                      <a:pt x="718" y="573"/>
                      <a:pt x="680" y="577"/>
                      <a:pt x="642" y="582"/>
                    </a:cubicBezTo>
                    <a:cubicBezTo>
                      <a:pt x="603" y="588"/>
                      <a:pt x="565" y="594"/>
                      <a:pt x="529" y="604"/>
                    </a:cubicBezTo>
                    <a:cubicBezTo>
                      <a:pt x="511" y="608"/>
                      <a:pt x="493" y="614"/>
                      <a:pt x="477" y="621"/>
                    </a:cubicBezTo>
                    <a:cubicBezTo>
                      <a:pt x="460" y="629"/>
                      <a:pt x="445" y="638"/>
                      <a:pt x="436" y="650"/>
                    </a:cubicBezTo>
                    <a:cubicBezTo>
                      <a:pt x="435" y="651"/>
                      <a:pt x="434" y="652"/>
                      <a:pt x="432" y="654"/>
                    </a:cubicBezTo>
                    <a:lnTo>
                      <a:pt x="429" y="660"/>
                    </a:lnTo>
                    <a:cubicBezTo>
                      <a:pt x="427" y="664"/>
                      <a:pt x="425" y="668"/>
                      <a:pt x="423" y="672"/>
                    </a:cubicBezTo>
                    <a:cubicBezTo>
                      <a:pt x="419" y="680"/>
                      <a:pt x="415" y="689"/>
                      <a:pt x="412" y="697"/>
                    </a:cubicBezTo>
                    <a:cubicBezTo>
                      <a:pt x="405" y="715"/>
                      <a:pt x="399" y="733"/>
                      <a:pt x="394" y="751"/>
                    </a:cubicBezTo>
                    <a:cubicBezTo>
                      <a:pt x="389" y="769"/>
                      <a:pt x="385" y="788"/>
                      <a:pt x="381" y="807"/>
                    </a:cubicBezTo>
                    <a:cubicBezTo>
                      <a:pt x="376" y="826"/>
                      <a:pt x="372" y="845"/>
                      <a:pt x="365" y="865"/>
                    </a:cubicBezTo>
                    <a:cubicBezTo>
                      <a:pt x="363" y="870"/>
                      <a:pt x="362" y="875"/>
                      <a:pt x="359" y="880"/>
                    </a:cubicBezTo>
                    <a:cubicBezTo>
                      <a:pt x="358" y="882"/>
                      <a:pt x="357" y="885"/>
                      <a:pt x="356" y="887"/>
                    </a:cubicBezTo>
                    <a:lnTo>
                      <a:pt x="353" y="891"/>
                    </a:lnTo>
                    <a:cubicBezTo>
                      <a:pt x="353" y="892"/>
                      <a:pt x="352" y="893"/>
                      <a:pt x="351" y="894"/>
                    </a:cubicBezTo>
                    <a:cubicBezTo>
                      <a:pt x="351" y="894"/>
                      <a:pt x="350" y="895"/>
                      <a:pt x="350" y="896"/>
                    </a:cubicBezTo>
                    <a:cubicBezTo>
                      <a:pt x="346" y="900"/>
                      <a:pt x="342" y="904"/>
                      <a:pt x="338" y="907"/>
                    </a:cubicBezTo>
                    <a:cubicBezTo>
                      <a:pt x="334" y="910"/>
                      <a:pt x="331" y="914"/>
                      <a:pt x="327" y="917"/>
                    </a:cubicBezTo>
                    <a:cubicBezTo>
                      <a:pt x="312" y="930"/>
                      <a:pt x="297" y="942"/>
                      <a:pt x="281" y="954"/>
                    </a:cubicBezTo>
                    <a:cubicBezTo>
                      <a:pt x="251" y="978"/>
                      <a:pt x="220" y="1002"/>
                      <a:pt x="189" y="1026"/>
                    </a:cubicBezTo>
                    <a:cubicBezTo>
                      <a:pt x="159" y="1049"/>
                      <a:pt x="128" y="1074"/>
                      <a:pt x="98" y="1098"/>
                    </a:cubicBezTo>
                    <a:cubicBezTo>
                      <a:pt x="83" y="1110"/>
                      <a:pt x="68" y="1122"/>
                      <a:pt x="53" y="1135"/>
                    </a:cubicBezTo>
                    <a:cubicBezTo>
                      <a:pt x="46" y="1141"/>
                      <a:pt x="39" y="1147"/>
                      <a:pt x="32" y="1154"/>
                    </a:cubicBezTo>
                    <a:cubicBezTo>
                      <a:pt x="25" y="1160"/>
                      <a:pt x="18" y="1167"/>
                      <a:pt x="12" y="1174"/>
                    </a:cubicBezTo>
                    <a:lnTo>
                      <a:pt x="12" y="1174"/>
                    </a:lnTo>
                    <a:cubicBezTo>
                      <a:pt x="10" y="1177"/>
                      <a:pt x="6" y="1177"/>
                      <a:pt x="3" y="1175"/>
                    </a:cubicBezTo>
                    <a:cubicBezTo>
                      <a:pt x="0" y="1173"/>
                      <a:pt x="0" y="1169"/>
                      <a:pt x="2" y="1166"/>
                    </a:cubicBezTo>
                    <a:cubicBezTo>
                      <a:pt x="8" y="1157"/>
                      <a:pt x="15" y="1150"/>
                      <a:pt x="22" y="1143"/>
                    </a:cubicBezTo>
                    <a:cubicBezTo>
                      <a:pt x="29" y="1136"/>
                      <a:pt x="36" y="1129"/>
                      <a:pt x="43" y="1122"/>
                    </a:cubicBezTo>
                    <a:cubicBezTo>
                      <a:pt x="57" y="1109"/>
                      <a:pt x="72" y="1096"/>
                      <a:pt x="87" y="1083"/>
                    </a:cubicBezTo>
                    <a:cubicBezTo>
                      <a:pt x="116" y="1057"/>
                      <a:pt x="146" y="1032"/>
                      <a:pt x="176" y="1007"/>
                    </a:cubicBezTo>
                    <a:lnTo>
                      <a:pt x="265" y="933"/>
                    </a:lnTo>
                    <a:cubicBezTo>
                      <a:pt x="280" y="921"/>
                      <a:pt x="295" y="908"/>
                      <a:pt x="309" y="896"/>
                    </a:cubicBezTo>
                    <a:cubicBezTo>
                      <a:pt x="313" y="892"/>
                      <a:pt x="317" y="889"/>
                      <a:pt x="320" y="886"/>
                    </a:cubicBezTo>
                    <a:cubicBezTo>
                      <a:pt x="323" y="883"/>
                      <a:pt x="327" y="879"/>
                      <a:pt x="329" y="877"/>
                    </a:cubicBezTo>
                    <a:lnTo>
                      <a:pt x="329" y="876"/>
                    </a:lnTo>
                    <a:lnTo>
                      <a:pt x="330" y="876"/>
                    </a:lnTo>
                    <a:lnTo>
                      <a:pt x="331" y="873"/>
                    </a:lnTo>
                    <a:cubicBezTo>
                      <a:pt x="332" y="872"/>
                      <a:pt x="333" y="870"/>
                      <a:pt x="334" y="868"/>
                    </a:cubicBezTo>
                    <a:cubicBezTo>
                      <a:pt x="335" y="864"/>
                      <a:pt x="336" y="860"/>
                      <a:pt x="338" y="855"/>
                    </a:cubicBezTo>
                    <a:cubicBezTo>
                      <a:pt x="344" y="838"/>
                      <a:pt x="347" y="819"/>
                      <a:pt x="351" y="800"/>
                    </a:cubicBezTo>
                    <a:cubicBezTo>
                      <a:pt x="356" y="781"/>
                      <a:pt x="359" y="762"/>
                      <a:pt x="364" y="743"/>
                    </a:cubicBezTo>
                    <a:cubicBezTo>
                      <a:pt x="369" y="724"/>
                      <a:pt x="375" y="704"/>
                      <a:pt x="382" y="685"/>
                    </a:cubicBezTo>
                    <a:cubicBezTo>
                      <a:pt x="386" y="676"/>
                      <a:pt x="389" y="667"/>
                      <a:pt x="394" y="657"/>
                    </a:cubicBezTo>
                    <a:cubicBezTo>
                      <a:pt x="396" y="653"/>
                      <a:pt x="398" y="648"/>
                      <a:pt x="401" y="643"/>
                    </a:cubicBezTo>
                    <a:lnTo>
                      <a:pt x="405" y="637"/>
                    </a:lnTo>
                    <a:cubicBezTo>
                      <a:pt x="406" y="635"/>
                      <a:pt x="408" y="631"/>
                      <a:pt x="410" y="629"/>
                    </a:cubicBezTo>
                    <a:cubicBezTo>
                      <a:pt x="417" y="620"/>
                      <a:pt x="426" y="612"/>
                      <a:pt x="435" y="606"/>
                    </a:cubicBezTo>
                    <a:cubicBezTo>
                      <a:pt x="444" y="600"/>
                      <a:pt x="453" y="595"/>
                      <a:pt x="463" y="591"/>
                    </a:cubicBezTo>
                    <a:cubicBezTo>
                      <a:pt x="482" y="582"/>
                      <a:pt x="501" y="576"/>
                      <a:pt x="521" y="570"/>
                    </a:cubicBezTo>
                    <a:cubicBezTo>
                      <a:pt x="559" y="560"/>
                      <a:pt x="598" y="552"/>
                      <a:pt x="637" y="547"/>
                    </a:cubicBezTo>
                    <a:cubicBezTo>
                      <a:pt x="676" y="541"/>
                      <a:pt x="715" y="538"/>
                      <a:pt x="752" y="532"/>
                    </a:cubicBezTo>
                    <a:cubicBezTo>
                      <a:pt x="761" y="530"/>
                      <a:pt x="771" y="528"/>
                      <a:pt x="779" y="526"/>
                    </a:cubicBezTo>
                    <a:cubicBezTo>
                      <a:pt x="781" y="526"/>
                      <a:pt x="782" y="525"/>
                      <a:pt x="784" y="525"/>
                    </a:cubicBezTo>
                    <a:cubicBezTo>
                      <a:pt x="785" y="524"/>
                      <a:pt x="785" y="524"/>
                      <a:pt x="786" y="524"/>
                    </a:cubicBezTo>
                    <a:cubicBezTo>
                      <a:pt x="787" y="523"/>
                      <a:pt x="787" y="523"/>
                      <a:pt x="788" y="523"/>
                    </a:cubicBezTo>
                    <a:cubicBezTo>
                      <a:pt x="791" y="521"/>
                      <a:pt x="794" y="518"/>
                      <a:pt x="797" y="516"/>
                    </a:cubicBezTo>
                    <a:cubicBezTo>
                      <a:pt x="810" y="505"/>
                      <a:pt x="822" y="491"/>
                      <a:pt x="834" y="476"/>
                    </a:cubicBezTo>
                    <a:cubicBezTo>
                      <a:pt x="858" y="447"/>
                      <a:pt x="881" y="415"/>
                      <a:pt x="902" y="383"/>
                    </a:cubicBezTo>
                    <a:cubicBezTo>
                      <a:pt x="924" y="351"/>
                      <a:pt x="945" y="319"/>
                      <a:pt x="966" y="287"/>
                    </a:cubicBezTo>
                    <a:lnTo>
                      <a:pt x="997" y="237"/>
                    </a:lnTo>
                    <a:cubicBezTo>
                      <a:pt x="1008" y="221"/>
                      <a:pt x="1019" y="204"/>
                      <a:pt x="1030" y="188"/>
                    </a:cubicBezTo>
                    <a:cubicBezTo>
                      <a:pt x="1042" y="172"/>
                      <a:pt x="1054" y="156"/>
                      <a:pt x="1068" y="142"/>
                    </a:cubicBezTo>
                    <a:cubicBezTo>
                      <a:pt x="1081" y="127"/>
                      <a:pt x="1098" y="114"/>
                      <a:pt x="1113" y="102"/>
                    </a:cubicBezTo>
                    <a:cubicBezTo>
                      <a:pt x="1145" y="78"/>
                      <a:pt x="1181" y="59"/>
                      <a:pt x="1218" y="45"/>
                    </a:cubicBezTo>
                    <a:cubicBezTo>
                      <a:pt x="1254" y="30"/>
                      <a:pt x="1290" y="16"/>
                      <a:pt x="1326" y="1"/>
                    </a:cubicBezTo>
                    <a:lnTo>
                      <a:pt x="1326" y="1"/>
                    </a:lnTo>
                    <a:cubicBezTo>
                      <a:pt x="1329" y="0"/>
                      <a:pt x="1333" y="2"/>
                      <a:pt x="1334" y="5"/>
                    </a:cubicBezTo>
                    <a:cubicBezTo>
                      <a:pt x="1337" y="8"/>
                      <a:pt x="1336" y="12"/>
                      <a:pt x="1333" y="13"/>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44"/>
              <p:cNvSpPr/>
              <p:nvPr/>
            </p:nvSpPr>
            <p:spPr>
              <a:xfrm>
                <a:off x="1695360" y="2004665"/>
                <a:ext cx="139872" cy="152896"/>
              </a:xfrm>
              <a:custGeom>
                <a:rect b="b" l="l" r="r" t="t"/>
                <a:pathLst>
                  <a:path extrusionOk="0" h="270" w="247">
                    <a:moveTo>
                      <a:pt x="15" y="231"/>
                    </a:moveTo>
                    <a:cubicBezTo>
                      <a:pt x="26" y="226"/>
                      <a:pt x="39" y="220"/>
                      <a:pt x="51" y="214"/>
                    </a:cubicBezTo>
                    <a:cubicBezTo>
                      <a:pt x="62" y="207"/>
                      <a:pt x="74" y="200"/>
                      <a:pt x="85" y="192"/>
                    </a:cubicBezTo>
                    <a:cubicBezTo>
                      <a:pt x="108" y="177"/>
                      <a:pt x="129" y="160"/>
                      <a:pt x="148" y="142"/>
                    </a:cubicBezTo>
                    <a:cubicBezTo>
                      <a:pt x="158" y="132"/>
                      <a:pt x="167" y="122"/>
                      <a:pt x="176" y="112"/>
                    </a:cubicBezTo>
                    <a:cubicBezTo>
                      <a:pt x="184" y="101"/>
                      <a:pt x="192" y="91"/>
                      <a:pt x="199" y="79"/>
                    </a:cubicBezTo>
                    <a:cubicBezTo>
                      <a:pt x="214" y="56"/>
                      <a:pt x="225" y="31"/>
                      <a:pt x="233" y="5"/>
                    </a:cubicBezTo>
                    <a:lnTo>
                      <a:pt x="233" y="5"/>
                    </a:lnTo>
                    <a:cubicBezTo>
                      <a:pt x="233" y="2"/>
                      <a:pt x="237" y="0"/>
                      <a:pt x="241" y="0"/>
                    </a:cubicBezTo>
                    <a:cubicBezTo>
                      <a:pt x="244" y="1"/>
                      <a:pt x="246" y="5"/>
                      <a:pt x="246" y="8"/>
                    </a:cubicBezTo>
                    <a:cubicBezTo>
                      <a:pt x="240" y="36"/>
                      <a:pt x="230" y="63"/>
                      <a:pt x="216" y="88"/>
                    </a:cubicBezTo>
                    <a:cubicBezTo>
                      <a:pt x="209" y="101"/>
                      <a:pt x="201" y="113"/>
                      <a:pt x="193" y="125"/>
                    </a:cubicBezTo>
                    <a:cubicBezTo>
                      <a:pt x="185" y="137"/>
                      <a:pt x="176" y="148"/>
                      <a:pt x="166" y="159"/>
                    </a:cubicBezTo>
                    <a:cubicBezTo>
                      <a:pt x="147" y="180"/>
                      <a:pt x="125" y="199"/>
                      <a:pt x="103" y="217"/>
                    </a:cubicBezTo>
                    <a:cubicBezTo>
                      <a:pt x="91" y="226"/>
                      <a:pt x="79" y="234"/>
                      <a:pt x="67" y="242"/>
                    </a:cubicBezTo>
                    <a:cubicBezTo>
                      <a:pt x="55" y="250"/>
                      <a:pt x="43" y="257"/>
                      <a:pt x="29" y="264"/>
                    </a:cubicBezTo>
                    <a:cubicBezTo>
                      <a:pt x="20" y="269"/>
                      <a:pt x="9" y="265"/>
                      <a:pt x="5" y="256"/>
                    </a:cubicBezTo>
                    <a:cubicBezTo>
                      <a:pt x="0" y="248"/>
                      <a:pt x="4" y="236"/>
                      <a:pt x="13" y="232"/>
                    </a:cubicBezTo>
                    <a:lnTo>
                      <a:pt x="14" y="232"/>
                    </a:lnTo>
                    <a:lnTo>
                      <a:pt x="15" y="23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44"/>
              <p:cNvSpPr/>
              <p:nvPr/>
            </p:nvSpPr>
            <p:spPr>
              <a:xfrm>
                <a:off x="1701022" y="1408372"/>
                <a:ext cx="407723" cy="585534"/>
              </a:xfrm>
              <a:custGeom>
                <a:rect b="b" l="l" r="r" t="t"/>
                <a:pathLst>
                  <a:path extrusionOk="0" h="1034" w="720">
                    <a:moveTo>
                      <a:pt x="695" y="1029"/>
                    </a:moveTo>
                    <a:cubicBezTo>
                      <a:pt x="691" y="1027"/>
                      <a:pt x="688" y="1025"/>
                      <a:pt x="685" y="1023"/>
                    </a:cubicBezTo>
                    <a:cubicBezTo>
                      <a:pt x="682" y="1021"/>
                      <a:pt x="679" y="1019"/>
                      <a:pt x="676" y="1017"/>
                    </a:cubicBezTo>
                    <a:cubicBezTo>
                      <a:pt x="670" y="1013"/>
                      <a:pt x="664" y="1008"/>
                      <a:pt x="659" y="1003"/>
                    </a:cubicBezTo>
                    <a:cubicBezTo>
                      <a:pt x="648" y="994"/>
                      <a:pt x="639" y="983"/>
                      <a:pt x="630" y="972"/>
                    </a:cubicBezTo>
                    <a:cubicBezTo>
                      <a:pt x="611" y="951"/>
                      <a:pt x="596" y="927"/>
                      <a:pt x="583" y="902"/>
                    </a:cubicBezTo>
                    <a:cubicBezTo>
                      <a:pt x="556" y="853"/>
                      <a:pt x="539" y="799"/>
                      <a:pt x="526" y="745"/>
                    </a:cubicBezTo>
                    <a:lnTo>
                      <a:pt x="522" y="725"/>
                    </a:lnTo>
                    <a:lnTo>
                      <a:pt x="519" y="705"/>
                    </a:lnTo>
                    <a:lnTo>
                      <a:pt x="512" y="664"/>
                    </a:lnTo>
                    <a:lnTo>
                      <a:pt x="506" y="624"/>
                    </a:lnTo>
                    <a:lnTo>
                      <a:pt x="499" y="584"/>
                    </a:lnTo>
                    <a:cubicBezTo>
                      <a:pt x="489" y="531"/>
                      <a:pt x="478" y="477"/>
                      <a:pt x="464" y="425"/>
                    </a:cubicBezTo>
                    <a:cubicBezTo>
                      <a:pt x="457" y="399"/>
                      <a:pt x="449" y="373"/>
                      <a:pt x="440" y="348"/>
                    </a:cubicBezTo>
                    <a:cubicBezTo>
                      <a:pt x="431" y="322"/>
                      <a:pt x="421" y="297"/>
                      <a:pt x="410" y="273"/>
                    </a:cubicBezTo>
                    <a:cubicBezTo>
                      <a:pt x="404" y="261"/>
                      <a:pt x="398" y="249"/>
                      <a:pt x="391" y="237"/>
                    </a:cubicBezTo>
                    <a:cubicBezTo>
                      <a:pt x="388" y="231"/>
                      <a:pt x="384" y="226"/>
                      <a:pt x="381" y="220"/>
                    </a:cubicBezTo>
                    <a:lnTo>
                      <a:pt x="375" y="212"/>
                    </a:lnTo>
                    <a:cubicBezTo>
                      <a:pt x="374" y="211"/>
                      <a:pt x="374" y="209"/>
                      <a:pt x="372" y="208"/>
                    </a:cubicBezTo>
                    <a:cubicBezTo>
                      <a:pt x="371" y="207"/>
                      <a:pt x="371" y="206"/>
                      <a:pt x="370" y="204"/>
                    </a:cubicBezTo>
                    <a:cubicBezTo>
                      <a:pt x="362" y="196"/>
                      <a:pt x="351" y="187"/>
                      <a:pt x="340" y="180"/>
                    </a:cubicBezTo>
                    <a:cubicBezTo>
                      <a:pt x="329" y="173"/>
                      <a:pt x="318" y="166"/>
                      <a:pt x="306" y="159"/>
                    </a:cubicBezTo>
                    <a:cubicBezTo>
                      <a:pt x="259" y="133"/>
                      <a:pt x="210" y="109"/>
                      <a:pt x="160" y="87"/>
                    </a:cubicBezTo>
                    <a:cubicBezTo>
                      <a:pt x="111" y="65"/>
                      <a:pt x="60" y="44"/>
                      <a:pt x="9" y="25"/>
                    </a:cubicBezTo>
                    <a:lnTo>
                      <a:pt x="9" y="25"/>
                    </a:lnTo>
                    <a:cubicBezTo>
                      <a:pt x="3" y="22"/>
                      <a:pt x="0" y="15"/>
                      <a:pt x="2" y="9"/>
                    </a:cubicBezTo>
                    <a:cubicBezTo>
                      <a:pt x="5" y="3"/>
                      <a:pt x="12" y="0"/>
                      <a:pt x="18" y="2"/>
                    </a:cubicBezTo>
                    <a:lnTo>
                      <a:pt x="19" y="2"/>
                    </a:lnTo>
                    <a:cubicBezTo>
                      <a:pt x="69" y="23"/>
                      <a:pt x="119" y="45"/>
                      <a:pt x="169" y="68"/>
                    </a:cubicBezTo>
                    <a:cubicBezTo>
                      <a:pt x="194" y="79"/>
                      <a:pt x="218" y="91"/>
                      <a:pt x="243" y="103"/>
                    </a:cubicBezTo>
                    <a:cubicBezTo>
                      <a:pt x="268" y="115"/>
                      <a:pt x="292" y="128"/>
                      <a:pt x="316" y="142"/>
                    </a:cubicBezTo>
                    <a:cubicBezTo>
                      <a:pt x="328" y="149"/>
                      <a:pt x="339" y="156"/>
                      <a:pt x="351" y="164"/>
                    </a:cubicBezTo>
                    <a:cubicBezTo>
                      <a:pt x="363" y="172"/>
                      <a:pt x="374" y="180"/>
                      <a:pt x="384" y="192"/>
                    </a:cubicBezTo>
                    <a:cubicBezTo>
                      <a:pt x="386" y="193"/>
                      <a:pt x="387" y="194"/>
                      <a:pt x="388" y="196"/>
                    </a:cubicBezTo>
                    <a:lnTo>
                      <a:pt x="391" y="201"/>
                    </a:lnTo>
                    <a:lnTo>
                      <a:pt x="397" y="209"/>
                    </a:lnTo>
                    <a:cubicBezTo>
                      <a:pt x="401" y="215"/>
                      <a:pt x="404" y="221"/>
                      <a:pt x="408" y="227"/>
                    </a:cubicBezTo>
                    <a:cubicBezTo>
                      <a:pt x="415" y="239"/>
                      <a:pt x="421" y="251"/>
                      <a:pt x="427" y="264"/>
                    </a:cubicBezTo>
                    <a:cubicBezTo>
                      <a:pt x="439" y="289"/>
                      <a:pt x="450" y="314"/>
                      <a:pt x="460" y="340"/>
                    </a:cubicBezTo>
                    <a:cubicBezTo>
                      <a:pt x="469" y="366"/>
                      <a:pt x="477" y="392"/>
                      <a:pt x="485" y="419"/>
                    </a:cubicBezTo>
                    <a:cubicBezTo>
                      <a:pt x="501" y="472"/>
                      <a:pt x="513" y="525"/>
                      <a:pt x="523" y="579"/>
                    </a:cubicBezTo>
                    <a:lnTo>
                      <a:pt x="530" y="620"/>
                    </a:lnTo>
                    <a:lnTo>
                      <a:pt x="536" y="661"/>
                    </a:lnTo>
                    <a:cubicBezTo>
                      <a:pt x="541" y="688"/>
                      <a:pt x="545" y="714"/>
                      <a:pt x="551" y="740"/>
                    </a:cubicBezTo>
                    <a:cubicBezTo>
                      <a:pt x="563" y="792"/>
                      <a:pt x="581" y="844"/>
                      <a:pt x="606" y="890"/>
                    </a:cubicBezTo>
                    <a:cubicBezTo>
                      <a:pt x="619" y="913"/>
                      <a:pt x="634" y="935"/>
                      <a:pt x="651" y="955"/>
                    </a:cubicBezTo>
                    <a:cubicBezTo>
                      <a:pt x="659" y="965"/>
                      <a:pt x="669" y="974"/>
                      <a:pt x="678" y="983"/>
                    </a:cubicBezTo>
                    <a:cubicBezTo>
                      <a:pt x="683" y="987"/>
                      <a:pt x="688" y="991"/>
                      <a:pt x="693" y="995"/>
                    </a:cubicBezTo>
                    <a:cubicBezTo>
                      <a:pt x="696" y="997"/>
                      <a:pt x="698" y="999"/>
                      <a:pt x="701" y="1001"/>
                    </a:cubicBezTo>
                    <a:cubicBezTo>
                      <a:pt x="704" y="1002"/>
                      <a:pt x="706" y="1004"/>
                      <a:pt x="708" y="1005"/>
                    </a:cubicBezTo>
                    <a:lnTo>
                      <a:pt x="709" y="1005"/>
                    </a:lnTo>
                    <a:cubicBezTo>
                      <a:pt x="716" y="1008"/>
                      <a:pt x="719" y="1017"/>
                      <a:pt x="715" y="1024"/>
                    </a:cubicBezTo>
                    <a:cubicBezTo>
                      <a:pt x="711" y="1030"/>
                      <a:pt x="702" y="1033"/>
                      <a:pt x="695" y="102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44"/>
              <p:cNvSpPr/>
              <p:nvPr/>
            </p:nvSpPr>
            <p:spPr>
              <a:xfrm>
                <a:off x="1909981" y="1434420"/>
                <a:ext cx="97401" cy="95135"/>
              </a:xfrm>
              <a:custGeom>
                <a:rect b="b" l="l" r="r" t="t"/>
                <a:pathLst>
                  <a:path extrusionOk="0" h="168" w="172">
                    <a:moveTo>
                      <a:pt x="165" y="14"/>
                    </a:moveTo>
                    <a:cubicBezTo>
                      <a:pt x="163" y="14"/>
                      <a:pt x="161" y="15"/>
                      <a:pt x="159" y="16"/>
                    </a:cubicBezTo>
                    <a:lnTo>
                      <a:pt x="152" y="18"/>
                    </a:lnTo>
                    <a:cubicBezTo>
                      <a:pt x="148" y="19"/>
                      <a:pt x="143" y="20"/>
                      <a:pt x="139" y="22"/>
                    </a:cubicBezTo>
                    <a:cubicBezTo>
                      <a:pt x="130" y="25"/>
                      <a:pt x="122" y="28"/>
                      <a:pt x="114" y="33"/>
                    </a:cubicBezTo>
                    <a:cubicBezTo>
                      <a:pt x="106" y="37"/>
                      <a:pt x="98" y="42"/>
                      <a:pt x="90" y="46"/>
                    </a:cubicBezTo>
                    <a:cubicBezTo>
                      <a:pt x="83" y="51"/>
                      <a:pt x="76" y="56"/>
                      <a:pt x="71" y="63"/>
                    </a:cubicBezTo>
                    <a:cubicBezTo>
                      <a:pt x="61" y="77"/>
                      <a:pt x="52" y="94"/>
                      <a:pt x="44" y="110"/>
                    </a:cubicBezTo>
                    <a:cubicBezTo>
                      <a:pt x="35" y="126"/>
                      <a:pt x="27" y="143"/>
                      <a:pt x="19" y="160"/>
                    </a:cubicBezTo>
                    <a:lnTo>
                      <a:pt x="19" y="160"/>
                    </a:lnTo>
                    <a:cubicBezTo>
                      <a:pt x="17" y="165"/>
                      <a:pt x="11" y="167"/>
                      <a:pt x="7" y="164"/>
                    </a:cubicBezTo>
                    <a:cubicBezTo>
                      <a:pt x="2" y="162"/>
                      <a:pt x="0" y="157"/>
                      <a:pt x="2" y="152"/>
                    </a:cubicBezTo>
                    <a:lnTo>
                      <a:pt x="3" y="152"/>
                    </a:lnTo>
                    <a:cubicBezTo>
                      <a:pt x="12" y="135"/>
                      <a:pt x="21" y="119"/>
                      <a:pt x="30" y="103"/>
                    </a:cubicBezTo>
                    <a:cubicBezTo>
                      <a:pt x="40" y="87"/>
                      <a:pt x="49" y="70"/>
                      <a:pt x="61" y="55"/>
                    </a:cubicBezTo>
                    <a:cubicBezTo>
                      <a:pt x="67" y="46"/>
                      <a:pt x="76" y="40"/>
                      <a:pt x="83" y="35"/>
                    </a:cubicBezTo>
                    <a:cubicBezTo>
                      <a:pt x="92" y="30"/>
                      <a:pt x="100" y="25"/>
                      <a:pt x="109" y="21"/>
                    </a:cubicBezTo>
                    <a:cubicBezTo>
                      <a:pt x="118" y="17"/>
                      <a:pt x="126" y="13"/>
                      <a:pt x="135" y="10"/>
                    </a:cubicBezTo>
                    <a:cubicBezTo>
                      <a:pt x="140" y="8"/>
                      <a:pt x="144" y="7"/>
                      <a:pt x="148" y="5"/>
                    </a:cubicBezTo>
                    <a:lnTo>
                      <a:pt x="155" y="3"/>
                    </a:lnTo>
                    <a:cubicBezTo>
                      <a:pt x="157" y="2"/>
                      <a:pt x="159" y="1"/>
                      <a:pt x="162" y="1"/>
                    </a:cubicBezTo>
                    <a:cubicBezTo>
                      <a:pt x="166" y="0"/>
                      <a:pt x="170" y="2"/>
                      <a:pt x="170" y="6"/>
                    </a:cubicBezTo>
                    <a:cubicBezTo>
                      <a:pt x="171" y="9"/>
                      <a:pt x="169" y="13"/>
                      <a:pt x="165" y="13"/>
                    </a:cubicBezTo>
                    <a:lnTo>
                      <a:pt x="165" y="14"/>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44"/>
              <p:cNvSpPr/>
              <p:nvPr/>
            </p:nvSpPr>
            <p:spPr>
              <a:xfrm>
                <a:off x="1880534" y="1757767"/>
                <a:ext cx="127414" cy="53797"/>
              </a:xfrm>
              <a:custGeom>
                <a:rect b="b" l="l" r="r" t="t"/>
                <a:pathLst>
                  <a:path extrusionOk="0" h="95" w="225">
                    <a:moveTo>
                      <a:pt x="200" y="90"/>
                    </a:moveTo>
                    <a:cubicBezTo>
                      <a:pt x="187" y="79"/>
                      <a:pt x="172" y="69"/>
                      <a:pt x="158" y="59"/>
                    </a:cubicBezTo>
                    <a:cubicBezTo>
                      <a:pt x="143" y="50"/>
                      <a:pt x="127" y="42"/>
                      <a:pt x="111" y="35"/>
                    </a:cubicBezTo>
                    <a:cubicBezTo>
                      <a:pt x="94" y="28"/>
                      <a:pt x="78" y="23"/>
                      <a:pt x="60" y="19"/>
                    </a:cubicBezTo>
                    <a:cubicBezTo>
                      <a:pt x="43" y="16"/>
                      <a:pt x="26" y="15"/>
                      <a:pt x="8" y="18"/>
                    </a:cubicBezTo>
                    <a:lnTo>
                      <a:pt x="8" y="18"/>
                    </a:lnTo>
                    <a:cubicBezTo>
                      <a:pt x="4" y="18"/>
                      <a:pt x="1" y="15"/>
                      <a:pt x="0" y="12"/>
                    </a:cubicBezTo>
                    <a:cubicBezTo>
                      <a:pt x="0" y="8"/>
                      <a:pt x="2" y="5"/>
                      <a:pt x="6" y="4"/>
                    </a:cubicBezTo>
                    <a:cubicBezTo>
                      <a:pt x="25" y="0"/>
                      <a:pt x="44" y="0"/>
                      <a:pt x="63" y="2"/>
                    </a:cubicBezTo>
                    <a:cubicBezTo>
                      <a:pt x="81" y="4"/>
                      <a:pt x="100" y="9"/>
                      <a:pt x="118" y="15"/>
                    </a:cubicBezTo>
                    <a:cubicBezTo>
                      <a:pt x="135" y="21"/>
                      <a:pt x="153" y="29"/>
                      <a:pt x="169" y="38"/>
                    </a:cubicBezTo>
                    <a:cubicBezTo>
                      <a:pt x="185" y="47"/>
                      <a:pt x="201" y="57"/>
                      <a:pt x="217" y="69"/>
                    </a:cubicBezTo>
                    <a:cubicBezTo>
                      <a:pt x="222" y="73"/>
                      <a:pt x="224" y="82"/>
                      <a:pt x="219" y="87"/>
                    </a:cubicBezTo>
                    <a:cubicBezTo>
                      <a:pt x="214" y="93"/>
                      <a:pt x="206" y="94"/>
                      <a:pt x="200" y="9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44"/>
              <p:cNvSpPr/>
              <p:nvPr/>
            </p:nvSpPr>
            <p:spPr>
              <a:xfrm>
                <a:off x="1712914" y="1452541"/>
                <a:ext cx="962114" cy="1024967"/>
              </a:xfrm>
              <a:custGeom>
                <a:rect b="b" l="l" r="r" t="t"/>
                <a:pathLst>
                  <a:path extrusionOk="0" h="1810" w="1699">
                    <a:moveTo>
                      <a:pt x="217" y="955"/>
                    </a:moveTo>
                    <a:cubicBezTo>
                      <a:pt x="217" y="955"/>
                      <a:pt x="241" y="973"/>
                      <a:pt x="226" y="1021"/>
                    </a:cubicBezTo>
                    <a:cubicBezTo>
                      <a:pt x="210" y="1068"/>
                      <a:pt x="141" y="1168"/>
                      <a:pt x="53" y="1244"/>
                    </a:cubicBezTo>
                    <a:cubicBezTo>
                      <a:pt x="53" y="1244"/>
                      <a:pt x="43" y="1249"/>
                      <a:pt x="39" y="1329"/>
                    </a:cubicBezTo>
                    <a:cubicBezTo>
                      <a:pt x="36" y="1410"/>
                      <a:pt x="27" y="1788"/>
                      <a:pt x="53" y="1798"/>
                    </a:cubicBezTo>
                    <a:cubicBezTo>
                      <a:pt x="79" y="1809"/>
                      <a:pt x="276" y="1768"/>
                      <a:pt x="326" y="1711"/>
                    </a:cubicBezTo>
                    <a:cubicBezTo>
                      <a:pt x="375" y="1653"/>
                      <a:pt x="503" y="1493"/>
                      <a:pt x="607" y="1445"/>
                    </a:cubicBezTo>
                    <a:cubicBezTo>
                      <a:pt x="712" y="1398"/>
                      <a:pt x="961" y="1341"/>
                      <a:pt x="1057" y="1251"/>
                    </a:cubicBezTo>
                    <a:cubicBezTo>
                      <a:pt x="1152" y="1161"/>
                      <a:pt x="1205" y="1016"/>
                      <a:pt x="1297" y="948"/>
                    </a:cubicBezTo>
                    <a:cubicBezTo>
                      <a:pt x="1388" y="880"/>
                      <a:pt x="1447" y="783"/>
                      <a:pt x="1501" y="713"/>
                    </a:cubicBezTo>
                    <a:cubicBezTo>
                      <a:pt x="1554" y="642"/>
                      <a:pt x="1679" y="606"/>
                      <a:pt x="1688" y="571"/>
                    </a:cubicBezTo>
                    <a:cubicBezTo>
                      <a:pt x="1698" y="537"/>
                      <a:pt x="1667" y="328"/>
                      <a:pt x="1632" y="322"/>
                    </a:cubicBezTo>
                    <a:cubicBezTo>
                      <a:pt x="1596" y="316"/>
                      <a:pt x="1470" y="357"/>
                      <a:pt x="1425" y="407"/>
                    </a:cubicBezTo>
                    <a:cubicBezTo>
                      <a:pt x="1379" y="456"/>
                      <a:pt x="1186" y="812"/>
                      <a:pt x="1088" y="849"/>
                    </a:cubicBezTo>
                    <a:cubicBezTo>
                      <a:pt x="991" y="886"/>
                      <a:pt x="778" y="874"/>
                      <a:pt x="744" y="926"/>
                    </a:cubicBezTo>
                    <a:cubicBezTo>
                      <a:pt x="710" y="978"/>
                      <a:pt x="681" y="1131"/>
                      <a:pt x="652" y="1167"/>
                    </a:cubicBezTo>
                    <a:cubicBezTo>
                      <a:pt x="652" y="1167"/>
                      <a:pt x="500" y="1287"/>
                      <a:pt x="425" y="1348"/>
                    </a:cubicBezTo>
                    <a:cubicBezTo>
                      <a:pt x="357" y="1403"/>
                      <a:pt x="315" y="1433"/>
                      <a:pt x="290" y="1483"/>
                    </a:cubicBezTo>
                    <a:cubicBezTo>
                      <a:pt x="283" y="1496"/>
                      <a:pt x="266" y="1502"/>
                      <a:pt x="253" y="1495"/>
                    </a:cubicBezTo>
                    <a:cubicBezTo>
                      <a:pt x="240" y="1489"/>
                      <a:pt x="233" y="1472"/>
                      <a:pt x="252" y="1435"/>
                    </a:cubicBezTo>
                    <a:cubicBezTo>
                      <a:pt x="290" y="1358"/>
                      <a:pt x="370" y="1299"/>
                      <a:pt x="433" y="1248"/>
                    </a:cubicBezTo>
                    <a:cubicBezTo>
                      <a:pt x="496" y="1198"/>
                      <a:pt x="568" y="1144"/>
                      <a:pt x="582" y="1102"/>
                    </a:cubicBezTo>
                    <a:cubicBezTo>
                      <a:pt x="595" y="1060"/>
                      <a:pt x="637" y="980"/>
                      <a:pt x="616" y="953"/>
                    </a:cubicBezTo>
                    <a:cubicBezTo>
                      <a:pt x="594" y="925"/>
                      <a:pt x="490" y="773"/>
                      <a:pt x="483" y="651"/>
                    </a:cubicBezTo>
                    <a:cubicBezTo>
                      <a:pt x="483" y="651"/>
                      <a:pt x="405" y="566"/>
                      <a:pt x="282" y="572"/>
                    </a:cubicBezTo>
                    <a:cubicBezTo>
                      <a:pt x="159" y="578"/>
                      <a:pt x="274" y="518"/>
                      <a:pt x="340" y="525"/>
                    </a:cubicBezTo>
                    <a:cubicBezTo>
                      <a:pt x="406" y="531"/>
                      <a:pt x="457" y="561"/>
                      <a:pt x="459" y="551"/>
                    </a:cubicBezTo>
                    <a:cubicBezTo>
                      <a:pt x="462" y="541"/>
                      <a:pt x="424" y="242"/>
                      <a:pt x="335" y="150"/>
                    </a:cubicBezTo>
                    <a:cubicBezTo>
                      <a:pt x="245" y="57"/>
                      <a:pt x="27" y="0"/>
                      <a:pt x="26" y="5"/>
                    </a:cubicBezTo>
                    <a:cubicBezTo>
                      <a:pt x="18" y="31"/>
                      <a:pt x="0" y="1120"/>
                      <a:pt x="24" y="1130"/>
                    </a:cubicBezTo>
                    <a:cubicBezTo>
                      <a:pt x="47" y="1140"/>
                      <a:pt x="128" y="1108"/>
                      <a:pt x="148" y="1049"/>
                    </a:cubicBezTo>
                    <a:cubicBezTo>
                      <a:pt x="183" y="949"/>
                      <a:pt x="217" y="955"/>
                      <a:pt x="217" y="95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44"/>
              <p:cNvSpPr/>
              <p:nvPr/>
            </p:nvSpPr>
            <p:spPr>
              <a:xfrm>
                <a:off x="1718011" y="1048217"/>
                <a:ext cx="898690" cy="881698"/>
              </a:xfrm>
              <a:custGeom>
                <a:rect b="b" l="l" r="r" t="t"/>
                <a:pathLst>
                  <a:path extrusionOk="0" h="1557" w="1587">
                    <a:moveTo>
                      <a:pt x="1584" y="941"/>
                    </a:moveTo>
                    <a:cubicBezTo>
                      <a:pt x="1582" y="962"/>
                      <a:pt x="1422" y="1013"/>
                      <a:pt x="1348" y="1067"/>
                    </a:cubicBezTo>
                    <a:cubicBezTo>
                      <a:pt x="1274" y="1121"/>
                      <a:pt x="1070" y="1447"/>
                      <a:pt x="1048" y="1467"/>
                    </a:cubicBezTo>
                    <a:cubicBezTo>
                      <a:pt x="1024" y="1488"/>
                      <a:pt x="779" y="1512"/>
                      <a:pt x="728" y="1520"/>
                    </a:cubicBezTo>
                    <a:cubicBezTo>
                      <a:pt x="703" y="1524"/>
                      <a:pt x="683" y="1535"/>
                      <a:pt x="669" y="1545"/>
                    </a:cubicBezTo>
                    <a:cubicBezTo>
                      <a:pt x="654" y="1556"/>
                      <a:pt x="633" y="1552"/>
                      <a:pt x="622" y="1537"/>
                    </a:cubicBezTo>
                    <a:cubicBezTo>
                      <a:pt x="557" y="1450"/>
                      <a:pt x="521" y="1240"/>
                      <a:pt x="503" y="1116"/>
                    </a:cubicBezTo>
                    <a:cubicBezTo>
                      <a:pt x="483" y="976"/>
                      <a:pt x="398" y="842"/>
                      <a:pt x="395" y="824"/>
                    </a:cubicBezTo>
                    <a:cubicBezTo>
                      <a:pt x="393" y="806"/>
                      <a:pt x="440" y="747"/>
                      <a:pt x="468" y="729"/>
                    </a:cubicBezTo>
                    <a:cubicBezTo>
                      <a:pt x="496" y="711"/>
                      <a:pt x="547" y="688"/>
                      <a:pt x="535" y="672"/>
                    </a:cubicBezTo>
                    <a:cubicBezTo>
                      <a:pt x="523" y="656"/>
                      <a:pt x="488" y="665"/>
                      <a:pt x="426" y="690"/>
                    </a:cubicBezTo>
                    <a:cubicBezTo>
                      <a:pt x="390" y="704"/>
                      <a:pt x="368" y="727"/>
                      <a:pt x="355" y="743"/>
                    </a:cubicBezTo>
                    <a:cubicBezTo>
                      <a:pt x="346" y="754"/>
                      <a:pt x="331" y="758"/>
                      <a:pt x="319" y="751"/>
                    </a:cubicBezTo>
                    <a:cubicBezTo>
                      <a:pt x="259" y="720"/>
                      <a:pt x="114" y="658"/>
                      <a:pt x="61" y="636"/>
                    </a:cubicBezTo>
                    <a:cubicBezTo>
                      <a:pt x="48" y="630"/>
                      <a:pt x="37" y="619"/>
                      <a:pt x="32" y="604"/>
                    </a:cubicBezTo>
                    <a:cubicBezTo>
                      <a:pt x="0" y="510"/>
                      <a:pt x="31" y="317"/>
                      <a:pt x="32" y="314"/>
                    </a:cubicBezTo>
                    <a:lnTo>
                      <a:pt x="32" y="314"/>
                    </a:lnTo>
                    <a:cubicBezTo>
                      <a:pt x="63" y="252"/>
                      <a:pt x="111" y="195"/>
                      <a:pt x="174" y="150"/>
                    </a:cubicBezTo>
                    <a:cubicBezTo>
                      <a:pt x="353" y="21"/>
                      <a:pt x="484" y="11"/>
                      <a:pt x="556" y="32"/>
                    </a:cubicBezTo>
                    <a:cubicBezTo>
                      <a:pt x="571" y="38"/>
                      <a:pt x="637" y="133"/>
                      <a:pt x="654" y="175"/>
                    </a:cubicBezTo>
                    <a:cubicBezTo>
                      <a:pt x="671" y="215"/>
                      <a:pt x="676" y="201"/>
                      <a:pt x="676" y="201"/>
                    </a:cubicBezTo>
                    <a:cubicBezTo>
                      <a:pt x="709" y="140"/>
                      <a:pt x="603" y="31"/>
                      <a:pt x="603" y="31"/>
                    </a:cubicBezTo>
                    <a:cubicBezTo>
                      <a:pt x="652" y="0"/>
                      <a:pt x="742" y="12"/>
                      <a:pt x="799" y="25"/>
                    </a:cubicBezTo>
                    <a:cubicBezTo>
                      <a:pt x="851" y="37"/>
                      <a:pt x="905" y="54"/>
                      <a:pt x="955" y="75"/>
                    </a:cubicBezTo>
                    <a:cubicBezTo>
                      <a:pt x="967" y="82"/>
                      <a:pt x="974" y="82"/>
                      <a:pt x="994" y="93"/>
                    </a:cubicBezTo>
                    <a:cubicBezTo>
                      <a:pt x="1073" y="135"/>
                      <a:pt x="1139" y="225"/>
                      <a:pt x="1141" y="253"/>
                    </a:cubicBezTo>
                    <a:cubicBezTo>
                      <a:pt x="1143" y="285"/>
                      <a:pt x="1106" y="349"/>
                      <a:pt x="1141" y="356"/>
                    </a:cubicBezTo>
                    <a:cubicBezTo>
                      <a:pt x="1176" y="362"/>
                      <a:pt x="1175" y="284"/>
                      <a:pt x="1213" y="295"/>
                    </a:cubicBezTo>
                    <a:cubicBezTo>
                      <a:pt x="1250" y="306"/>
                      <a:pt x="1368" y="497"/>
                      <a:pt x="1348" y="527"/>
                    </a:cubicBezTo>
                    <a:cubicBezTo>
                      <a:pt x="1328" y="557"/>
                      <a:pt x="1303" y="607"/>
                      <a:pt x="1320" y="620"/>
                    </a:cubicBezTo>
                    <a:cubicBezTo>
                      <a:pt x="1336" y="633"/>
                      <a:pt x="1375" y="592"/>
                      <a:pt x="1398" y="589"/>
                    </a:cubicBezTo>
                    <a:cubicBezTo>
                      <a:pt x="1422" y="586"/>
                      <a:pt x="1461" y="663"/>
                      <a:pt x="1520" y="745"/>
                    </a:cubicBezTo>
                    <a:cubicBezTo>
                      <a:pt x="1578" y="827"/>
                      <a:pt x="1586" y="920"/>
                      <a:pt x="1584" y="94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44"/>
              <p:cNvSpPr/>
              <p:nvPr/>
            </p:nvSpPr>
            <p:spPr>
              <a:xfrm>
                <a:off x="2150651" y="1179594"/>
                <a:ext cx="381108" cy="624041"/>
              </a:xfrm>
              <a:custGeom>
                <a:rect b="b" l="l" r="r" t="t"/>
                <a:pathLst>
                  <a:path extrusionOk="0" h="1102" w="673">
                    <a:moveTo>
                      <a:pt x="6" y="1101"/>
                    </a:moveTo>
                    <a:cubicBezTo>
                      <a:pt x="6" y="1101"/>
                      <a:pt x="39" y="1079"/>
                      <a:pt x="57" y="1050"/>
                    </a:cubicBezTo>
                    <a:cubicBezTo>
                      <a:pt x="75" y="1021"/>
                      <a:pt x="170" y="981"/>
                      <a:pt x="205" y="965"/>
                    </a:cubicBezTo>
                    <a:cubicBezTo>
                      <a:pt x="239" y="949"/>
                      <a:pt x="346" y="823"/>
                      <a:pt x="390" y="762"/>
                    </a:cubicBezTo>
                    <a:cubicBezTo>
                      <a:pt x="434" y="701"/>
                      <a:pt x="540" y="623"/>
                      <a:pt x="600" y="597"/>
                    </a:cubicBezTo>
                    <a:cubicBezTo>
                      <a:pt x="660" y="571"/>
                      <a:pt x="672" y="539"/>
                      <a:pt x="661" y="532"/>
                    </a:cubicBezTo>
                    <a:cubicBezTo>
                      <a:pt x="650" y="525"/>
                      <a:pt x="538" y="537"/>
                      <a:pt x="448" y="607"/>
                    </a:cubicBezTo>
                    <a:cubicBezTo>
                      <a:pt x="448" y="607"/>
                      <a:pt x="344" y="391"/>
                      <a:pt x="268" y="295"/>
                    </a:cubicBezTo>
                    <a:cubicBezTo>
                      <a:pt x="268" y="295"/>
                      <a:pt x="275" y="99"/>
                      <a:pt x="158" y="12"/>
                    </a:cubicBezTo>
                    <a:cubicBezTo>
                      <a:pt x="158" y="12"/>
                      <a:pt x="143" y="0"/>
                      <a:pt x="170" y="63"/>
                    </a:cubicBezTo>
                    <a:cubicBezTo>
                      <a:pt x="196" y="126"/>
                      <a:pt x="230" y="245"/>
                      <a:pt x="219" y="269"/>
                    </a:cubicBezTo>
                    <a:cubicBezTo>
                      <a:pt x="219" y="269"/>
                      <a:pt x="178" y="275"/>
                      <a:pt x="87" y="229"/>
                    </a:cubicBezTo>
                    <a:cubicBezTo>
                      <a:pt x="87" y="229"/>
                      <a:pt x="59" y="204"/>
                      <a:pt x="23" y="205"/>
                    </a:cubicBezTo>
                    <a:cubicBezTo>
                      <a:pt x="23" y="205"/>
                      <a:pt x="1" y="221"/>
                      <a:pt x="71" y="262"/>
                    </a:cubicBezTo>
                    <a:cubicBezTo>
                      <a:pt x="140" y="303"/>
                      <a:pt x="227" y="319"/>
                      <a:pt x="227" y="319"/>
                    </a:cubicBezTo>
                    <a:cubicBezTo>
                      <a:pt x="227" y="319"/>
                      <a:pt x="315" y="471"/>
                      <a:pt x="348" y="548"/>
                    </a:cubicBezTo>
                    <a:cubicBezTo>
                      <a:pt x="380" y="625"/>
                      <a:pt x="380" y="661"/>
                      <a:pt x="380" y="661"/>
                    </a:cubicBezTo>
                    <a:cubicBezTo>
                      <a:pt x="380" y="661"/>
                      <a:pt x="284" y="797"/>
                      <a:pt x="246" y="854"/>
                    </a:cubicBezTo>
                    <a:cubicBezTo>
                      <a:pt x="208" y="911"/>
                      <a:pt x="168" y="928"/>
                      <a:pt x="131" y="949"/>
                    </a:cubicBezTo>
                    <a:cubicBezTo>
                      <a:pt x="94" y="969"/>
                      <a:pt x="39" y="990"/>
                      <a:pt x="20" y="1039"/>
                    </a:cubicBezTo>
                    <a:cubicBezTo>
                      <a:pt x="0" y="1086"/>
                      <a:pt x="6" y="1101"/>
                      <a:pt x="6" y="110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44"/>
              <p:cNvSpPr/>
              <p:nvPr/>
            </p:nvSpPr>
            <p:spPr>
              <a:xfrm>
                <a:off x="1896956" y="1185257"/>
                <a:ext cx="294467" cy="367516"/>
              </a:xfrm>
              <a:custGeom>
                <a:rect b="b" l="l" r="r" t="t"/>
                <a:pathLst>
                  <a:path extrusionOk="0" h="649" w="520">
                    <a:moveTo>
                      <a:pt x="172" y="174"/>
                    </a:moveTo>
                    <a:cubicBezTo>
                      <a:pt x="172" y="174"/>
                      <a:pt x="37" y="172"/>
                      <a:pt x="4" y="207"/>
                    </a:cubicBezTo>
                    <a:cubicBezTo>
                      <a:pt x="4" y="207"/>
                      <a:pt x="0" y="216"/>
                      <a:pt x="52" y="219"/>
                    </a:cubicBezTo>
                    <a:cubicBezTo>
                      <a:pt x="104" y="221"/>
                      <a:pt x="163" y="216"/>
                      <a:pt x="194" y="230"/>
                    </a:cubicBezTo>
                    <a:cubicBezTo>
                      <a:pt x="226" y="244"/>
                      <a:pt x="315" y="318"/>
                      <a:pt x="365" y="417"/>
                    </a:cubicBezTo>
                    <a:cubicBezTo>
                      <a:pt x="414" y="516"/>
                      <a:pt x="440" y="622"/>
                      <a:pt x="507" y="648"/>
                    </a:cubicBezTo>
                    <a:cubicBezTo>
                      <a:pt x="507" y="648"/>
                      <a:pt x="519" y="639"/>
                      <a:pt x="485" y="567"/>
                    </a:cubicBezTo>
                    <a:cubicBezTo>
                      <a:pt x="451" y="495"/>
                      <a:pt x="427" y="399"/>
                      <a:pt x="389" y="341"/>
                    </a:cubicBezTo>
                    <a:cubicBezTo>
                      <a:pt x="351" y="283"/>
                      <a:pt x="246" y="210"/>
                      <a:pt x="236" y="195"/>
                    </a:cubicBezTo>
                    <a:cubicBezTo>
                      <a:pt x="226" y="178"/>
                      <a:pt x="173" y="26"/>
                      <a:pt x="82" y="0"/>
                    </a:cubicBezTo>
                    <a:cubicBezTo>
                      <a:pt x="82" y="0"/>
                      <a:pt x="72" y="22"/>
                      <a:pt x="97" y="52"/>
                    </a:cubicBezTo>
                    <a:cubicBezTo>
                      <a:pt x="120" y="83"/>
                      <a:pt x="167" y="141"/>
                      <a:pt x="172" y="17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44"/>
              <p:cNvSpPr/>
              <p:nvPr/>
            </p:nvSpPr>
            <p:spPr>
              <a:xfrm>
                <a:off x="2244088" y="1194317"/>
                <a:ext cx="146101" cy="370913"/>
              </a:xfrm>
              <a:custGeom>
                <a:rect b="b" l="l" r="r" t="t"/>
                <a:pathLst>
                  <a:path extrusionOk="0" h="655" w="258">
                    <a:moveTo>
                      <a:pt x="8" y="2"/>
                    </a:moveTo>
                    <a:cubicBezTo>
                      <a:pt x="21" y="22"/>
                      <a:pt x="31" y="43"/>
                      <a:pt x="40" y="64"/>
                    </a:cubicBezTo>
                    <a:cubicBezTo>
                      <a:pt x="50" y="85"/>
                      <a:pt x="58" y="107"/>
                      <a:pt x="65" y="130"/>
                    </a:cubicBezTo>
                    <a:cubicBezTo>
                      <a:pt x="72" y="152"/>
                      <a:pt x="77" y="174"/>
                      <a:pt x="80" y="198"/>
                    </a:cubicBezTo>
                    <a:cubicBezTo>
                      <a:pt x="82" y="221"/>
                      <a:pt x="83" y="245"/>
                      <a:pt x="80" y="269"/>
                    </a:cubicBezTo>
                    <a:lnTo>
                      <a:pt x="80" y="265"/>
                    </a:lnTo>
                    <a:cubicBezTo>
                      <a:pt x="98" y="294"/>
                      <a:pt x="116" y="325"/>
                      <a:pt x="134" y="355"/>
                    </a:cubicBezTo>
                    <a:cubicBezTo>
                      <a:pt x="151" y="385"/>
                      <a:pt x="168" y="416"/>
                      <a:pt x="184" y="447"/>
                    </a:cubicBezTo>
                    <a:cubicBezTo>
                      <a:pt x="200" y="478"/>
                      <a:pt x="215" y="509"/>
                      <a:pt x="229" y="542"/>
                    </a:cubicBezTo>
                    <a:cubicBezTo>
                      <a:pt x="235" y="558"/>
                      <a:pt x="242" y="575"/>
                      <a:pt x="247" y="592"/>
                    </a:cubicBezTo>
                    <a:cubicBezTo>
                      <a:pt x="252" y="609"/>
                      <a:pt x="257" y="626"/>
                      <a:pt x="257" y="645"/>
                    </a:cubicBezTo>
                    <a:cubicBezTo>
                      <a:pt x="257" y="650"/>
                      <a:pt x="254" y="654"/>
                      <a:pt x="249" y="654"/>
                    </a:cubicBezTo>
                    <a:cubicBezTo>
                      <a:pt x="245" y="654"/>
                      <a:pt x="240" y="651"/>
                      <a:pt x="240" y="646"/>
                    </a:cubicBezTo>
                    <a:lnTo>
                      <a:pt x="240" y="646"/>
                    </a:lnTo>
                    <a:lnTo>
                      <a:pt x="240" y="645"/>
                    </a:lnTo>
                    <a:cubicBezTo>
                      <a:pt x="240" y="629"/>
                      <a:pt x="236" y="612"/>
                      <a:pt x="231" y="596"/>
                    </a:cubicBezTo>
                    <a:cubicBezTo>
                      <a:pt x="226" y="580"/>
                      <a:pt x="220" y="564"/>
                      <a:pt x="214" y="548"/>
                    </a:cubicBezTo>
                    <a:cubicBezTo>
                      <a:pt x="201" y="516"/>
                      <a:pt x="186" y="484"/>
                      <a:pt x="170" y="453"/>
                    </a:cubicBezTo>
                    <a:cubicBezTo>
                      <a:pt x="154" y="422"/>
                      <a:pt x="138" y="391"/>
                      <a:pt x="121" y="361"/>
                    </a:cubicBezTo>
                    <a:cubicBezTo>
                      <a:pt x="104" y="330"/>
                      <a:pt x="87" y="301"/>
                      <a:pt x="68" y="272"/>
                    </a:cubicBezTo>
                    <a:lnTo>
                      <a:pt x="68" y="272"/>
                    </a:lnTo>
                    <a:cubicBezTo>
                      <a:pt x="67" y="270"/>
                      <a:pt x="67" y="269"/>
                      <a:pt x="67" y="267"/>
                    </a:cubicBezTo>
                    <a:cubicBezTo>
                      <a:pt x="70" y="245"/>
                      <a:pt x="70" y="222"/>
                      <a:pt x="68" y="200"/>
                    </a:cubicBezTo>
                    <a:cubicBezTo>
                      <a:pt x="65" y="177"/>
                      <a:pt x="61" y="155"/>
                      <a:pt x="55" y="133"/>
                    </a:cubicBezTo>
                    <a:cubicBezTo>
                      <a:pt x="48" y="111"/>
                      <a:pt x="41" y="89"/>
                      <a:pt x="32" y="68"/>
                    </a:cubicBezTo>
                    <a:cubicBezTo>
                      <a:pt x="23" y="47"/>
                      <a:pt x="13" y="26"/>
                      <a:pt x="1" y="7"/>
                    </a:cubicBezTo>
                    <a:lnTo>
                      <a:pt x="1" y="7"/>
                    </a:lnTo>
                    <a:cubicBezTo>
                      <a:pt x="0" y="4"/>
                      <a:pt x="1" y="2"/>
                      <a:pt x="2" y="1"/>
                    </a:cubicBezTo>
                    <a:cubicBezTo>
                      <a:pt x="5" y="0"/>
                      <a:pt x="7" y="0"/>
                      <a:pt x="8" y="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44"/>
              <p:cNvSpPr/>
              <p:nvPr/>
            </p:nvSpPr>
            <p:spPr>
              <a:xfrm>
                <a:off x="2173302" y="1306441"/>
                <a:ext cx="117220" cy="44170"/>
              </a:xfrm>
              <a:custGeom>
                <a:rect b="b" l="l" r="r" t="t"/>
                <a:pathLst>
                  <a:path extrusionOk="0" h="78" w="207">
                    <a:moveTo>
                      <a:pt x="7" y="1"/>
                    </a:moveTo>
                    <a:cubicBezTo>
                      <a:pt x="21" y="10"/>
                      <a:pt x="37" y="18"/>
                      <a:pt x="52" y="25"/>
                    </a:cubicBezTo>
                    <a:cubicBezTo>
                      <a:pt x="68" y="33"/>
                      <a:pt x="84" y="40"/>
                      <a:pt x="100" y="45"/>
                    </a:cubicBezTo>
                    <a:cubicBezTo>
                      <a:pt x="116" y="51"/>
                      <a:pt x="132" y="56"/>
                      <a:pt x="149" y="60"/>
                    </a:cubicBezTo>
                    <a:cubicBezTo>
                      <a:pt x="165" y="63"/>
                      <a:pt x="183" y="64"/>
                      <a:pt x="199" y="64"/>
                    </a:cubicBezTo>
                    <a:lnTo>
                      <a:pt x="199" y="64"/>
                    </a:lnTo>
                    <a:cubicBezTo>
                      <a:pt x="202" y="64"/>
                      <a:pt x="205" y="66"/>
                      <a:pt x="206" y="70"/>
                    </a:cubicBezTo>
                    <a:cubicBezTo>
                      <a:pt x="206" y="74"/>
                      <a:pt x="203" y="77"/>
                      <a:pt x="200" y="77"/>
                    </a:cubicBezTo>
                    <a:lnTo>
                      <a:pt x="200" y="77"/>
                    </a:lnTo>
                    <a:cubicBezTo>
                      <a:pt x="181" y="77"/>
                      <a:pt x="163" y="75"/>
                      <a:pt x="146" y="71"/>
                    </a:cubicBezTo>
                    <a:cubicBezTo>
                      <a:pt x="128" y="67"/>
                      <a:pt x="112" y="62"/>
                      <a:pt x="96" y="55"/>
                    </a:cubicBezTo>
                    <a:cubicBezTo>
                      <a:pt x="80" y="49"/>
                      <a:pt x="64" y="42"/>
                      <a:pt x="48" y="34"/>
                    </a:cubicBezTo>
                    <a:cubicBezTo>
                      <a:pt x="32" y="26"/>
                      <a:pt x="18" y="18"/>
                      <a:pt x="3" y="8"/>
                    </a:cubicBezTo>
                    <a:cubicBezTo>
                      <a:pt x="0" y="7"/>
                      <a:pt x="0" y="4"/>
                      <a:pt x="1" y="3"/>
                    </a:cubicBezTo>
                    <a:cubicBezTo>
                      <a:pt x="2" y="1"/>
                      <a:pt x="5" y="0"/>
                      <a:pt x="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44"/>
              <p:cNvSpPr/>
              <p:nvPr/>
            </p:nvSpPr>
            <p:spPr>
              <a:xfrm>
                <a:off x="1911680" y="1291151"/>
                <a:ext cx="269550" cy="250296"/>
              </a:xfrm>
              <a:custGeom>
                <a:rect b="b" l="l" r="r" t="t"/>
                <a:pathLst>
                  <a:path extrusionOk="0" h="442" w="476">
                    <a:moveTo>
                      <a:pt x="6" y="10"/>
                    </a:moveTo>
                    <a:cubicBezTo>
                      <a:pt x="35" y="4"/>
                      <a:pt x="63" y="1"/>
                      <a:pt x="93" y="0"/>
                    </a:cubicBezTo>
                    <a:cubicBezTo>
                      <a:pt x="108" y="0"/>
                      <a:pt x="122" y="0"/>
                      <a:pt x="137" y="2"/>
                    </a:cubicBezTo>
                    <a:cubicBezTo>
                      <a:pt x="152" y="3"/>
                      <a:pt x="166" y="6"/>
                      <a:pt x="181" y="11"/>
                    </a:cubicBezTo>
                    <a:cubicBezTo>
                      <a:pt x="185" y="12"/>
                      <a:pt x="189" y="15"/>
                      <a:pt x="192" y="17"/>
                    </a:cubicBezTo>
                    <a:lnTo>
                      <a:pt x="201" y="23"/>
                    </a:lnTo>
                    <a:cubicBezTo>
                      <a:pt x="207" y="27"/>
                      <a:pt x="214" y="31"/>
                      <a:pt x="219" y="36"/>
                    </a:cubicBezTo>
                    <a:cubicBezTo>
                      <a:pt x="231" y="45"/>
                      <a:pt x="242" y="54"/>
                      <a:pt x="253" y="63"/>
                    </a:cubicBezTo>
                    <a:cubicBezTo>
                      <a:pt x="275" y="82"/>
                      <a:pt x="296" y="103"/>
                      <a:pt x="315" y="125"/>
                    </a:cubicBezTo>
                    <a:cubicBezTo>
                      <a:pt x="334" y="147"/>
                      <a:pt x="351" y="170"/>
                      <a:pt x="366" y="195"/>
                    </a:cubicBezTo>
                    <a:cubicBezTo>
                      <a:pt x="374" y="208"/>
                      <a:pt x="381" y="221"/>
                      <a:pt x="387" y="234"/>
                    </a:cubicBezTo>
                    <a:lnTo>
                      <a:pt x="396" y="254"/>
                    </a:lnTo>
                    <a:cubicBezTo>
                      <a:pt x="399" y="261"/>
                      <a:pt x="401" y="268"/>
                      <a:pt x="404" y="274"/>
                    </a:cubicBezTo>
                    <a:cubicBezTo>
                      <a:pt x="414" y="301"/>
                      <a:pt x="425" y="328"/>
                      <a:pt x="436" y="354"/>
                    </a:cubicBezTo>
                    <a:cubicBezTo>
                      <a:pt x="441" y="367"/>
                      <a:pt x="447" y="380"/>
                      <a:pt x="453" y="393"/>
                    </a:cubicBezTo>
                    <a:cubicBezTo>
                      <a:pt x="456" y="399"/>
                      <a:pt x="459" y="406"/>
                      <a:pt x="462" y="412"/>
                    </a:cubicBezTo>
                    <a:cubicBezTo>
                      <a:pt x="464" y="415"/>
                      <a:pt x="465" y="418"/>
                      <a:pt x="467" y="421"/>
                    </a:cubicBezTo>
                    <a:cubicBezTo>
                      <a:pt x="469" y="424"/>
                      <a:pt x="471" y="427"/>
                      <a:pt x="472" y="429"/>
                    </a:cubicBezTo>
                    <a:lnTo>
                      <a:pt x="472" y="430"/>
                    </a:lnTo>
                    <a:cubicBezTo>
                      <a:pt x="475" y="433"/>
                      <a:pt x="474" y="437"/>
                      <a:pt x="471" y="439"/>
                    </a:cubicBezTo>
                    <a:cubicBezTo>
                      <a:pt x="468" y="441"/>
                      <a:pt x="464" y="441"/>
                      <a:pt x="462" y="438"/>
                    </a:cubicBezTo>
                    <a:cubicBezTo>
                      <a:pt x="459" y="434"/>
                      <a:pt x="457" y="431"/>
                      <a:pt x="455" y="428"/>
                    </a:cubicBezTo>
                    <a:cubicBezTo>
                      <a:pt x="453" y="424"/>
                      <a:pt x="452" y="422"/>
                      <a:pt x="450" y="419"/>
                    </a:cubicBezTo>
                    <a:cubicBezTo>
                      <a:pt x="446" y="413"/>
                      <a:pt x="443" y="406"/>
                      <a:pt x="439" y="400"/>
                    </a:cubicBezTo>
                    <a:cubicBezTo>
                      <a:pt x="433" y="387"/>
                      <a:pt x="426" y="374"/>
                      <a:pt x="420" y="361"/>
                    </a:cubicBezTo>
                    <a:cubicBezTo>
                      <a:pt x="408" y="335"/>
                      <a:pt x="398" y="308"/>
                      <a:pt x="387" y="281"/>
                    </a:cubicBezTo>
                    <a:lnTo>
                      <a:pt x="379" y="261"/>
                    </a:lnTo>
                    <a:lnTo>
                      <a:pt x="371" y="242"/>
                    </a:lnTo>
                    <a:cubicBezTo>
                      <a:pt x="364" y="230"/>
                      <a:pt x="359" y="217"/>
                      <a:pt x="351" y="205"/>
                    </a:cubicBezTo>
                    <a:cubicBezTo>
                      <a:pt x="337" y="181"/>
                      <a:pt x="320" y="158"/>
                      <a:pt x="302" y="137"/>
                    </a:cubicBezTo>
                    <a:cubicBezTo>
                      <a:pt x="283" y="116"/>
                      <a:pt x="263" y="96"/>
                      <a:pt x="242" y="77"/>
                    </a:cubicBezTo>
                    <a:cubicBezTo>
                      <a:pt x="231" y="68"/>
                      <a:pt x="221" y="59"/>
                      <a:pt x="209" y="50"/>
                    </a:cubicBezTo>
                    <a:cubicBezTo>
                      <a:pt x="204" y="45"/>
                      <a:pt x="198" y="41"/>
                      <a:pt x="192" y="37"/>
                    </a:cubicBezTo>
                    <a:lnTo>
                      <a:pt x="184" y="31"/>
                    </a:lnTo>
                    <a:cubicBezTo>
                      <a:pt x="180" y="29"/>
                      <a:pt x="179" y="27"/>
                      <a:pt x="176" y="27"/>
                    </a:cubicBezTo>
                    <a:cubicBezTo>
                      <a:pt x="163" y="23"/>
                      <a:pt x="149" y="20"/>
                      <a:pt x="136" y="18"/>
                    </a:cubicBezTo>
                    <a:cubicBezTo>
                      <a:pt x="122" y="16"/>
                      <a:pt x="108" y="15"/>
                      <a:pt x="94" y="15"/>
                    </a:cubicBezTo>
                    <a:cubicBezTo>
                      <a:pt x="66" y="15"/>
                      <a:pt x="37" y="18"/>
                      <a:pt x="10" y="23"/>
                    </a:cubicBezTo>
                    <a:lnTo>
                      <a:pt x="9" y="23"/>
                    </a:lnTo>
                    <a:cubicBezTo>
                      <a:pt x="6" y="24"/>
                      <a:pt x="2" y="21"/>
                      <a:pt x="2" y="18"/>
                    </a:cubicBezTo>
                    <a:cubicBezTo>
                      <a:pt x="0" y="14"/>
                      <a:pt x="3" y="11"/>
                      <a:pt x="6" y="1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44"/>
              <p:cNvSpPr/>
              <p:nvPr/>
            </p:nvSpPr>
            <p:spPr>
              <a:xfrm>
                <a:off x="1949054" y="1194317"/>
                <a:ext cx="71352" cy="114389"/>
              </a:xfrm>
              <a:custGeom>
                <a:rect b="b" l="l" r="r" t="t"/>
                <a:pathLst>
                  <a:path extrusionOk="0" h="202" w="126">
                    <a:moveTo>
                      <a:pt x="7" y="2"/>
                    </a:moveTo>
                    <a:cubicBezTo>
                      <a:pt x="21" y="14"/>
                      <a:pt x="34" y="27"/>
                      <a:pt x="46" y="41"/>
                    </a:cubicBezTo>
                    <a:cubicBezTo>
                      <a:pt x="58" y="56"/>
                      <a:pt x="69" y="71"/>
                      <a:pt x="79" y="86"/>
                    </a:cubicBezTo>
                    <a:cubicBezTo>
                      <a:pt x="90" y="102"/>
                      <a:pt x="98" y="119"/>
                      <a:pt x="106" y="136"/>
                    </a:cubicBezTo>
                    <a:cubicBezTo>
                      <a:pt x="114" y="153"/>
                      <a:pt x="119" y="171"/>
                      <a:pt x="124" y="189"/>
                    </a:cubicBezTo>
                    <a:cubicBezTo>
                      <a:pt x="125" y="194"/>
                      <a:pt x="122" y="198"/>
                      <a:pt x="118" y="200"/>
                    </a:cubicBezTo>
                    <a:cubicBezTo>
                      <a:pt x="113" y="201"/>
                      <a:pt x="108" y="198"/>
                      <a:pt x="107" y="194"/>
                    </a:cubicBezTo>
                    <a:lnTo>
                      <a:pt x="107" y="193"/>
                    </a:lnTo>
                    <a:lnTo>
                      <a:pt x="107" y="193"/>
                    </a:lnTo>
                    <a:cubicBezTo>
                      <a:pt x="103" y="175"/>
                      <a:pt x="99" y="158"/>
                      <a:pt x="92" y="141"/>
                    </a:cubicBezTo>
                    <a:cubicBezTo>
                      <a:pt x="86" y="125"/>
                      <a:pt x="78" y="108"/>
                      <a:pt x="69" y="93"/>
                    </a:cubicBezTo>
                    <a:cubicBezTo>
                      <a:pt x="59" y="77"/>
                      <a:pt x="49" y="62"/>
                      <a:pt x="38" y="48"/>
                    </a:cubicBezTo>
                    <a:cubicBezTo>
                      <a:pt x="27" y="34"/>
                      <a:pt x="14" y="20"/>
                      <a:pt x="1" y="7"/>
                    </a:cubicBezTo>
                    <a:lnTo>
                      <a:pt x="1" y="7"/>
                    </a:lnTo>
                    <a:cubicBezTo>
                      <a:pt x="0" y="6"/>
                      <a:pt x="0" y="3"/>
                      <a:pt x="1" y="2"/>
                    </a:cubicBezTo>
                    <a:cubicBezTo>
                      <a:pt x="3" y="0"/>
                      <a:pt x="5" y="0"/>
                      <a:pt x="7" y="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44"/>
              <p:cNvSpPr/>
              <p:nvPr/>
            </p:nvSpPr>
            <p:spPr>
              <a:xfrm>
                <a:off x="2166507" y="1489350"/>
                <a:ext cx="334107" cy="289935"/>
              </a:xfrm>
              <a:custGeom>
                <a:rect b="b" l="l" r="r" t="t"/>
                <a:pathLst>
                  <a:path extrusionOk="0" h="512" w="590">
                    <a:moveTo>
                      <a:pt x="1" y="504"/>
                    </a:moveTo>
                    <a:cubicBezTo>
                      <a:pt x="5" y="497"/>
                      <a:pt x="9" y="489"/>
                      <a:pt x="13" y="482"/>
                    </a:cubicBezTo>
                    <a:cubicBezTo>
                      <a:pt x="17" y="475"/>
                      <a:pt x="22" y="468"/>
                      <a:pt x="29" y="462"/>
                    </a:cubicBezTo>
                    <a:cubicBezTo>
                      <a:pt x="35" y="455"/>
                      <a:pt x="42" y="450"/>
                      <a:pt x="50" y="447"/>
                    </a:cubicBezTo>
                    <a:lnTo>
                      <a:pt x="72" y="436"/>
                    </a:lnTo>
                    <a:cubicBezTo>
                      <a:pt x="101" y="421"/>
                      <a:pt x="129" y="406"/>
                      <a:pt x="157" y="389"/>
                    </a:cubicBezTo>
                    <a:cubicBezTo>
                      <a:pt x="170" y="381"/>
                      <a:pt x="183" y="372"/>
                      <a:pt x="195" y="362"/>
                    </a:cubicBezTo>
                    <a:cubicBezTo>
                      <a:pt x="206" y="352"/>
                      <a:pt x="217" y="340"/>
                      <a:pt x="227" y="327"/>
                    </a:cubicBezTo>
                    <a:cubicBezTo>
                      <a:pt x="247" y="302"/>
                      <a:pt x="265" y="275"/>
                      <a:pt x="283" y="249"/>
                    </a:cubicBezTo>
                    <a:cubicBezTo>
                      <a:pt x="302" y="222"/>
                      <a:pt x="320" y="195"/>
                      <a:pt x="339" y="169"/>
                    </a:cubicBezTo>
                    <a:cubicBezTo>
                      <a:pt x="349" y="155"/>
                      <a:pt x="359" y="142"/>
                      <a:pt x="370" y="130"/>
                    </a:cubicBezTo>
                    <a:cubicBezTo>
                      <a:pt x="380" y="117"/>
                      <a:pt x="393" y="105"/>
                      <a:pt x="406" y="95"/>
                    </a:cubicBezTo>
                    <a:cubicBezTo>
                      <a:pt x="434" y="76"/>
                      <a:pt x="462" y="59"/>
                      <a:pt x="490" y="44"/>
                    </a:cubicBezTo>
                    <a:cubicBezTo>
                      <a:pt x="520" y="28"/>
                      <a:pt x="549" y="14"/>
                      <a:pt x="579" y="2"/>
                    </a:cubicBezTo>
                    <a:cubicBezTo>
                      <a:pt x="582" y="0"/>
                      <a:pt x="586" y="2"/>
                      <a:pt x="588" y="5"/>
                    </a:cubicBezTo>
                    <a:cubicBezTo>
                      <a:pt x="589" y="8"/>
                      <a:pt x="588" y="12"/>
                      <a:pt x="584" y="14"/>
                    </a:cubicBezTo>
                    <a:lnTo>
                      <a:pt x="584" y="14"/>
                    </a:lnTo>
                    <a:cubicBezTo>
                      <a:pt x="555" y="28"/>
                      <a:pt x="527" y="43"/>
                      <a:pt x="498" y="58"/>
                    </a:cubicBezTo>
                    <a:cubicBezTo>
                      <a:pt x="471" y="74"/>
                      <a:pt x="443" y="91"/>
                      <a:pt x="417" y="110"/>
                    </a:cubicBezTo>
                    <a:cubicBezTo>
                      <a:pt x="405" y="119"/>
                      <a:pt x="394" y="130"/>
                      <a:pt x="383" y="142"/>
                    </a:cubicBezTo>
                    <a:cubicBezTo>
                      <a:pt x="373" y="154"/>
                      <a:pt x="363" y="167"/>
                      <a:pt x="354" y="179"/>
                    </a:cubicBezTo>
                    <a:cubicBezTo>
                      <a:pt x="335" y="205"/>
                      <a:pt x="316" y="232"/>
                      <a:pt x="297" y="258"/>
                    </a:cubicBezTo>
                    <a:cubicBezTo>
                      <a:pt x="278" y="285"/>
                      <a:pt x="259" y="311"/>
                      <a:pt x="239" y="337"/>
                    </a:cubicBezTo>
                    <a:cubicBezTo>
                      <a:pt x="229" y="350"/>
                      <a:pt x="218" y="362"/>
                      <a:pt x="205" y="374"/>
                    </a:cubicBezTo>
                    <a:cubicBezTo>
                      <a:pt x="192" y="385"/>
                      <a:pt x="178" y="394"/>
                      <a:pt x="164" y="402"/>
                    </a:cubicBezTo>
                    <a:cubicBezTo>
                      <a:pt x="136" y="419"/>
                      <a:pt x="107" y="434"/>
                      <a:pt x="78" y="448"/>
                    </a:cubicBezTo>
                    <a:lnTo>
                      <a:pt x="56" y="459"/>
                    </a:lnTo>
                    <a:cubicBezTo>
                      <a:pt x="49" y="462"/>
                      <a:pt x="43" y="466"/>
                      <a:pt x="37" y="471"/>
                    </a:cubicBezTo>
                    <a:cubicBezTo>
                      <a:pt x="32" y="476"/>
                      <a:pt x="27" y="482"/>
                      <a:pt x="23" y="489"/>
                    </a:cubicBezTo>
                    <a:cubicBezTo>
                      <a:pt x="18" y="495"/>
                      <a:pt x="14" y="502"/>
                      <a:pt x="9" y="509"/>
                    </a:cubicBezTo>
                    <a:cubicBezTo>
                      <a:pt x="7" y="511"/>
                      <a:pt x="5" y="511"/>
                      <a:pt x="2" y="510"/>
                    </a:cubicBezTo>
                    <a:cubicBezTo>
                      <a:pt x="1" y="509"/>
                      <a:pt x="0" y="506"/>
                      <a:pt x="1" y="504"/>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44"/>
              <p:cNvSpPr/>
              <p:nvPr/>
            </p:nvSpPr>
            <p:spPr>
              <a:xfrm>
                <a:off x="2361308" y="1201679"/>
                <a:ext cx="26615" cy="40206"/>
              </a:xfrm>
              <a:custGeom>
                <a:rect b="b" l="l" r="r" t="t"/>
                <a:pathLst>
                  <a:path extrusionOk="0" h="71" w="47">
                    <a:moveTo>
                      <a:pt x="8" y="70"/>
                    </a:moveTo>
                    <a:cubicBezTo>
                      <a:pt x="6" y="70"/>
                      <a:pt x="4" y="70"/>
                      <a:pt x="3" y="69"/>
                    </a:cubicBezTo>
                    <a:cubicBezTo>
                      <a:pt x="0" y="66"/>
                      <a:pt x="0" y="62"/>
                      <a:pt x="3" y="60"/>
                    </a:cubicBezTo>
                    <a:cubicBezTo>
                      <a:pt x="25" y="35"/>
                      <a:pt x="33" y="6"/>
                      <a:pt x="33" y="6"/>
                    </a:cubicBezTo>
                    <a:cubicBezTo>
                      <a:pt x="33" y="3"/>
                      <a:pt x="37" y="0"/>
                      <a:pt x="40" y="1"/>
                    </a:cubicBezTo>
                    <a:cubicBezTo>
                      <a:pt x="44" y="2"/>
                      <a:pt x="46" y="6"/>
                      <a:pt x="45" y="9"/>
                    </a:cubicBezTo>
                    <a:cubicBezTo>
                      <a:pt x="45" y="11"/>
                      <a:pt x="37" y="41"/>
                      <a:pt x="12" y="68"/>
                    </a:cubicBezTo>
                    <a:cubicBezTo>
                      <a:pt x="11" y="70"/>
                      <a:pt x="9" y="70"/>
                      <a:pt x="8" y="7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44"/>
              <p:cNvSpPr/>
              <p:nvPr/>
            </p:nvSpPr>
            <p:spPr>
              <a:xfrm>
                <a:off x="2472300" y="1359671"/>
                <a:ext cx="32278" cy="26615"/>
              </a:xfrm>
              <a:custGeom>
                <a:rect b="b" l="l" r="r" t="t"/>
                <a:pathLst>
                  <a:path extrusionOk="0" h="47" w="57">
                    <a:moveTo>
                      <a:pt x="8" y="46"/>
                    </a:moveTo>
                    <a:cubicBezTo>
                      <a:pt x="7" y="46"/>
                      <a:pt x="5" y="45"/>
                      <a:pt x="4" y="45"/>
                    </a:cubicBezTo>
                    <a:cubicBezTo>
                      <a:pt x="2" y="43"/>
                      <a:pt x="0" y="39"/>
                      <a:pt x="2" y="36"/>
                    </a:cubicBezTo>
                    <a:cubicBezTo>
                      <a:pt x="15" y="15"/>
                      <a:pt x="45" y="2"/>
                      <a:pt x="46" y="1"/>
                    </a:cubicBezTo>
                    <a:cubicBezTo>
                      <a:pt x="50" y="0"/>
                      <a:pt x="54" y="1"/>
                      <a:pt x="55" y="5"/>
                    </a:cubicBezTo>
                    <a:cubicBezTo>
                      <a:pt x="56" y="8"/>
                      <a:pt x="55" y="12"/>
                      <a:pt x="52" y="13"/>
                    </a:cubicBezTo>
                    <a:cubicBezTo>
                      <a:pt x="51" y="13"/>
                      <a:pt x="24" y="25"/>
                      <a:pt x="14" y="43"/>
                    </a:cubicBezTo>
                    <a:cubicBezTo>
                      <a:pt x="12" y="44"/>
                      <a:pt x="10" y="46"/>
                      <a:pt x="8" y="4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44"/>
              <p:cNvSpPr/>
              <p:nvPr/>
            </p:nvSpPr>
            <p:spPr>
              <a:xfrm>
                <a:off x="1725939" y="1499543"/>
                <a:ext cx="927571" cy="929832"/>
              </a:xfrm>
              <a:custGeom>
                <a:rect b="b" l="l" r="r" t="t"/>
                <a:pathLst>
                  <a:path extrusionOk="0" h="1642" w="1638">
                    <a:moveTo>
                      <a:pt x="1599" y="287"/>
                    </a:moveTo>
                    <a:cubicBezTo>
                      <a:pt x="1570" y="282"/>
                      <a:pt x="1497" y="315"/>
                      <a:pt x="1453" y="334"/>
                    </a:cubicBezTo>
                    <a:cubicBezTo>
                      <a:pt x="1408" y="353"/>
                      <a:pt x="1369" y="439"/>
                      <a:pt x="1326" y="511"/>
                    </a:cubicBezTo>
                    <a:cubicBezTo>
                      <a:pt x="1283" y="582"/>
                      <a:pt x="1162" y="743"/>
                      <a:pt x="1093" y="795"/>
                    </a:cubicBezTo>
                    <a:cubicBezTo>
                      <a:pt x="1025" y="847"/>
                      <a:pt x="788" y="850"/>
                      <a:pt x="755" y="865"/>
                    </a:cubicBezTo>
                    <a:cubicBezTo>
                      <a:pt x="723" y="879"/>
                      <a:pt x="692" y="1032"/>
                      <a:pt x="673" y="1080"/>
                    </a:cubicBezTo>
                    <a:cubicBezTo>
                      <a:pt x="654" y="1128"/>
                      <a:pt x="615" y="1162"/>
                      <a:pt x="505" y="1222"/>
                    </a:cubicBezTo>
                    <a:cubicBezTo>
                      <a:pt x="396" y="1282"/>
                      <a:pt x="293" y="1416"/>
                      <a:pt x="293" y="1416"/>
                    </a:cubicBezTo>
                    <a:cubicBezTo>
                      <a:pt x="185" y="1532"/>
                      <a:pt x="158" y="1329"/>
                      <a:pt x="168" y="1285"/>
                    </a:cubicBezTo>
                    <a:cubicBezTo>
                      <a:pt x="183" y="1214"/>
                      <a:pt x="305" y="1137"/>
                      <a:pt x="404" y="1060"/>
                    </a:cubicBezTo>
                    <a:cubicBezTo>
                      <a:pt x="502" y="982"/>
                      <a:pt x="519" y="970"/>
                      <a:pt x="509" y="878"/>
                    </a:cubicBezTo>
                    <a:cubicBezTo>
                      <a:pt x="502" y="804"/>
                      <a:pt x="415" y="642"/>
                      <a:pt x="381" y="603"/>
                    </a:cubicBezTo>
                    <a:cubicBezTo>
                      <a:pt x="346" y="564"/>
                      <a:pt x="192" y="555"/>
                      <a:pt x="162" y="536"/>
                    </a:cubicBezTo>
                    <a:cubicBezTo>
                      <a:pt x="133" y="517"/>
                      <a:pt x="150" y="468"/>
                      <a:pt x="185" y="424"/>
                    </a:cubicBezTo>
                    <a:cubicBezTo>
                      <a:pt x="220" y="381"/>
                      <a:pt x="339" y="398"/>
                      <a:pt x="364" y="393"/>
                    </a:cubicBezTo>
                    <a:cubicBezTo>
                      <a:pt x="389" y="389"/>
                      <a:pt x="334" y="204"/>
                      <a:pt x="280" y="136"/>
                    </a:cubicBezTo>
                    <a:cubicBezTo>
                      <a:pt x="225" y="67"/>
                      <a:pt x="76" y="27"/>
                      <a:pt x="76" y="27"/>
                    </a:cubicBezTo>
                    <a:cubicBezTo>
                      <a:pt x="0" y="0"/>
                      <a:pt x="12" y="963"/>
                      <a:pt x="49" y="966"/>
                    </a:cubicBezTo>
                    <a:cubicBezTo>
                      <a:pt x="86" y="968"/>
                      <a:pt x="120" y="913"/>
                      <a:pt x="120" y="913"/>
                    </a:cubicBezTo>
                    <a:cubicBezTo>
                      <a:pt x="123" y="736"/>
                      <a:pt x="198" y="727"/>
                      <a:pt x="279" y="745"/>
                    </a:cubicBezTo>
                    <a:cubicBezTo>
                      <a:pt x="456" y="830"/>
                      <a:pt x="141" y="1139"/>
                      <a:pt x="105" y="1189"/>
                    </a:cubicBezTo>
                    <a:cubicBezTo>
                      <a:pt x="69" y="1240"/>
                      <a:pt x="104" y="1641"/>
                      <a:pt x="155" y="1628"/>
                    </a:cubicBezTo>
                    <a:cubicBezTo>
                      <a:pt x="216" y="1626"/>
                      <a:pt x="342" y="1491"/>
                      <a:pt x="387" y="1427"/>
                    </a:cubicBezTo>
                    <a:cubicBezTo>
                      <a:pt x="431" y="1363"/>
                      <a:pt x="560" y="1266"/>
                      <a:pt x="656" y="1234"/>
                    </a:cubicBezTo>
                    <a:cubicBezTo>
                      <a:pt x="751" y="1201"/>
                      <a:pt x="802" y="1032"/>
                      <a:pt x="858" y="984"/>
                    </a:cubicBezTo>
                    <a:cubicBezTo>
                      <a:pt x="914" y="935"/>
                      <a:pt x="1045" y="933"/>
                      <a:pt x="1163" y="856"/>
                    </a:cubicBezTo>
                    <a:cubicBezTo>
                      <a:pt x="1282" y="779"/>
                      <a:pt x="1426" y="504"/>
                      <a:pt x="1472" y="450"/>
                    </a:cubicBezTo>
                    <a:cubicBezTo>
                      <a:pt x="1517" y="395"/>
                      <a:pt x="1604" y="389"/>
                      <a:pt x="1620" y="378"/>
                    </a:cubicBezTo>
                    <a:cubicBezTo>
                      <a:pt x="1637" y="365"/>
                      <a:pt x="1628" y="292"/>
                      <a:pt x="1599" y="287"/>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44"/>
              <p:cNvSpPr/>
              <p:nvPr/>
            </p:nvSpPr>
            <p:spPr>
              <a:xfrm>
                <a:off x="1736698" y="1078230"/>
                <a:ext cx="865846" cy="818275"/>
              </a:xfrm>
              <a:custGeom>
                <a:rect b="b" l="l" r="r" t="t"/>
                <a:pathLst>
                  <a:path extrusionOk="0" h="1445" w="1529">
                    <a:moveTo>
                      <a:pt x="60" y="246"/>
                    </a:moveTo>
                    <a:cubicBezTo>
                      <a:pt x="60" y="246"/>
                      <a:pt x="256" y="27"/>
                      <a:pt x="406" y="10"/>
                    </a:cubicBezTo>
                    <a:cubicBezTo>
                      <a:pt x="406" y="10"/>
                      <a:pt x="484" y="0"/>
                      <a:pt x="512" y="10"/>
                    </a:cubicBezTo>
                    <a:cubicBezTo>
                      <a:pt x="540" y="19"/>
                      <a:pt x="620" y="158"/>
                      <a:pt x="626" y="190"/>
                    </a:cubicBezTo>
                    <a:cubicBezTo>
                      <a:pt x="631" y="221"/>
                      <a:pt x="677" y="233"/>
                      <a:pt x="676" y="160"/>
                    </a:cubicBezTo>
                    <a:cubicBezTo>
                      <a:pt x="675" y="86"/>
                      <a:pt x="621" y="8"/>
                      <a:pt x="638" y="6"/>
                    </a:cubicBezTo>
                    <a:cubicBezTo>
                      <a:pt x="656" y="3"/>
                      <a:pt x="897" y="4"/>
                      <a:pt x="1023" y="131"/>
                    </a:cubicBezTo>
                    <a:cubicBezTo>
                      <a:pt x="1023" y="131"/>
                      <a:pt x="1082" y="187"/>
                      <a:pt x="1081" y="210"/>
                    </a:cubicBezTo>
                    <a:cubicBezTo>
                      <a:pt x="1079" y="234"/>
                      <a:pt x="1061" y="285"/>
                      <a:pt x="1066" y="332"/>
                    </a:cubicBezTo>
                    <a:cubicBezTo>
                      <a:pt x="1071" y="379"/>
                      <a:pt x="1045" y="408"/>
                      <a:pt x="1033" y="408"/>
                    </a:cubicBezTo>
                    <a:cubicBezTo>
                      <a:pt x="1020" y="409"/>
                      <a:pt x="958" y="153"/>
                      <a:pt x="882" y="160"/>
                    </a:cubicBezTo>
                    <a:cubicBezTo>
                      <a:pt x="882" y="160"/>
                      <a:pt x="850" y="163"/>
                      <a:pt x="873" y="233"/>
                    </a:cubicBezTo>
                    <a:cubicBezTo>
                      <a:pt x="896" y="303"/>
                      <a:pt x="910" y="314"/>
                      <a:pt x="902" y="368"/>
                    </a:cubicBezTo>
                    <a:cubicBezTo>
                      <a:pt x="894" y="421"/>
                      <a:pt x="786" y="338"/>
                      <a:pt x="737" y="339"/>
                    </a:cubicBezTo>
                    <a:cubicBezTo>
                      <a:pt x="687" y="340"/>
                      <a:pt x="725" y="412"/>
                      <a:pt x="755" y="441"/>
                    </a:cubicBezTo>
                    <a:cubicBezTo>
                      <a:pt x="786" y="471"/>
                      <a:pt x="916" y="514"/>
                      <a:pt x="941" y="531"/>
                    </a:cubicBezTo>
                    <a:cubicBezTo>
                      <a:pt x="965" y="547"/>
                      <a:pt x="1068" y="766"/>
                      <a:pt x="1066" y="826"/>
                    </a:cubicBezTo>
                    <a:cubicBezTo>
                      <a:pt x="1064" y="886"/>
                      <a:pt x="952" y="1023"/>
                      <a:pt x="926" y="1045"/>
                    </a:cubicBezTo>
                    <a:cubicBezTo>
                      <a:pt x="899" y="1066"/>
                      <a:pt x="714" y="1098"/>
                      <a:pt x="690" y="1210"/>
                    </a:cubicBezTo>
                    <a:cubicBezTo>
                      <a:pt x="665" y="1321"/>
                      <a:pt x="737" y="1348"/>
                      <a:pt x="737" y="1348"/>
                    </a:cubicBezTo>
                    <a:cubicBezTo>
                      <a:pt x="737" y="1348"/>
                      <a:pt x="796" y="1261"/>
                      <a:pt x="854" y="1245"/>
                    </a:cubicBezTo>
                    <a:cubicBezTo>
                      <a:pt x="912" y="1230"/>
                      <a:pt x="998" y="1172"/>
                      <a:pt x="1052" y="1099"/>
                    </a:cubicBezTo>
                    <a:cubicBezTo>
                      <a:pt x="1106" y="1025"/>
                      <a:pt x="1174" y="934"/>
                      <a:pt x="1249" y="881"/>
                    </a:cubicBezTo>
                    <a:cubicBezTo>
                      <a:pt x="1323" y="828"/>
                      <a:pt x="1424" y="748"/>
                      <a:pt x="1466" y="736"/>
                    </a:cubicBezTo>
                    <a:cubicBezTo>
                      <a:pt x="1507" y="724"/>
                      <a:pt x="1528" y="817"/>
                      <a:pt x="1516" y="851"/>
                    </a:cubicBezTo>
                    <a:cubicBezTo>
                      <a:pt x="1504" y="885"/>
                      <a:pt x="1319" y="922"/>
                      <a:pt x="1266" y="999"/>
                    </a:cubicBezTo>
                    <a:cubicBezTo>
                      <a:pt x="1212" y="1075"/>
                      <a:pt x="1046" y="1311"/>
                      <a:pt x="971" y="1376"/>
                    </a:cubicBezTo>
                    <a:cubicBezTo>
                      <a:pt x="895" y="1442"/>
                      <a:pt x="658" y="1444"/>
                      <a:pt x="630" y="1434"/>
                    </a:cubicBezTo>
                    <a:cubicBezTo>
                      <a:pt x="602" y="1424"/>
                      <a:pt x="547" y="1230"/>
                      <a:pt x="540" y="1110"/>
                    </a:cubicBezTo>
                    <a:cubicBezTo>
                      <a:pt x="533" y="991"/>
                      <a:pt x="431" y="804"/>
                      <a:pt x="436" y="782"/>
                    </a:cubicBezTo>
                    <a:cubicBezTo>
                      <a:pt x="440" y="760"/>
                      <a:pt x="517" y="655"/>
                      <a:pt x="556" y="645"/>
                    </a:cubicBezTo>
                    <a:cubicBezTo>
                      <a:pt x="594" y="635"/>
                      <a:pt x="618" y="628"/>
                      <a:pt x="626" y="645"/>
                    </a:cubicBezTo>
                    <a:cubicBezTo>
                      <a:pt x="635" y="662"/>
                      <a:pt x="697" y="809"/>
                      <a:pt x="728" y="837"/>
                    </a:cubicBezTo>
                    <a:cubicBezTo>
                      <a:pt x="759" y="864"/>
                      <a:pt x="792" y="877"/>
                      <a:pt x="811" y="870"/>
                    </a:cubicBezTo>
                    <a:cubicBezTo>
                      <a:pt x="830" y="862"/>
                      <a:pt x="810" y="763"/>
                      <a:pt x="792" y="728"/>
                    </a:cubicBezTo>
                    <a:cubicBezTo>
                      <a:pt x="775" y="694"/>
                      <a:pt x="719" y="534"/>
                      <a:pt x="691" y="500"/>
                    </a:cubicBezTo>
                    <a:cubicBezTo>
                      <a:pt x="662" y="466"/>
                      <a:pt x="562" y="394"/>
                      <a:pt x="546" y="360"/>
                    </a:cubicBezTo>
                    <a:cubicBezTo>
                      <a:pt x="529" y="326"/>
                      <a:pt x="416" y="138"/>
                      <a:pt x="348" y="173"/>
                    </a:cubicBezTo>
                    <a:cubicBezTo>
                      <a:pt x="348" y="173"/>
                      <a:pt x="336" y="216"/>
                      <a:pt x="356" y="273"/>
                    </a:cubicBezTo>
                    <a:cubicBezTo>
                      <a:pt x="376" y="330"/>
                      <a:pt x="371" y="325"/>
                      <a:pt x="330" y="340"/>
                    </a:cubicBezTo>
                    <a:cubicBezTo>
                      <a:pt x="289" y="355"/>
                      <a:pt x="258" y="371"/>
                      <a:pt x="253" y="397"/>
                    </a:cubicBezTo>
                    <a:cubicBezTo>
                      <a:pt x="248" y="423"/>
                      <a:pt x="326" y="430"/>
                      <a:pt x="379" y="433"/>
                    </a:cubicBezTo>
                    <a:cubicBezTo>
                      <a:pt x="433" y="435"/>
                      <a:pt x="528" y="502"/>
                      <a:pt x="532" y="524"/>
                    </a:cubicBezTo>
                    <a:cubicBezTo>
                      <a:pt x="535" y="547"/>
                      <a:pt x="529" y="562"/>
                      <a:pt x="490" y="574"/>
                    </a:cubicBezTo>
                    <a:cubicBezTo>
                      <a:pt x="450" y="586"/>
                      <a:pt x="368" y="593"/>
                      <a:pt x="340" y="621"/>
                    </a:cubicBezTo>
                    <a:cubicBezTo>
                      <a:pt x="311" y="649"/>
                      <a:pt x="37" y="554"/>
                      <a:pt x="18" y="514"/>
                    </a:cubicBezTo>
                    <a:cubicBezTo>
                      <a:pt x="0" y="473"/>
                      <a:pt x="27" y="278"/>
                      <a:pt x="60" y="246"/>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44"/>
              <p:cNvSpPr/>
              <p:nvPr/>
            </p:nvSpPr>
            <p:spPr>
              <a:xfrm>
                <a:off x="1774073" y="1098050"/>
                <a:ext cx="793362" cy="748622"/>
              </a:xfrm>
              <a:custGeom>
                <a:rect b="b" l="l" r="r" t="t"/>
                <a:pathLst>
                  <a:path extrusionOk="0" h="1322" w="1401">
                    <a:moveTo>
                      <a:pt x="545" y="1042"/>
                    </a:moveTo>
                    <a:cubicBezTo>
                      <a:pt x="508" y="1005"/>
                      <a:pt x="506" y="883"/>
                      <a:pt x="443" y="767"/>
                    </a:cubicBezTo>
                    <a:cubicBezTo>
                      <a:pt x="432" y="746"/>
                      <a:pt x="433" y="721"/>
                      <a:pt x="446" y="702"/>
                    </a:cubicBezTo>
                    <a:cubicBezTo>
                      <a:pt x="470" y="668"/>
                      <a:pt x="499" y="639"/>
                      <a:pt x="535" y="632"/>
                    </a:cubicBezTo>
                    <a:cubicBezTo>
                      <a:pt x="556" y="681"/>
                      <a:pt x="604" y="790"/>
                      <a:pt x="639" y="821"/>
                    </a:cubicBezTo>
                    <a:cubicBezTo>
                      <a:pt x="672" y="851"/>
                      <a:pt x="709" y="867"/>
                      <a:pt x="741" y="867"/>
                    </a:cubicBezTo>
                    <a:cubicBezTo>
                      <a:pt x="769" y="867"/>
                      <a:pt x="792" y="855"/>
                      <a:pt x="801" y="829"/>
                    </a:cubicBezTo>
                    <a:cubicBezTo>
                      <a:pt x="819" y="785"/>
                      <a:pt x="787" y="688"/>
                      <a:pt x="775" y="657"/>
                    </a:cubicBezTo>
                    <a:cubicBezTo>
                      <a:pt x="693" y="440"/>
                      <a:pt x="823" y="500"/>
                      <a:pt x="854" y="516"/>
                    </a:cubicBezTo>
                    <a:cubicBezTo>
                      <a:pt x="881" y="550"/>
                      <a:pt x="959" y="684"/>
                      <a:pt x="959" y="747"/>
                    </a:cubicBezTo>
                    <a:cubicBezTo>
                      <a:pt x="959" y="751"/>
                      <a:pt x="894" y="872"/>
                      <a:pt x="843" y="921"/>
                    </a:cubicBezTo>
                    <a:cubicBezTo>
                      <a:pt x="830" y="933"/>
                      <a:pt x="815" y="943"/>
                      <a:pt x="799" y="949"/>
                    </a:cubicBezTo>
                    <a:cubicBezTo>
                      <a:pt x="657" y="1010"/>
                      <a:pt x="583" y="1082"/>
                      <a:pt x="545" y="1042"/>
                    </a:cubicBezTo>
                    <a:moveTo>
                      <a:pt x="794" y="1245"/>
                    </a:moveTo>
                    <a:cubicBezTo>
                      <a:pt x="858" y="1228"/>
                      <a:pt x="953" y="1144"/>
                      <a:pt x="1015" y="1060"/>
                    </a:cubicBezTo>
                    <a:cubicBezTo>
                      <a:pt x="1064" y="993"/>
                      <a:pt x="1131" y="901"/>
                      <a:pt x="1201" y="852"/>
                    </a:cubicBezTo>
                    <a:cubicBezTo>
                      <a:pt x="1259" y="811"/>
                      <a:pt x="1348" y="742"/>
                      <a:pt x="1391" y="719"/>
                    </a:cubicBezTo>
                    <a:cubicBezTo>
                      <a:pt x="1396" y="731"/>
                      <a:pt x="1400" y="750"/>
                      <a:pt x="1399" y="762"/>
                    </a:cubicBezTo>
                    <a:cubicBezTo>
                      <a:pt x="1351" y="791"/>
                      <a:pt x="1218" y="840"/>
                      <a:pt x="1164" y="918"/>
                    </a:cubicBezTo>
                    <a:cubicBezTo>
                      <a:pt x="1082" y="1037"/>
                      <a:pt x="927" y="1222"/>
                      <a:pt x="866" y="1275"/>
                    </a:cubicBezTo>
                    <a:cubicBezTo>
                      <a:pt x="841" y="1297"/>
                      <a:pt x="779" y="1312"/>
                      <a:pt x="713" y="1320"/>
                    </a:cubicBezTo>
                    <a:cubicBezTo>
                      <a:pt x="706" y="1321"/>
                      <a:pt x="702" y="1312"/>
                      <a:pt x="708" y="1307"/>
                    </a:cubicBezTo>
                    <a:cubicBezTo>
                      <a:pt x="732" y="1286"/>
                      <a:pt x="775" y="1250"/>
                      <a:pt x="794" y="1245"/>
                    </a:cubicBezTo>
                    <a:moveTo>
                      <a:pt x="251" y="495"/>
                    </a:moveTo>
                    <a:cubicBezTo>
                      <a:pt x="210" y="494"/>
                      <a:pt x="120" y="463"/>
                      <a:pt x="57" y="434"/>
                    </a:cubicBezTo>
                    <a:cubicBezTo>
                      <a:pt x="22" y="417"/>
                      <a:pt x="0" y="380"/>
                      <a:pt x="3" y="340"/>
                    </a:cubicBezTo>
                    <a:cubicBezTo>
                      <a:pt x="6" y="292"/>
                      <a:pt x="16" y="238"/>
                      <a:pt x="28" y="225"/>
                    </a:cubicBezTo>
                    <a:cubicBezTo>
                      <a:pt x="80" y="168"/>
                      <a:pt x="237" y="17"/>
                      <a:pt x="345" y="4"/>
                    </a:cubicBezTo>
                    <a:cubicBezTo>
                      <a:pt x="360" y="2"/>
                      <a:pt x="386" y="0"/>
                      <a:pt x="407" y="0"/>
                    </a:cubicBezTo>
                    <a:cubicBezTo>
                      <a:pt x="420" y="0"/>
                      <a:pt x="432" y="6"/>
                      <a:pt x="440" y="16"/>
                    </a:cubicBezTo>
                    <a:cubicBezTo>
                      <a:pt x="465" y="50"/>
                      <a:pt x="511" y="129"/>
                      <a:pt x="514" y="147"/>
                    </a:cubicBezTo>
                    <a:cubicBezTo>
                      <a:pt x="529" y="231"/>
                      <a:pt x="658" y="240"/>
                      <a:pt x="656" y="108"/>
                    </a:cubicBezTo>
                    <a:cubicBezTo>
                      <a:pt x="655" y="78"/>
                      <a:pt x="648" y="49"/>
                      <a:pt x="640" y="24"/>
                    </a:cubicBezTo>
                    <a:cubicBezTo>
                      <a:pt x="636" y="13"/>
                      <a:pt x="645" y="2"/>
                      <a:pt x="656" y="3"/>
                    </a:cubicBezTo>
                    <a:cubicBezTo>
                      <a:pt x="753" y="14"/>
                      <a:pt x="882" y="53"/>
                      <a:pt x="949" y="135"/>
                    </a:cubicBezTo>
                    <a:cubicBezTo>
                      <a:pt x="962" y="150"/>
                      <a:pt x="967" y="169"/>
                      <a:pt x="963" y="189"/>
                    </a:cubicBezTo>
                    <a:cubicBezTo>
                      <a:pt x="962" y="191"/>
                      <a:pt x="962" y="194"/>
                      <a:pt x="961" y="196"/>
                    </a:cubicBezTo>
                    <a:cubicBezTo>
                      <a:pt x="960" y="201"/>
                      <a:pt x="954" y="202"/>
                      <a:pt x="952" y="198"/>
                    </a:cubicBezTo>
                    <a:cubicBezTo>
                      <a:pt x="916" y="122"/>
                      <a:pt x="872" y="82"/>
                      <a:pt x="815" y="82"/>
                    </a:cubicBezTo>
                    <a:cubicBezTo>
                      <a:pt x="726" y="82"/>
                      <a:pt x="756" y="206"/>
                      <a:pt x="686" y="248"/>
                    </a:cubicBezTo>
                    <a:cubicBezTo>
                      <a:pt x="439" y="396"/>
                      <a:pt x="513" y="71"/>
                      <a:pt x="300" y="71"/>
                    </a:cubicBezTo>
                    <a:cubicBezTo>
                      <a:pt x="268" y="71"/>
                      <a:pt x="244" y="95"/>
                      <a:pt x="241" y="125"/>
                    </a:cubicBezTo>
                    <a:cubicBezTo>
                      <a:pt x="237" y="177"/>
                      <a:pt x="218" y="274"/>
                      <a:pt x="142" y="336"/>
                    </a:cubicBezTo>
                    <a:cubicBezTo>
                      <a:pt x="129" y="347"/>
                      <a:pt x="143" y="370"/>
                      <a:pt x="154" y="383"/>
                    </a:cubicBezTo>
                    <a:cubicBezTo>
                      <a:pt x="175" y="410"/>
                      <a:pt x="216" y="421"/>
                      <a:pt x="311" y="426"/>
                    </a:cubicBezTo>
                    <a:cubicBezTo>
                      <a:pt x="329" y="427"/>
                      <a:pt x="359" y="442"/>
                      <a:pt x="384" y="458"/>
                    </a:cubicBezTo>
                    <a:cubicBezTo>
                      <a:pt x="396" y="465"/>
                      <a:pt x="392" y="483"/>
                      <a:pt x="379" y="486"/>
                    </a:cubicBezTo>
                    <a:cubicBezTo>
                      <a:pt x="343" y="492"/>
                      <a:pt x="297" y="495"/>
                      <a:pt x="251" y="49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44"/>
              <p:cNvSpPr/>
              <p:nvPr/>
            </p:nvSpPr>
            <p:spPr>
              <a:xfrm>
                <a:off x="2325066" y="1230559"/>
                <a:ext cx="143269" cy="258790"/>
              </a:xfrm>
              <a:custGeom>
                <a:rect b="b" l="l" r="r" t="t"/>
                <a:pathLst>
                  <a:path extrusionOk="0" h="457" w="253">
                    <a:moveTo>
                      <a:pt x="27" y="171"/>
                    </a:moveTo>
                    <a:cubicBezTo>
                      <a:pt x="27" y="171"/>
                      <a:pt x="65" y="163"/>
                      <a:pt x="80" y="114"/>
                    </a:cubicBezTo>
                    <a:cubicBezTo>
                      <a:pt x="95" y="65"/>
                      <a:pt x="121" y="0"/>
                      <a:pt x="146" y="34"/>
                    </a:cubicBezTo>
                    <a:cubicBezTo>
                      <a:pt x="170" y="66"/>
                      <a:pt x="252" y="163"/>
                      <a:pt x="241" y="193"/>
                    </a:cubicBezTo>
                    <a:cubicBezTo>
                      <a:pt x="229" y="222"/>
                      <a:pt x="197" y="307"/>
                      <a:pt x="216" y="328"/>
                    </a:cubicBezTo>
                    <a:cubicBezTo>
                      <a:pt x="235" y="348"/>
                      <a:pt x="189" y="443"/>
                      <a:pt x="161" y="452"/>
                    </a:cubicBezTo>
                    <a:cubicBezTo>
                      <a:pt x="148" y="456"/>
                      <a:pt x="117" y="386"/>
                      <a:pt x="83" y="321"/>
                    </a:cubicBezTo>
                    <a:cubicBezTo>
                      <a:pt x="43" y="245"/>
                      <a:pt x="0" y="171"/>
                      <a:pt x="27" y="17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44"/>
              <p:cNvSpPr/>
              <p:nvPr/>
            </p:nvSpPr>
            <p:spPr>
              <a:xfrm>
                <a:off x="2364706" y="1271898"/>
                <a:ext cx="69086" cy="147799"/>
              </a:xfrm>
              <a:custGeom>
                <a:rect b="b" l="l" r="r" t="t"/>
                <a:pathLst>
                  <a:path extrusionOk="0" h="261" w="122">
                    <a:moveTo>
                      <a:pt x="100" y="248"/>
                    </a:moveTo>
                    <a:cubicBezTo>
                      <a:pt x="97" y="258"/>
                      <a:pt x="84" y="260"/>
                      <a:pt x="79" y="250"/>
                    </a:cubicBezTo>
                    <a:cubicBezTo>
                      <a:pt x="56" y="204"/>
                      <a:pt x="26" y="152"/>
                      <a:pt x="3" y="104"/>
                    </a:cubicBezTo>
                    <a:cubicBezTo>
                      <a:pt x="0" y="99"/>
                      <a:pt x="2" y="93"/>
                      <a:pt x="6" y="90"/>
                    </a:cubicBezTo>
                    <a:cubicBezTo>
                      <a:pt x="23" y="77"/>
                      <a:pt x="40" y="56"/>
                      <a:pt x="51" y="23"/>
                    </a:cubicBezTo>
                    <a:cubicBezTo>
                      <a:pt x="52" y="19"/>
                      <a:pt x="54" y="15"/>
                      <a:pt x="55" y="10"/>
                    </a:cubicBezTo>
                    <a:cubicBezTo>
                      <a:pt x="58" y="2"/>
                      <a:pt x="69" y="0"/>
                      <a:pt x="75" y="7"/>
                    </a:cubicBezTo>
                    <a:cubicBezTo>
                      <a:pt x="92" y="30"/>
                      <a:pt x="112" y="57"/>
                      <a:pt x="120" y="74"/>
                    </a:cubicBezTo>
                    <a:cubicBezTo>
                      <a:pt x="121" y="77"/>
                      <a:pt x="121" y="80"/>
                      <a:pt x="120" y="83"/>
                    </a:cubicBezTo>
                    <a:cubicBezTo>
                      <a:pt x="91" y="162"/>
                      <a:pt x="84" y="209"/>
                      <a:pt x="99" y="239"/>
                    </a:cubicBezTo>
                    <a:cubicBezTo>
                      <a:pt x="101" y="242"/>
                      <a:pt x="101" y="245"/>
                      <a:pt x="100" y="248"/>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44"/>
              <p:cNvSpPr/>
              <p:nvPr/>
            </p:nvSpPr>
            <p:spPr>
              <a:xfrm>
                <a:off x="1776904" y="1532387"/>
                <a:ext cx="229911" cy="574208"/>
              </a:xfrm>
              <a:custGeom>
                <a:rect b="b" l="l" r="r" t="t"/>
                <a:pathLst>
                  <a:path extrusionOk="0" h="1014" w="406">
                    <a:moveTo>
                      <a:pt x="281" y="554"/>
                    </a:moveTo>
                    <a:cubicBezTo>
                      <a:pt x="252" y="521"/>
                      <a:pt x="107" y="517"/>
                      <a:pt x="72" y="495"/>
                    </a:cubicBezTo>
                    <a:cubicBezTo>
                      <a:pt x="53" y="483"/>
                      <a:pt x="40" y="464"/>
                      <a:pt x="37" y="441"/>
                    </a:cubicBezTo>
                    <a:cubicBezTo>
                      <a:pt x="15" y="307"/>
                      <a:pt x="153" y="264"/>
                      <a:pt x="254" y="268"/>
                    </a:cubicBezTo>
                    <a:cubicBezTo>
                      <a:pt x="243" y="217"/>
                      <a:pt x="210" y="125"/>
                      <a:pt x="178" y="84"/>
                    </a:cubicBezTo>
                    <a:cubicBezTo>
                      <a:pt x="151" y="50"/>
                      <a:pt x="81" y="18"/>
                      <a:pt x="28" y="0"/>
                    </a:cubicBezTo>
                    <a:cubicBezTo>
                      <a:pt x="17" y="47"/>
                      <a:pt x="2" y="171"/>
                      <a:pt x="1" y="422"/>
                    </a:cubicBezTo>
                    <a:cubicBezTo>
                      <a:pt x="0" y="584"/>
                      <a:pt x="74" y="612"/>
                      <a:pt x="164" y="612"/>
                    </a:cubicBezTo>
                    <a:cubicBezTo>
                      <a:pt x="239" y="612"/>
                      <a:pt x="298" y="646"/>
                      <a:pt x="311" y="716"/>
                    </a:cubicBezTo>
                    <a:cubicBezTo>
                      <a:pt x="342" y="863"/>
                      <a:pt x="221" y="1013"/>
                      <a:pt x="312" y="942"/>
                    </a:cubicBezTo>
                    <a:cubicBezTo>
                      <a:pt x="405" y="869"/>
                      <a:pt x="405" y="869"/>
                      <a:pt x="398" y="803"/>
                    </a:cubicBezTo>
                    <a:cubicBezTo>
                      <a:pt x="392" y="743"/>
                      <a:pt x="311" y="588"/>
                      <a:pt x="281" y="554"/>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44"/>
              <p:cNvSpPr/>
              <p:nvPr/>
            </p:nvSpPr>
            <p:spPr>
              <a:xfrm>
                <a:off x="1805785" y="2290071"/>
                <a:ext cx="92870" cy="66255"/>
              </a:xfrm>
              <a:custGeom>
                <a:rect b="b" l="l" r="r" t="t"/>
                <a:pathLst>
                  <a:path extrusionOk="0" h="117" w="164">
                    <a:moveTo>
                      <a:pt x="1" y="0"/>
                    </a:moveTo>
                    <a:cubicBezTo>
                      <a:pt x="4" y="41"/>
                      <a:pt x="0" y="85"/>
                      <a:pt x="57" y="109"/>
                    </a:cubicBezTo>
                    <a:cubicBezTo>
                      <a:pt x="98" y="116"/>
                      <a:pt x="149" y="90"/>
                      <a:pt x="163" y="67"/>
                    </a:cubicBezTo>
                    <a:cubicBezTo>
                      <a:pt x="73" y="97"/>
                      <a:pt x="31" y="65"/>
                      <a:pt x="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44"/>
              <p:cNvSpPr/>
              <p:nvPr/>
            </p:nvSpPr>
            <p:spPr>
              <a:xfrm>
                <a:off x="2066275" y="1673391"/>
                <a:ext cx="558355" cy="492664"/>
              </a:xfrm>
              <a:custGeom>
                <a:rect b="b" l="l" r="r" t="t"/>
                <a:pathLst>
                  <a:path extrusionOk="0" h="870" w="986">
                    <a:moveTo>
                      <a:pt x="881" y="60"/>
                    </a:moveTo>
                    <a:cubicBezTo>
                      <a:pt x="912" y="38"/>
                      <a:pt x="942" y="27"/>
                      <a:pt x="979" y="17"/>
                    </a:cubicBezTo>
                    <a:cubicBezTo>
                      <a:pt x="983" y="16"/>
                      <a:pt x="985" y="12"/>
                      <a:pt x="984" y="7"/>
                    </a:cubicBezTo>
                    <a:cubicBezTo>
                      <a:pt x="983" y="2"/>
                      <a:pt x="978" y="0"/>
                      <a:pt x="974" y="2"/>
                    </a:cubicBezTo>
                    <a:cubicBezTo>
                      <a:pt x="943" y="10"/>
                      <a:pt x="888" y="32"/>
                      <a:pt x="866" y="46"/>
                    </a:cubicBezTo>
                    <a:cubicBezTo>
                      <a:pt x="848" y="58"/>
                      <a:pt x="802" y="101"/>
                      <a:pt x="761" y="169"/>
                    </a:cubicBezTo>
                    <a:cubicBezTo>
                      <a:pt x="712" y="251"/>
                      <a:pt x="571" y="443"/>
                      <a:pt x="510" y="491"/>
                    </a:cubicBezTo>
                    <a:cubicBezTo>
                      <a:pt x="414" y="566"/>
                      <a:pt x="271" y="564"/>
                      <a:pt x="160" y="586"/>
                    </a:cubicBezTo>
                    <a:cubicBezTo>
                      <a:pt x="147" y="607"/>
                      <a:pt x="128" y="673"/>
                      <a:pt x="119" y="706"/>
                    </a:cubicBezTo>
                    <a:cubicBezTo>
                      <a:pt x="85" y="832"/>
                      <a:pt x="0" y="869"/>
                      <a:pt x="25" y="869"/>
                    </a:cubicBezTo>
                    <a:cubicBezTo>
                      <a:pt x="70" y="869"/>
                      <a:pt x="106" y="786"/>
                      <a:pt x="136" y="733"/>
                    </a:cubicBezTo>
                    <a:cubicBezTo>
                      <a:pt x="161" y="689"/>
                      <a:pt x="179" y="661"/>
                      <a:pt x="198" y="639"/>
                    </a:cubicBezTo>
                    <a:cubicBezTo>
                      <a:pt x="239" y="613"/>
                      <a:pt x="413" y="566"/>
                      <a:pt x="413" y="566"/>
                    </a:cubicBezTo>
                    <a:cubicBezTo>
                      <a:pt x="579" y="520"/>
                      <a:pt x="716" y="272"/>
                      <a:pt x="757" y="205"/>
                    </a:cubicBezTo>
                    <a:cubicBezTo>
                      <a:pt x="827" y="94"/>
                      <a:pt x="880" y="61"/>
                      <a:pt x="881" y="6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44"/>
              <p:cNvSpPr/>
              <p:nvPr/>
            </p:nvSpPr>
            <p:spPr>
              <a:xfrm>
                <a:off x="1680070" y="1775888"/>
                <a:ext cx="1011381" cy="740128"/>
              </a:xfrm>
              <a:custGeom>
                <a:rect b="b" l="l" r="r" t="t"/>
                <a:pathLst>
                  <a:path extrusionOk="0" h="1307" w="1786">
                    <a:moveTo>
                      <a:pt x="1785" y="0"/>
                    </a:moveTo>
                    <a:cubicBezTo>
                      <a:pt x="1758" y="43"/>
                      <a:pt x="1741" y="66"/>
                      <a:pt x="1677" y="98"/>
                    </a:cubicBezTo>
                    <a:cubicBezTo>
                      <a:pt x="1613" y="130"/>
                      <a:pt x="1571" y="176"/>
                      <a:pt x="1524" y="248"/>
                    </a:cubicBezTo>
                    <a:cubicBezTo>
                      <a:pt x="1476" y="320"/>
                      <a:pt x="1388" y="410"/>
                      <a:pt x="1345" y="443"/>
                    </a:cubicBezTo>
                    <a:cubicBezTo>
                      <a:pt x="1302" y="476"/>
                      <a:pt x="1217" y="614"/>
                      <a:pt x="1150" y="705"/>
                    </a:cubicBezTo>
                    <a:cubicBezTo>
                      <a:pt x="1082" y="796"/>
                      <a:pt x="768" y="871"/>
                      <a:pt x="703" y="892"/>
                    </a:cubicBezTo>
                    <a:cubicBezTo>
                      <a:pt x="638" y="913"/>
                      <a:pt x="600" y="954"/>
                      <a:pt x="541" y="1018"/>
                    </a:cubicBezTo>
                    <a:cubicBezTo>
                      <a:pt x="482" y="1083"/>
                      <a:pt x="408" y="1163"/>
                      <a:pt x="359" y="1194"/>
                    </a:cubicBezTo>
                    <a:cubicBezTo>
                      <a:pt x="308" y="1224"/>
                      <a:pt x="112" y="1267"/>
                      <a:pt x="85" y="1251"/>
                    </a:cubicBezTo>
                    <a:cubicBezTo>
                      <a:pt x="58" y="1235"/>
                      <a:pt x="56" y="1096"/>
                      <a:pt x="56" y="1096"/>
                    </a:cubicBezTo>
                    <a:lnTo>
                      <a:pt x="0" y="1266"/>
                    </a:lnTo>
                    <a:cubicBezTo>
                      <a:pt x="0" y="1266"/>
                      <a:pt x="47" y="1286"/>
                      <a:pt x="49" y="1306"/>
                    </a:cubicBezTo>
                    <a:cubicBezTo>
                      <a:pt x="49" y="1306"/>
                      <a:pt x="60" y="1283"/>
                      <a:pt x="102" y="1283"/>
                    </a:cubicBezTo>
                    <a:cubicBezTo>
                      <a:pt x="144" y="1283"/>
                      <a:pt x="311" y="1247"/>
                      <a:pt x="365" y="1210"/>
                    </a:cubicBezTo>
                    <a:cubicBezTo>
                      <a:pt x="419" y="1173"/>
                      <a:pt x="532" y="1062"/>
                      <a:pt x="556" y="1027"/>
                    </a:cubicBezTo>
                    <a:cubicBezTo>
                      <a:pt x="581" y="991"/>
                      <a:pt x="659" y="916"/>
                      <a:pt x="713" y="906"/>
                    </a:cubicBezTo>
                    <a:cubicBezTo>
                      <a:pt x="768" y="896"/>
                      <a:pt x="1111" y="805"/>
                      <a:pt x="1162" y="719"/>
                    </a:cubicBezTo>
                    <a:cubicBezTo>
                      <a:pt x="1214" y="633"/>
                      <a:pt x="1323" y="475"/>
                      <a:pt x="1366" y="442"/>
                    </a:cubicBezTo>
                    <a:cubicBezTo>
                      <a:pt x="1410" y="410"/>
                      <a:pt x="1503" y="307"/>
                      <a:pt x="1536" y="253"/>
                    </a:cubicBezTo>
                    <a:cubicBezTo>
                      <a:pt x="1569" y="199"/>
                      <a:pt x="1619" y="135"/>
                      <a:pt x="1667" y="114"/>
                    </a:cubicBezTo>
                    <a:cubicBezTo>
                      <a:pt x="1714" y="93"/>
                      <a:pt x="1775" y="60"/>
                      <a:pt x="178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44"/>
              <p:cNvSpPr/>
              <p:nvPr/>
            </p:nvSpPr>
            <p:spPr>
              <a:xfrm>
                <a:off x="1701022" y="2959415"/>
                <a:ext cx="971174" cy="130244"/>
              </a:xfrm>
              <a:custGeom>
                <a:rect b="b" l="l" r="r" t="t"/>
                <a:pathLst>
                  <a:path extrusionOk="0" h="230" w="1715">
                    <a:moveTo>
                      <a:pt x="0" y="28"/>
                    </a:moveTo>
                    <a:lnTo>
                      <a:pt x="13" y="38"/>
                    </a:lnTo>
                    <a:cubicBezTo>
                      <a:pt x="13" y="38"/>
                      <a:pt x="46" y="34"/>
                      <a:pt x="68" y="47"/>
                    </a:cubicBezTo>
                    <a:cubicBezTo>
                      <a:pt x="90" y="59"/>
                      <a:pt x="178" y="99"/>
                      <a:pt x="221" y="117"/>
                    </a:cubicBezTo>
                    <a:cubicBezTo>
                      <a:pt x="263" y="135"/>
                      <a:pt x="362" y="155"/>
                      <a:pt x="392" y="191"/>
                    </a:cubicBezTo>
                    <a:cubicBezTo>
                      <a:pt x="421" y="226"/>
                      <a:pt x="426" y="229"/>
                      <a:pt x="437" y="228"/>
                    </a:cubicBezTo>
                    <a:cubicBezTo>
                      <a:pt x="447" y="227"/>
                      <a:pt x="471" y="211"/>
                      <a:pt x="536" y="198"/>
                    </a:cubicBezTo>
                    <a:cubicBezTo>
                      <a:pt x="600" y="186"/>
                      <a:pt x="773" y="130"/>
                      <a:pt x="791" y="132"/>
                    </a:cubicBezTo>
                    <a:cubicBezTo>
                      <a:pt x="809" y="133"/>
                      <a:pt x="862" y="91"/>
                      <a:pt x="925" y="85"/>
                    </a:cubicBezTo>
                    <a:cubicBezTo>
                      <a:pt x="989" y="79"/>
                      <a:pt x="1022" y="72"/>
                      <a:pt x="1088" y="90"/>
                    </a:cubicBezTo>
                    <a:cubicBezTo>
                      <a:pt x="1153" y="108"/>
                      <a:pt x="1269" y="132"/>
                      <a:pt x="1416" y="120"/>
                    </a:cubicBezTo>
                    <a:cubicBezTo>
                      <a:pt x="1562" y="108"/>
                      <a:pt x="1706" y="39"/>
                      <a:pt x="1714" y="0"/>
                    </a:cubicBezTo>
                    <a:cubicBezTo>
                      <a:pt x="1714" y="0"/>
                      <a:pt x="1669" y="33"/>
                      <a:pt x="1600" y="58"/>
                    </a:cubicBezTo>
                    <a:cubicBezTo>
                      <a:pt x="1532" y="83"/>
                      <a:pt x="1448" y="98"/>
                      <a:pt x="1362" y="99"/>
                    </a:cubicBezTo>
                    <a:cubicBezTo>
                      <a:pt x="1276" y="101"/>
                      <a:pt x="1076" y="71"/>
                      <a:pt x="1014" y="61"/>
                    </a:cubicBezTo>
                    <a:cubicBezTo>
                      <a:pt x="976" y="55"/>
                      <a:pt x="963" y="50"/>
                      <a:pt x="945" y="57"/>
                    </a:cubicBezTo>
                    <a:cubicBezTo>
                      <a:pt x="927" y="62"/>
                      <a:pt x="800" y="112"/>
                      <a:pt x="733" y="134"/>
                    </a:cubicBezTo>
                    <a:cubicBezTo>
                      <a:pt x="667" y="157"/>
                      <a:pt x="455" y="208"/>
                      <a:pt x="437" y="202"/>
                    </a:cubicBezTo>
                    <a:cubicBezTo>
                      <a:pt x="419" y="197"/>
                      <a:pt x="403" y="161"/>
                      <a:pt x="345" y="145"/>
                    </a:cubicBezTo>
                    <a:cubicBezTo>
                      <a:pt x="287" y="130"/>
                      <a:pt x="171" y="81"/>
                      <a:pt x="147" y="67"/>
                    </a:cubicBezTo>
                    <a:cubicBezTo>
                      <a:pt x="123" y="53"/>
                      <a:pt x="21" y="28"/>
                      <a:pt x="14" y="18"/>
                    </a:cubicBezTo>
                    <a:cubicBezTo>
                      <a:pt x="7" y="8"/>
                      <a:pt x="0" y="28"/>
                      <a:pt x="0" y="2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294" name="Google Shape;1294;p44"/>
          <p:cNvSpPr/>
          <p:nvPr/>
        </p:nvSpPr>
        <p:spPr>
          <a:xfrm>
            <a:off x="6422475" y="1775950"/>
            <a:ext cx="1660800" cy="328800"/>
          </a:xfrm>
          <a:prstGeom prst="roundRect">
            <a:avLst>
              <a:gd fmla="val 5000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Alata"/>
                <a:ea typeface="Alata"/>
                <a:cs typeface="Alata"/>
                <a:sym typeface="Alata"/>
              </a:rPr>
              <a:t>Occipital lobe</a:t>
            </a:r>
            <a:endParaRPr>
              <a:latin typeface="Karla"/>
              <a:ea typeface="Karla"/>
              <a:cs typeface="Karla"/>
              <a:sym typeface="Karla"/>
            </a:endParaRPr>
          </a:p>
        </p:txBody>
      </p:sp>
      <p:sp>
        <p:nvSpPr>
          <p:cNvPr id="1295" name="Google Shape;1295;p44"/>
          <p:cNvSpPr/>
          <p:nvPr/>
        </p:nvSpPr>
        <p:spPr>
          <a:xfrm>
            <a:off x="1765925" y="1606350"/>
            <a:ext cx="110400" cy="1104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1296" name="Google Shape;1296;p44"/>
          <p:cNvSpPr/>
          <p:nvPr/>
        </p:nvSpPr>
        <p:spPr>
          <a:xfrm>
            <a:off x="1953875" y="1274350"/>
            <a:ext cx="110400" cy="1104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1297" name="Google Shape;1297;p44"/>
          <p:cNvSpPr/>
          <p:nvPr/>
        </p:nvSpPr>
        <p:spPr>
          <a:xfrm>
            <a:off x="1736625" y="610350"/>
            <a:ext cx="110400" cy="1104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1298" name="Google Shape;1298;p44"/>
          <p:cNvSpPr/>
          <p:nvPr/>
        </p:nvSpPr>
        <p:spPr>
          <a:xfrm>
            <a:off x="1953875" y="942350"/>
            <a:ext cx="110400" cy="1104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cxnSp>
        <p:nvCxnSpPr>
          <p:cNvPr id="1299" name="Google Shape;1299;p44"/>
          <p:cNvCxnSpPr>
            <a:stCxn id="1295" idx="6"/>
            <a:endCxn id="1294" idx="1"/>
          </p:cNvCxnSpPr>
          <p:nvPr/>
        </p:nvCxnSpPr>
        <p:spPr>
          <a:xfrm>
            <a:off x="1876325" y="1661550"/>
            <a:ext cx="4546200" cy="278700"/>
          </a:xfrm>
          <a:prstGeom prst="bentConnector3">
            <a:avLst>
              <a:gd fmla="val 49999" name="adj1"/>
            </a:avLst>
          </a:prstGeom>
          <a:noFill/>
          <a:ln cap="flat" cmpd="sng" w="9525">
            <a:solidFill>
              <a:schemeClr val="dk1"/>
            </a:solidFill>
            <a:prstDash val="solid"/>
            <a:miter lim="8000"/>
            <a:headEnd len="med" w="med" type="none"/>
            <a:tailEnd len="med" w="med" type="none"/>
          </a:ln>
        </p:spPr>
      </p:cxnSp>
      <p:sp>
        <p:nvSpPr>
          <p:cNvPr id="1300" name="Google Shape;1300;p44"/>
          <p:cNvSpPr/>
          <p:nvPr/>
        </p:nvSpPr>
        <p:spPr>
          <a:xfrm>
            <a:off x="4334025" y="3079188"/>
            <a:ext cx="763800" cy="7638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1301" name="Google Shape;1301;p44"/>
          <p:cNvSpPr/>
          <p:nvPr/>
        </p:nvSpPr>
        <p:spPr>
          <a:xfrm>
            <a:off x="5329175" y="3079188"/>
            <a:ext cx="763800" cy="7638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1302" name="Google Shape;1302;p44"/>
          <p:cNvSpPr/>
          <p:nvPr/>
        </p:nvSpPr>
        <p:spPr>
          <a:xfrm>
            <a:off x="6324325" y="3079188"/>
            <a:ext cx="763800" cy="7638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1303" name="Google Shape;1303;p44"/>
          <p:cNvSpPr/>
          <p:nvPr/>
        </p:nvSpPr>
        <p:spPr>
          <a:xfrm>
            <a:off x="7319475" y="3079188"/>
            <a:ext cx="763800" cy="7638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nvGrpSpPr>
          <p:cNvPr id="1304" name="Google Shape;1304;p44"/>
          <p:cNvGrpSpPr/>
          <p:nvPr/>
        </p:nvGrpSpPr>
        <p:grpSpPr>
          <a:xfrm>
            <a:off x="4559509" y="3304678"/>
            <a:ext cx="312835" cy="312818"/>
            <a:chOff x="266768" y="1721375"/>
            <a:chExt cx="397907" cy="397887"/>
          </a:xfrm>
        </p:grpSpPr>
        <p:sp>
          <p:nvSpPr>
            <p:cNvPr id="1305" name="Google Shape;1305;p44"/>
            <p:cNvSpPr/>
            <p:nvPr/>
          </p:nvSpPr>
          <p:spPr>
            <a:xfrm>
              <a:off x="454843" y="1791037"/>
              <a:ext cx="136218" cy="328222"/>
            </a:xfrm>
            <a:custGeom>
              <a:rect b="b" l="l" r="r" t="t"/>
              <a:pathLst>
                <a:path extrusionOk="0" h="15727" w="6527">
                  <a:moveTo>
                    <a:pt x="4957" y="1"/>
                  </a:moveTo>
                  <a:cubicBezTo>
                    <a:pt x="4645" y="1"/>
                    <a:pt x="4336" y="24"/>
                    <a:pt x="4028" y="69"/>
                  </a:cubicBezTo>
                  <a:cubicBezTo>
                    <a:pt x="2588" y="280"/>
                    <a:pt x="1700" y="890"/>
                    <a:pt x="1675" y="2250"/>
                  </a:cubicBezTo>
                  <a:lnTo>
                    <a:pt x="1675" y="5040"/>
                  </a:lnTo>
                  <a:cubicBezTo>
                    <a:pt x="1675" y="5348"/>
                    <a:pt x="1426" y="5599"/>
                    <a:pt x="1118" y="5599"/>
                  </a:cubicBezTo>
                  <a:lnTo>
                    <a:pt x="0" y="5599"/>
                  </a:lnTo>
                  <a:lnTo>
                    <a:pt x="0" y="6715"/>
                  </a:lnTo>
                  <a:lnTo>
                    <a:pt x="1118" y="6715"/>
                  </a:lnTo>
                  <a:cubicBezTo>
                    <a:pt x="1426" y="6715"/>
                    <a:pt x="1675" y="6965"/>
                    <a:pt x="1675" y="7274"/>
                  </a:cubicBezTo>
                  <a:lnTo>
                    <a:pt x="1675" y="15727"/>
                  </a:lnTo>
                  <a:lnTo>
                    <a:pt x="3352" y="15727"/>
                  </a:lnTo>
                  <a:lnTo>
                    <a:pt x="3352" y="7274"/>
                  </a:lnTo>
                  <a:cubicBezTo>
                    <a:pt x="3352" y="6965"/>
                    <a:pt x="3602" y="6715"/>
                    <a:pt x="3910" y="6715"/>
                  </a:cubicBezTo>
                  <a:lnTo>
                    <a:pt x="5709" y="6715"/>
                  </a:lnTo>
                  <a:lnTo>
                    <a:pt x="5987" y="5599"/>
                  </a:lnTo>
                  <a:lnTo>
                    <a:pt x="3910" y="5599"/>
                  </a:lnTo>
                  <a:cubicBezTo>
                    <a:pt x="3602" y="5599"/>
                    <a:pt x="3352" y="5348"/>
                    <a:pt x="3352" y="5040"/>
                  </a:cubicBezTo>
                  <a:lnTo>
                    <a:pt x="3352" y="3253"/>
                  </a:lnTo>
                  <a:cubicBezTo>
                    <a:pt x="3352" y="2316"/>
                    <a:pt x="3942" y="1677"/>
                    <a:pt x="4968" y="1504"/>
                  </a:cubicBezTo>
                  <a:cubicBezTo>
                    <a:pt x="5157" y="1473"/>
                    <a:pt x="5339" y="1460"/>
                    <a:pt x="5511" y="1460"/>
                  </a:cubicBezTo>
                  <a:cubicBezTo>
                    <a:pt x="5810" y="1460"/>
                    <a:pt x="6082" y="1498"/>
                    <a:pt x="6324" y="1546"/>
                  </a:cubicBezTo>
                  <a:lnTo>
                    <a:pt x="6526" y="182"/>
                  </a:lnTo>
                  <a:cubicBezTo>
                    <a:pt x="5988" y="62"/>
                    <a:pt x="5468" y="1"/>
                    <a:pt x="49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44"/>
            <p:cNvSpPr/>
            <p:nvPr/>
          </p:nvSpPr>
          <p:spPr>
            <a:xfrm>
              <a:off x="266768" y="1721375"/>
              <a:ext cx="397907" cy="397887"/>
            </a:xfrm>
            <a:custGeom>
              <a:rect b="b" l="l" r="r" t="t"/>
              <a:pathLst>
                <a:path extrusionOk="0" h="19065" w="19066">
                  <a:moveTo>
                    <a:pt x="2794" y="0"/>
                  </a:moveTo>
                  <a:cubicBezTo>
                    <a:pt x="1255" y="0"/>
                    <a:pt x="1" y="1253"/>
                    <a:pt x="1" y="2793"/>
                  </a:cubicBezTo>
                  <a:lnTo>
                    <a:pt x="1" y="16271"/>
                  </a:lnTo>
                  <a:cubicBezTo>
                    <a:pt x="1" y="17812"/>
                    <a:pt x="1255" y="19065"/>
                    <a:pt x="2794" y="19065"/>
                  </a:cubicBezTo>
                  <a:lnTo>
                    <a:pt x="9571" y="19065"/>
                  </a:lnTo>
                  <a:lnTo>
                    <a:pt x="9571" y="11171"/>
                  </a:lnTo>
                  <a:lnTo>
                    <a:pt x="8453" y="11171"/>
                  </a:lnTo>
                  <a:cubicBezTo>
                    <a:pt x="8145" y="11171"/>
                    <a:pt x="7896" y="10920"/>
                    <a:pt x="7896" y="10612"/>
                  </a:cubicBezTo>
                  <a:lnTo>
                    <a:pt x="7896" y="8378"/>
                  </a:lnTo>
                  <a:cubicBezTo>
                    <a:pt x="7896" y="8070"/>
                    <a:pt x="8145" y="7819"/>
                    <a:pt x="8453" y="7819"/>
                  </a:cubicBezTo>
                  <a:lnTo>
                    <a:pt x="9571" y="7819"/>
                  </a:lnTo>
                  <a:lnTo>
                    <a:pt x="9571" y="5836"/>
                  </a:lnTo>
                  <a:cubicBezTo>
                    <a:pt x="9571" y="3710"/>
                    <a:pt x="10741" y="2615"/>
                    <a:pt x="12878" y="2302"/>
                  </a:cubicBezTo>
                  <a:cubicBezTo>
                    <a:pt x="13231" y="2249"/>
                    <a:pt x="13591" y="2223"/>
                    <a:pt x="13956" y="2223"/>
                  </a:cubicBezTo>
                  <a:cubicBezTo>
                    <a:pt x="14725" y="2223"/>
                    <a:pt x="15517" y="2339"/>
                    <a:pt x="16318" y="2567"/>
                  </a:cubicBezTo>
                  <a:cubicBezTo>
                    <a:pt x="16589" y="2643"/>
                    <a:pt x="16759" y="2908"/>
                    <a:pt x="16718" y="3186"/>
                  </a:cubicBezTo>
                  <a:lnTo>
                    <a:pt x="16352" y="5650"/>
                  </a:lnTo>
                  <a:cubicBezTo>
                    <a:pt x="16329" y="5806"/>
                    <a:pt x="16240" y="5944"/>
                    <a:pt x="16111" y="6031"/>
                  </a:cubicBezTo>
                  <a:cubicBezTo>
                    <a:pt x="16006" y="6102"/>
                    <a:pt x="15912" y="6127"/>
                    <a:pt x="15818" y="6127"/>
                  </a:cubicBezTo>
                  <a:cubicBezTo>
                    <a:pt x="15717" y="6127"/>
                    <a:pt x="15614" y="6098"/>
                    <a:pt x="15494" y="6068"/>
                  </a:cubicBezTo>
                  <a:cubicBezTo>
                    <a:pt x="15202" y="5995"/>
                    <a:pt x="14879" y="5914"/>
                    <a:pt x="14527" y="5914"/>
                  </a:cubicBezTo>
                  <a:cubicBezTo>
                    <a:pt x="14409" y="5914"/>
                    <a:pt x="14289" y="5923"/>
                    <a:pt x="14165" y="5944"/>
                  </a:cubicBezTo>
                  <a:cubicBezTo>
                    <a:pt x="13534" y="6050"/>
                    <a:pt x="13481" y="6333"/>
                    <a:pt x="13481" y="6590"/>
                  </a:cubicBezTo>
                  <a:lnTo>
                    <a:pt x="13481" y="7819"/>
                  </a:lnTo>
                  <a:lnTo>
                    <a:pt x="15715" y="7819"/>
                  </a:lnTo>
                  <a:cubicBezTo>
                    <a:pt x="15887" y="7819"/>
                    <a:pt x="16048" y="7899"/>
                    <a:pt x="16154" y="8035"/>
                  </a:cubicBezTo>
                  <a:cubicBezTo>
                    <a:pt x="16260" y="8169"/>
                    <a:pt x="16297" y="8346"/>
                    <a:pt x="16256" y="8513"/>
                  </a:cubicBezTo>
                  <a:lnTo>
                    <a:pt x="15697" y="10747"/>
                  </a:lnTo>
                  <a:cubicBezTo>
                    <a:pt x="15635" y="10996"/>
                    <a:pt x="15412" y="11170"/>
                    <a:pt x="15156" y="11170"/>
                  </a:cubicBezTo>
                  <a:lnTo>
                    <a:pt x="13481" y="11170"/>
                  </a:lnTo>
                  <a:lnTo>
                    <a:pt x="13481" y="19065"/>
                  </a:lnTo>
                  <a:lnTo>
                    <a:pt x="16272" y="19065"/>
                  </a:lnTo>
                  <a:cubicBezTo>
                    <a:pt x="17813" y="19065"/>
                    <a:pt x="19066" y="17810"/>
                    <a:pt x="19066" y="16271"/>
                  </a:cubicBezTo>
                  <a:lnTo>
                    <a:pt x="19066" y="2793"/>
                  </a:lnTo>
                  <a:cubicBezTo>
                    <a:pt x="19066" y="1253"/>
                    <a:pt x="17813" y="0"/>
                    <a:pt x="1627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07" name="Google Shape;1307;p44"/>
          <p:cNvGrpSpPr/>
          <p:nvPr/>
        </p:nvGrpSpPr>
        <p:grpSpPr>
          <a:xfrm>
            <a:off x="5554661" y="3304678"/>
            <a:ext cx="312818" cy="312818"/>
            <a:chOff x="1379798" y="1723250"/>
            <a:chExt cx="397887" cy="397887"/>
          </a:xfrm>
        </p:grpSpPr>
        <p:sp>
          <p:nvSpPr>
            <p:cNvPr id="1308" name="Google Shape;1308;p44"/>
            <p:cNvSpPr/>
            <p:nvPr/>
          </p:nvSpPr>
          <p:spPr>
            <a:xfrm>
              <a:off x="1462169" y="1793977"/>
              <a:ext cx="23354" cy="23312"/>
            </a:xfrm>
            <a:custGeom>
              <a:rect b="b" l="l" r="r" t="t"/>
              <a:pathLst>
                <a:path extrusionOk="0" h="1117" w="1119">
                  <a:moveTo>
                    <a:pt x="559" y="1"/>
                  </a:moveTo>
                  <a:cubicBezTo>
                    <a:pt x="251" y="1"/>
                    <a:pt x="0" y="250"/>
                    <a:pt x="0" y="558"/>
                  </a:cubicBezTo>
                  <a:cubicBezTo>
                    <a:pt x="0" y="866"/>
                    <a:pt x="251" y="1117"/>
                    <a:pt x="559" y="1117"/>
                  </a:cubicBezTo>
                  <a:cubicBezTo>
                    <a:pt x="867" y="1117"/>
                    <a:pt x="1118" y="866"/>
                    <a:pt x="1118" y="558"/>
                  </a:cubicBezTo>
                  <a:cubicBezTo>
                    <a:pt x="1118" y="250"/>
                    <a:pt x="867" y="1"/>
                    <a:pt x="55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44"/>
            <p:cNvSpPr/>
            <p:nvPr/>
          </p:nvSpPr>
          <p:spPr>
            <a:xfrm>
              <a:off x="1379798" y="1723250"/>
              <a:ext cx="397887" cy="397887"/>
            </a:xfrm>
            <a:custGeom>
              <a:rect b="b" l="l" r="r" t="t"/>
              <a:pathLst>
                <a:path extrusionOk="0" h="19065" w="19065">
                  <a:moveTo>
                    <a:pt x="4506" y="2271"/>
                  </a:moveTo>
                  <a:cubicBezTo>
                    <a:pt x="5429" y="2271"/>
                    <a:pt x="6181" y="3023"/>
                    <a:pt x="6181" y="3947"/>
                  </a:cubicBezTo>
                  <a:cubicBezTo>
                    <a:pt x="6181" y="4872"/>
                    <a:pt x="5429" y="5622"/>
                    <a:pt x="4506" y="5622"/>
                  </a:cubicBezTo>
                  <a:cubicBezTo>
                    <a:pt x="3583" y="5622"/>
                    <a:pt x="2831" y="4872"/>
                    <a:pt x="2831" y="3947"/>
                  </a:cubicBezTo>
                  <a:cubicBezTo>
                    <a:pt x="2831" y="3023"/>
                    <a:pt x="3583" y="2271"/>
                    <a:pt x="4506" y="2271"/>
                  </a:cubicBezTo>
                  <a:close/>
                  <a:moveTo>
                    <a:pt x="5622" y="6740"/>
                  </a:moveTo>
                  <a:cubicBezTo>
                    <a:pt x="5932" y="6740"/>
                    <a:pt x="6181" y="6989"/>
                    <a:pt x="6181" y="7299"/>
                  </a:cubicBezTo>
                  <a:lnTo>
                    <a:pt x="6181" y="16234"/>
                  </a:lnTo>
                  <a:cubicBezTo>
                    <a:pt x="6181" y="16544"/>
                    <a:pt x="5932" y="16793"/>
                    <a:pt x="5622" y="16793"/>
                  </a:cubicBezTo>
                  <a:lnTo>
                    <a:pt x="3388" y="16793"/>
                  </a:lnTo>
                  <a:cubicBezTo>
                    <a:pt x="3080" y="16793"/>
                    <a:pt x="2831" y="16544"/>
                    <a:pt x="2831" y="16234"/>
                  </a:cubicBezTo>
                  <a:lnTo>
                    <a:pt x="2831" y="7299"/>
                  </a:lnTo>
                  <a:cubicBezTo>
                    <a:pt x="2831" y="6989"/>
                    <a:pt x="3080" y="6740"/>
                    <a:pt x="3388" y="6740"/>
                  </a:cubicBezTo>
                  <a:close/>
                  <a:moveTo>
                    <a:pt x="12596" y="6721"/>
                  </a:moveTo>
                  <a:cubicBezTo>
                    <a:pt x="12811" y="6721"/>
                    <a:pt x="13027" y="6739"/>
                    <a:pt x="13241" y="6774"/>
                  </a:cubicBezTo>
                  <a:cubicBezTo>
                    <a:pt x="15058" y="7069"/>
                    <a:pt x="16235" y="8557"/>
                    <a:pt x="16235" y="10223"/>
                  </a:cubicBezTo>
                  <a:lnTo>
                    <a:pt x="16235" y="16234"/>
                  </a:lnTo>
                  <a:cubicBezTo>
                    <a:pt x="16235" y="16544"/>
                    <a:pt x="15985" y="16793"/>
                    <a:pt x="15676" y="16793"/>
                  </a:cubicBezTo>
                  <a:lnTo>
                    <a:pt x="13441" y="16793"/>
                  </a:lnTo>
                  <a:cubicBezTo>
                    <a:pt x="13133" y="16793"/>
                    <a:pt x="12884" y="16544"/>
                    <a:pt x="12884" y="16234"/>
                  </a:cubicBezTo>
                  <a:lnTo>
                    <a:pt x="12884" y="11209"/>
                  </a:lnTo>
                  <a:cubicBezTo>
                    <a:pt x="12884" y="10593"/>
                    <a:pt x="12382" y="10091"/>
                    <a:pt x="11766" y="10091"/>
                  </a:cubicBezTo>
                  <a:cubicBezTo>
                    <a:pt x="11150" y="10091"/>
                    <a:pt x="10650" y="10593"/>
                    <a:pt x="10650" y="11209"/>
                  </a:cubicBezTo>
                  <a:lnTo>
                    <a:pt x="10650" y="16234"/>
                  </a:lnTo>
                  <a:cubicBezTo>
                    <a:pt x="10650" y="16544"/>
                    <a:pt x="10399" y="16793"/>
                    <a:pt x="10091" y="16793"/>
                  </a:cubicBezTo>
                  <a:lnTo>
                    <a:pt x="7857" y="16793"/>
                  </a:lnTo>
                  <a:cubicBezTo>
                    <a:pt x="7547" y="16793"/>
                    <a:pt x="7298" y="16544"/>
                    <a:pt x="7298" y="16234"/>
                  </a:cubicBezTo>
                  <a:lnTo>
                    <a:pt x="7298" y="7299"/>
                  </a:lnTo>
                  <a:cubicBezTo>
                    <a:pt x="7298" y="6989"/>
                    <a:pt x="7547" y="6740"/>
                    <a:pt x="7857" y="6740"/>
                  </a:cubicBezTo>
                  <a:lnTo>
                    <a:pt x="10091" y="6740"/>
                  </a:lnTo>
                  <a:cubicBezTo>
                    <a:pt x="10377" y="6740"/>
                    <a:pt x="10613" y="6956"/>
                    <a:pt x="10644" y="7234"/>
                  </a:cubicBezTo>
                  <a:cubicBezTo>
                    <a:pt x="11219" y="6901"/>
                    <a:pt x="11901" y="6721"/>
                    <a:pt x="12596" y="6721"/>
                  </a:cubicBezTo>
                  <a:close/>
                  <a:moveTo>
                    <a:pt x="2831" y="0"/>
                  </a:moveTo>
                  <a:cubicBezTo>
                    <a:pt x="1290" y="0"/>
                    <a:pt x="0" y="1290"/>
                    <a:pt x="0" y="2831"/>
                  </a:cubicBezTo>
                  <a:lnTo>
                    <a:pt x="0" y="16234"/>
                  </a:lnTo>
                  <a:cubicBezTo>
                    <a:pt x="0" y="17775"/>
                    <a:pt x="1290" y="19065"/>
                    <a:pt x="2831" y="19065"/>
                  </a:cubicBezTo>
                  <a:lnTo>
                    <a:pt x="16235" y="19065"/>
                  </a:lnTo>
                  <a:cubicBezTo>
                    <a:pt x="17774" y="19065"/>
                    <a:pt x="19065" y="17775"/>
                    <a:pt x="19065" y="16234"/>
                  </a:cubicBezTo>
                  <a:lnTo>
                    <a:pt x="19065" y="2831"/>
                  </a:lnTo>
                  <a:cubicBezTo>
                    <a:pt x="19065" y="1290"/>
                    <a:pt x="17774" y="0"/>
                    <a:pt x="1623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44"/>
            <p:cNvSpPr/>
            <p:nvPr/>
          </p:nvSpPr>
          <p:spPr>
            <a:xfrm>
              <a:off x="1555413" y="1886846"/>
              <a:ext cx="139912" cy="163558"/>
            </a:xfrm>
            <a:custGeom>
              <a:rect b="b" l="l" r="r" t="t"/>
              <a:pathLst>
                <a:path extrusionOk="0" h="7837" w="6704">
                  <a:moveTo>
                    <a:pt x="4182" y="0"/>
                  </a:moveTo>
                  <a:cubicBezTo>
                    <a:pt x="3474" y="0"/>
                    <a:pt x="2782" y="261"/>
                    <a:pt x="2332" y="711"/>
                  </a:cubicBezTo>
                  <a:cubicBezTo>
                    <a:pt x="2108" y="935"/>
                    <a:pt x="1938" y="1142"/>
                    <a:pt x="1686" y="1142"/>
                  </a:cubicBezTo>
                  <a:cubicBezTo>
                    <a:pt x="1618" y="1142"/>
                    <a:pt x="1544" y="1127"/>
                    <a:pt x="1462" y="1093"/>
                  </a:cubicBezTo>
                  <a:cubicBezTo>
                    <a:pt x="1253" y="1006"/>
                    <a:pt x="1117" y="803"/>
                    <a:pt x="1117" y="576"/>
                  </a:cubicBezTo>
                  <a:lnTo>
                    <a:pt x="1117" y="17"/>
                  </a:lnTo>
                  <a:lnTo>
                    <a:pt x="1" y="17"/>
                  </a:lnTo>
                  <a:lnTo>
                    <a:pt x="1" y="7836"/>
                  </a:lnTo>
                  <a:lnTo>
                    <a:pt x="1117" y="7836"/>
                  </a:lnTo>
                  <a:lnTo>
                    <a:pt x="1117" y="3370"/>
                  </a:lnTo>
                  <a:cubicBezTo>
                    <a:pt x="1117" y="2137"/>
                    <a:pt x="2120" y="1135"/>
                    <a:pt x="3351" y="1135"/>
                  </a:cubicBezTo>
                  <a:cubicBezTo>
                    <a:pt x="4584" y="1135"/>
                    <a:pt x="5585" y="2137"/>
                    <a:pt x="5585" y="3370"/>
                  </a:cubicBezTo>
                  <a:lnTo>
                    <a:pt x="5585" y="7836"/>
                  </a:lnTo>
                  <a:lnTo>
                    <a:pt x="6703" y="7836"/>
                  </a:lnTo>
                  <a:lnTo>
                    <a:pt x="6703" y="2384"/>
                  </a:lnTo>
                  <a:cubicBezTo>
                    <a:pt x="6703" y="1266"/>
                    <a:pt x="5932" y="245"/>
                    <a:pt x="4648" y="38"/>
                  </a:cubicBezTo>
                  <a:cubicBezTo>
                    <a:pt x="4493" y="13"/>
                    <a:pt x="4337" y="0"/>
                    <a:pt x="41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44"/>
            <p:cNvSpPr/>
            <p:nvPr/>
          </p:nvSpPr>
          <p:spPr>
            <a:xfrm>
              <a:off x="1462169" y="1887200"/>
              <a:ext cx="23354" cy="163203"/>
            </a:xfrm>
            <a:custGeom>
              <a:rect b="b" l="l" r="r" t="t"/>
              <a:pathLst>
                <a:path extrusionOk="0" h="7820" w="1119">
                  <a:moveTo>
                    <a:pt x="0" y="0"/>
                  </a:moveTo>
                  <a:lnTo>
                    <a:pt x="0" y="7819"/>
                  </a:lnTo>
                  <a:lnTo>
                    <a:pt x="1118" y="7819"/>
                  </a:lnTo>
                  <a:lnTo>
                    <a:pt x="111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12" name="Google Shape;1312;p44"/>
          <p:cNvGrpSpPr/>
          <p:nvPr/>
        </p:nvGrpSpPr>
        <p:grpSpPr>
          <a:xfrm>
            <a:off x="7544981" y="3304678"/>
            <a:ext cx="312802" cy="312818"/>
            <a:chOff x="864491" y="1723250"/>
            <a:chExt cx="397866" cy="397887"/>
          </a:xfrm>
        </p:grpSpPr>
        <p:sp>
          <p:nvSpPr>
            <p:cNvPr id="1313" name="Google Shape;1313;p44"/>
            <p:cNvSpPr/>
            <p:nvPr/>
          </p:nvSpPr>
          <p:spPr>
            <a:xfrm>
              <a:off x="935197" y="1793977"/>
              <a:ext cx="256451" cy="256430"/>
            </a:xfrm>
            <a:custGeom>
              <a:rect b="b" l="l" r="r" t="t"/>
              <a:pathLst>
                <a:path extrusionOk="0" h="12287" w="12288">
                  <a:moveTo>
                    <a:pt x="10053" y="1117"/>
                  </a:moveTo>
                  <a:cubicBezTo>
                    <a:pt x="10669" y="1117"/>
                    <a:pt x="11171" y="1617"/>
                    <a:pt x="11171" y="2233"/>
                  </a:cubicBezTo>
                  <a:cubicBezTo>
                    <a:pt x="11170" y="2850"/>
                    <a:pt x="10669" y="3351"/>
                    <a:pt x="10053" y="3351"/>
                  </a:cubicBezTo>
                  <a:cubicBezTo>
                    <a:pt x="9438" y="3351"/>
                    <a:pt x="8937" y="2850"/>
                    <a:pt x="8937" y="2233"/>
                  </a:cubicBezTo>
                  <a:cubicBezTo>
                    <a:pt x="8937" y="1617"/>
                    <a:pt x="9438" y="1117"/>
                    <a:pt x="10053" y="1117"/>
                  </a:cubicBezTo>
                  <a:close/>
                  <a:moveTo>
                    <a:pt x="6144" y="2233"/>
                  </a:moveTo>
                  <a:cubicBezTo>
                    <a:pt x="8300" y="2233"/>
                    <a:pt x="10053" y="3988"/>
                    <a:pt x="10053" y="6144"/>
                  </a:cubicBezTo>
                  <a:cubicBezTo>
                    <a:pt x="10053" y="8299"/>
                    <a:pt x="8300" y="10054"/>
                    <a:pt x="6144" y="10054"/>
                  </a:cubicBezTo>
                  <a:cubicBezTo>
                    <a:pt x="3989" y="10054"/>
                    <a:pt x="2234" y="8299"/>
                    <a:pt x="2234" y="6144"/>
                  </a:cubicBezTo>
                  <a:cubicBezTo>
                    <a:pt x="2234" y="3988"/>
                    <a:pt x="3987" y="2233"/>
                    <a:pt x="6144" y="2233"/>
                  </a:cubicBezTo>
                  <a:close/>
                  <a:moveTo>
                    <a:pt x="1675" y="1"/>
                  </a:moveTo>
                  <a:cubicBezTo>
                    <a:pt x="752" y="1"/>
                    <a:pt x="0" y="751"/>
                    <a:pt x="0" y="1676"/>
                  </a:cubicBezTo>
                  <a:lnTo>
                    <a:pt x="0" y="10611"/>
                  </a:lnTo>
                  <a:cubicBezTo>
                    <a:pt x="0" y="11536"/>
                    <a:pt x="752" y="12286"/>
                    <a:pt x="1675" y="12286"/>
                  </a:cubicBezTo>
                  <a:lnTo>
                    <a:pt x="10612" y="12286"/>
                  </a:lnTo>
                  <a:cubicBezTo>
                    <a:pt x="11536" y="12286"/>
                    <a:pt x="12288" y="11536"/>
                    <a:pt x="12288" y="10611"/>
                  </a:cubicBezTo>
                  <a:lnTo>
                    <a:pt x="12288" y="1676"/>
                  </a:lnTo>
                  <a:cubicBezTo>
                    <a:pt x="12288" y="752"/>
                    <a:pt x="11536" y="1"/>
                    <a:pt x="106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44"/>
            <p:cNvSpPr/>
            <p:nvPr/>
          </p:nvSpPr>
          <p:spPr>
            <a:xfrm>
              <a:off x="1005109" y="1863910"/>
              <a:ext cx="116622" cy="116559"/>
            </a:xfrm>
            <a:custGeom>
              <a:rect b="b" l="l" r="r" t="t"/>
              <a:pathLst>
                <a:path extrusionOk="0" h="5585" w="5588">
                  <a:moveTo>
                    <a:pt x="2794" y="0"/>
                  </a:moveTo>
                  <a:cubicBezTo>
                    <a:pt x="1255" y="0"/>
                    <a:pt x="1" y="1252"/>
                    <a:pt x="1" y="2793"/>
                  </a:cubicBezTo>
                  <a:cubicBezTo>
                    <a:pt x="1" y="4332"/>
                    <a:pt x="1255" y="5585"/>
                    <a:pt x="2794" y="5585"/>
                  </a:cubicBezTo>
                  <a:cubicBezTo>
                    <a:pt x="4333" y="5585"/>
                    <a:pt x="5587" y="4332"/>
                    <a:pt x="5587" y="2793"/>
                  </a:cubicBezTo>
                  <a:cubicBezTo>
                    <a:pt x="5587" y="1252"/>
                    <a:pt x="4333" y="0"/>
                    <a:pt x="27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44"/>
            <p:cNvSpPr/>
            <p:nvPr/>
          </p:nvSpPr>
          <p:spPr>
            <a:xfrm>
              <a:off x="864491" y="1723250"/>
              <a:ext cx="397866" cy="397887"/>
            </a:xfrm>
            <a:custGeom>
              <a:rect b="b" l="l" r="r" t="t"/>
              <a:pathLst>
                <a:path extrusionOk="0" h="19065" w="19064">
                  <a:moveTo>
                    <a:pt x="14000" y="2271"/>
                  </a:moveTo>
                  <a:cubicBezTo>
                    <a:pt x="15539" y="2271"/>
                    <a:pt x="16794" y="3524"/>
                    <a:pt x="16794" y="5065"/>
                  </a:cubicBezTo>
                  <a:lnTo>
                    <a:pt x="16794" y="14000"/>
                  </a:lnTo>
                  <a:cubicBezTo>
                    <a:pt x="16794" y="15541"/>
                    <a:pt x="15539" y="16793"/>
                    <a:pt x="14000" y="16793"/>
                  </a:cubicBezTo>
                  <a:lnTo>
                    <a:pt x="5063" y="16793"/>
                  </a:lnTo>
                  <a:cubicBezTo>
                    <a:pt x="3524" y="16793"/>
                    <a:pt x="2272" y="15541"/>
                    <a:pt x="2272" y="14000"/>
                  </a:cubicBezTo>
                  <a:lnTo>
                    <a:pt x="2272" y="5065"/>
                  </a:lnTo>
                  <a:cubicBezTo>
                    <a:pt x="2272" y="3524"/>
                    <a:pt x="3524" y="2271"/>
                    <a:pt x="5063" y="2271"/>
                  </a:cubicBezTo>
                  <a:close/>
                  <a:moveTo>
                    <a:pt x="2829" y="0"/>
                  </a:moveTo>
                  <a:cubicBezTo>
                    <a:pt x="1290" y="0"/>
                    <a:pt x="0" y="1290"/>
                    <a:pt x="0" y="2831"/>
                  </a:cubicBezTo>
                  <a:lnTo>
                    <a:pt x="0" y="16234"/>
                  </a:lnTo>
                  <a:cubicBezTo>
                    <a:pt x="0" y="17775"/>
                    <a:pt x="1290" y="19065"/>
                    <a:pt x="2829" y="19065"/>
                  </a:cubicBezTo>
                  <a:lnTo>
                    <a:pt x="16235" y="19065"/>
                  </a:lnTo>
                  <a:cubicBezTo>
                    <a:pt x="17774" y="19065"/>
                    <a:pt x="19063" y="17775"/>
                    <a:pt x="19063" y="16234"/>
                  </a:cubicBezTo>
                  <a:lnTo>
                    <a:pt x="19063" y="2831"/>
                  </a:lnTo>
                  <a:cubicBezTo>
                    <a:pt x="19063" y="1290"/>
                    <a:pt x="17774" y="0"/>
                    <a:pt x="1623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16" name="Google Shape;1316;p44"/>
          <p:cNvGrpSpPr/>
          <p:nvPr/>
        </p:nvGrpSpPr>
        <p:grpSpPr>
          <a:xfrm>
            <a:off x="6549174" y="3304035"/>
            <a:ext cx="314104" cy="314104"/>
            <a:chOff x="1190625" y="238125"/>
            <a:chExt cx="5235075" cy="5235075"/>
          </a:xfrm>
        </p:grpSpPr>
        <p:sp>
          <p:nvSpPr>
            <p:cNvPr id="1317" name="Google Shape;1317;p44"/>
            <p:cNvSpPr/>
            <p:nvPr/>
          </p:nvSpPr>
          <p:spPr>
            <a:xfrm>
              <a:off x="2315100" y="1168900"/>
              <a:ext cx="2952100" cy="3373700"/>
            </a:xfrm>
            <a:custGeom>
              <a:rect b="b" l="l" r="r" t="t"/>
              <a:pathLst>
                <a:path extrusionOk="0" h="134948" w="118084">
                  <a:moveTo>
                    <a:pt x="69703" y="1"/>
                  </a:moveTo>
                  <a:cubicBezTo>
                    <a:pt x="69732" y="18483"/>
                    <a:pt x="69791" y="73192"/>
                    <a:pt x="69614" y="94277"/>
                  </a:cubicBezTo>
                  <a:cubicBezTo>
                    <a:pt x="69555" y="101848"/>
                    <a:pt x="66627" y="108827"/>
                    <a:pt x="61393" y="113914"/>
                  </a:cubicBezTo>
                  <a:cubicBezTo>
                    <a:pt x="56291" y="118871"/>
                    <a:pt x="49391" y="121638"/>
                    <a:pt x="41981" y="121638"/>
                  </a:cubicBezTo>
                  <a:cubicBezTo>
                    <a:pt x="41788" y="121638"/>
                    <a:pt x="41595" y="121636"/>
                    <a:pt x="41402" y="121632"/>
                  </a:cubicBezTo>
                  <a:cubicBezTo>
                    <a:pt x="26527" y="121336"/>
                    <a:pt x="14462" y="109005"/>
                    <a:pt x="14491" y="94159"/>
                  </a:cubicBezTo>
                  <a:cubicBezTo>
                    <a:pt x="14491" y="82094"/>
                    <a:pt x="22387" y="71477"/>
                    <a:pt x="33950" y="67988"/>
                  </a:cubicBezTo>
                  <a:lnTo>
                    <a:pt x="33861" y="54473"/>
                  </a:lnTo>
                  <a:cubicBezTo>
                    <a:pt x="25522" y="56070"/>
                    <a:pt x="17360" y="60949"/>
                    <a:pt x="11238" y="68224"/>
                  </a:cubicBezTo>
                  <a:cubicBezTo>
                    <a:pt x="3401" y="77480"/>
                    <a:pt x="1" y="88984"/>
                    <a:pt x="1864" y="99837"/>
                  </a:cubicBezTo>
                  <a:cubicBezTo>
                    <a:pt x="3668" y="109951"/>
                    <a:pt x="8961" y="119148"/>
                    <a:pt x="16857" y="125772"/>
                  </a:cubicBezTo>
                  <a:cubicBezTo>
                    <a:pt x="23901" y="131741"/>
                    <a:pt x="32192" y="134947"/>
                    <a:pt x="40396" y="134947"/>
                  </a:cubicBezTo>
                  <a:cubicBezTo>
                    <a:pt x="41215" y="134947"/>
                    <a:pt x="42034" y="134915"/>
                    <a:pt x="42851" y="134851"/>
                  </a:cubicBezTo>
                  <a:cubicBezTo>
                    <a:pt x="66893" y="133017"/>
                    <a:pt x="82508" y="116634"/>
                    <a:pt x="82596" y="93183"/>
                  </a:cubicBezTo>
                  <a:lnTo>
                    <a:pt x="82626" y="43738"/>
                  </a:lnTo>
                  <a:cubicBezTo>
                    <a:pt x="82626" y="40066"/>
                    <a:pt x="85620" y="37517"/>
                    <a:pt x="88833" y="37517"/>
                  </a:cubicBezTo>
                  <a:cubicBezTo>
                    <a:pt x="90045" y="37517"/>
                    <a:pt x="91289" y="37880"/>
                    <a:pt x="92414" y="38681"/>
                  </a:cubicBezTo>
                  <a:cubicBezTo>
                    <a:pt x="100014" y="44064"/>
                    <a:pt x="111163" y="46104"/>
                    <a:pt x="118083" y="46873"/>
                  </a:cubicBezTo>
                  <a:lnTo>
                    <a:pt x="118083" y="34127"/>
                  </a:lnTo>
                  <a:cubicBezTo>
                    <a:pt x="112405" y="32530"/>
                    <a:pt x="106432" y="30697"/>
                    <a:pt x="101197" y="27503"/>
                  </a:cubicBezTo>
                  <a:cubicBezTo>
                    <a:pt x="91320" y="21441"/>
                    <a:pt x="85228" y="12214"/>
                    <a:pt x="83069" y="30"/>
                  </a:cubicBezTo>
                  <a:lnTo>
                    <a:pt x="8306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44"/>
            <p:cNvSpPr/>
            <p:nvPr/>
          </p:nvSpPr>
          <p:spPr>
            <a:xfrm>
              <a:off x="1190625" y="238125"/>
              <a:ext cx="5235075" cy="5235075"/>
            </a:xfrm>
            <a:custGeom>
              <a:rect b="b" l="l" r="r" t="t"/>
              <a:pathLst>
                <a:path extrusionOk="0" h="209403" w="209403">
                  <a:moveTo>
                    <a:pt x="108469" y="24836"/>
                  </a:moveTo>
                  <a:cubicBezTo>
                    <a:pt x="108549" y="24836"/>
                    <a:pt x="108628" y="24838"/>
                    <a:pt x="108708" y="24841"/>
                  </a:cubicBezTo>
                  <a:lnTo>
                    <a:pt x="132248" y="24841"/>
                  </a:lnTo>
                  <a:cubicBezTo>
                    <a:pt x="132267" y="24841"/>
                    <a:pt x="132287" y="24841"/>
                    <a:pt x="132306" y="24841"/>
                  </a:cubicBezTo>
                  <a:cubicBezTo>
                    <a:pt x="136154" y="24841"/>
                    <a:pt x="139377" y="27758"/>
                    <a:pt x="139789" y="31583"/>
                  </a:cubicBezTo>
                  <a:cubicBezTo>
                    <a:pt x="140794" y="42082"/>
                    <a:pt x="144993" y="49445"/>
                    <a:pt x="152653" y="54147"/>
                  </a:cubicBezTo>
                  <a:cubicBezTo>
                    <a:pt x="156556" y="56542"/>
                    <a:pt x="161406" y="57991"/>
                    <a:pt x="166463" y="59411"/>
                  </a:cubicBezTo>
                  <a:cubicBezTo>
                    <a:pt x="167557" y="59736"/>
                    <a:pt x="168651" y="59973"/>
                    <a:pt x="169775" y="60150"/>
                  </a:cubicBezTo>
                  <a:cubicBezTo>
                    <a:pt x="173028" y="60357"/>
                    <a:pt x="175512" y="63078"/>
                    <a:pt x="175453" y="66331"/>
                  </a:cubicBezTo>
                  <a:lnTo>
                    <a:pt x="175453" y="90787"/>
                  </a:lnTo>
                  <a:cubicBezTo>
                    <a:pt x="175453" y="92414"/>
                    <a:pt x="174802" y="94011"/>
                    <a:pt x="173620" y="95194"/>
                  </a:cubicBezTo>
                  <a:cubicBezTo>
                    <a:pt x="172462" y="96322"/>
                    <a:pt x="170909" y="96969"/>
                    <a:pt x="169292" y="96969"/>
                  </a:cubicBezTo>
                  <a:cubicBezTo>
                    <a:pt x="169256" y="96969"/>
                    <a:pt x="169220" y="96969"/>
                    <a:pt x="169184" y="96968"/>
                  </a:cubicBezTo>
                  <a:cubicBezTo>
                    <a:pt x="168444" y="96968"/>
                    <a:pt x="154871" y="96702"/>
                    <a:pt x="141888" y="91970"/>
                  </a:cubicBezTo>
                  <a:cubicBezTo>
                    <a:pt x="141720" y="91905"/>
                    <a:pt x="141550" y="91875"/>
                    <a:pt x="141384" y="91875"/>
                  </a:cubicBezTo>
                  <a:cubicBezTo>
                    <a:pt x="140646" y="91875"/>
                    <a:pt x="139996" y="92474"/>
                    <a:pt x="139996" y="93271"/>
                  </a:cubicBezTo>
                  <a:lnTo>
                    <a:pt x="139966" y="130444"/>
                  </a:lnTo>
                  <a:cubicBezTo>
                    <a:pt x="139848" y="160371"/>
                    <a:pt x="119265" y="182077"/>
                    <a:pt x="88776" y="184443"/>
                  </a:cubicBezTo>
                  <a:cubicBezTo>
                    <a:pt x="87653" y="184532"/>
                    <a:pt x="86529" y="184561"/>
                    <a:pt x="85405" y="184561"/>
                  </a:cubicBezTo>
                  <a:cubicBezTo>
                    <a:pt x="61481" y="184561"/>
                    <a:pt x="39095" y="164896"/>
                    <a:pt x="34629" y="139168"/>
                  </a:cubicBezTo>
                  <a:cubicBezTo>
                    <a:pt x="32116" y="124707"/>
                    <a:pt x="36522" y="109507"/>
                    <a:pt x="46724" y="97441"/>
                  </a:cubicBezTo>
                  <a:cubicBezTo>
                    <a:pt x="56803" y="85541"/>
                    <a:pt x="70647" y="78721"/>
                    <a:pt x="84747" y="78721"/>
                  </a:cubicBezTo>
                  <a:cubicBezTo>
                    <a:pt x="84839" y="78721"/>
                    <a:pt x="84930" y="78721"/>
                    <a:pt x="85021" y="78722"/>
                  </a:cubicBezTo>
                  <a:cubicBezTo>
                    <a:pt x="88392" y="78722"/>
                    <a:pt x="91142" y="81472"/>
                    <a:pt x="91172" y="84873"/>
                  </a:cubicBezTo>
                  <a:lnTo>
                    <a:pt x="91349" y="108856"/>
                  </a:lnTo>
                  <a:cubicBezTo>
                    <a:pt x="91349" y="112641"/>
                    <a:pt x="88658" y="116013"/>
                    <a:pt x="84902" y="116545"/>
                  </a:cubicBezTo>
                  <a:cubicBezTo>
                    <a:pt x="77125" y="117580"/>
                    <a:pt x="71447" y="124441"/>
                    <a:pt x="71890" y="132277"/>
                  </a:cubicBezTo>
                  <a:cubicBezTo>
                    <a:pt x="72334" y="140114"/>
                    <a:pt x="78751" y="146295"/>
                    <a:pt x="86618" y="146443"/>
                  </a:cubicBezTo>
                  <a:cubicBezTo>
                    <a:pt x="86736" y="146445"/>
                    <a:pt x="86855" y="146446"/>
                    <a:pt x="86973" y="146446"/>
                  </a:cubicBezTo>
                  <a:cubicBezTo>
                    <a:pt x="91096" y="146446"/>
                    <a:pt x="94919" y="144946"/>
                    <a:pt x="97707" y="142243"/>
                  </a:cubicBezTo>
                  <a:cubicBezTo>
                    <a:pt x="100605" y="139434"/>
                    <a:pt x="102143" y="135619"/>
                    <a:pt x="102173" y="131390"/>
                  </a:cubicBezTo>
                  <a:cubicBezTo>
                    <a:pt x="102380" y="106047"/>
                    <a:pt x="102291" y="31790"/>
                    <a:pt x="102291" y="31051"/>
                  </a:cubicBezTo>
                  <a:cubicBezTo>
                    <a:pt x="102291" y="28419"/>
                    <a:pt x="103917" y="26083"/>
                    <a:pt x="106401" y="25196"/>
                  </a:cubicBezTo>
                  <a:cubicBezTo>
                    <a:pt x="107067" y="24956"/>
                    <a:pt x="107756" y="24836"/>
                    <a:pt x="108469" y="24836"/>
                  </a:cubicBezTo>
                  <a:close/>
                  <a:moveTo>
                    <a:pt x="33831" y="0"/>
                  </a:moveTo>
                  <a:cubicBezTo>
                    <a:pt x="15141" y="0"/>
                    <a:pt x="0" y="15141"/>
                    <a:pt x="0" y="33831"/>
                  </a:cubicBezTo>
                  <a:lnTo>
                    <a:pt x="0" y="175601"/>
                  </a:lnTo>
                  <a:cubicBezTo>
                    <a:pt x="0" y="194261"/>
                    <a:pt x="15141" y="209402"/>
                    <a:pt x="33831" y="209402"/>
                  </a:cubicBezTo>
                  <a:lnTo>
                    <a:pt x="175601" y="209402"/>
                  </a:lnTo>
                  <a:cubicBezTo>
                    <a:pt x="194261" y="209402"/>
                    <a:pt x="209402" y="194261"/>
                    <a:pt x="209402" y="175601"/>
                  </a:cubicBezTo>
                  <a:lnTo>
                    <a:pt x="209402" y="33831"/>
                  </a:lnTo>
                  <a:cubicBezTo>
                    <a:pt x="209402" y="15141"/>
                    <a:pt x="194261" y="0"/>
                    <a:pt x="1756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19" name="Google Shape;1319;p44"/>
          <p:cNvSpPr/>
          <p:nvPr/>
        </p:nvSpPr>
        <p:spPr>
          <a:xfrm>
            <a:off x="6422475" y="1272433"/>
            <a:ext cx="1660800" cy="328800"/>
          </a:xfrm>
          <a:prstGeom prst="roundRect">
            <a:avLst>
              <a:gd fmla="val 5000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Alata"/>
                <a:ea typeface="Alata"/>
                <a:cs typeface="Alata"/>
                <a:sym typeface="Alata"/>
              </a:rPr>
              <a:t>Wernicke’s </a:t>
            </a:r>
            <a:r>
              <a:rPr lang="en" sz="1200">
                <a:solidFill>
                  <a:schemeClr val="dk1"/>
                </a:solidFill>
                <a:latin typeface="Alata"/>
                <a:ea typeface="Alata"/>
                <a:cs typeface="Alata"/>
                <a:sym typeface="Alata"/>
              </a:rPr>
              <a:t>area</a:t>
            </a:r>
            <a:endParaRPr>
              <a:latin typeface="Karla"/>
              <a:ea typeface="Karla"/>
              <a:cs typeface="Karla"/>
              <a:sym typeface="Karla"/>
            </a:endParaRPr>
          </a:p>
        </p:txBody>
      </p:sp>
      <p:cxnSp>
        <p:nvCxnSpPr>
          <p:cNvPr id="1320" name="Google Shape;1320;p44"/>
          <p:cNvCxnSpPr>
            <a:stCxn id="1296" idx="6"/>
            <a:endCxn id="1319" idx="1"/>
          </p:cNvCxnSpPr>
          <p:nvPr/>
        </p:nvCxnSpPr>
        <p:spPr>
          <a:xfrm>
            <a:off x="2064275" y="1329550"/>
            <a:ext cx="4358100" cy="107400"/>
          </a:xfrm>
          <a:prstGeom prst="bentConnector3">
            <a:avLst>
              <a:gd fmla="val 50001" name="adj1"/>
            </a:avLst>
          </a:prstGeom>
          <a:noFill/>
          <a:ln cap="flat" cmpd="sng" w="9525">
            <a:solidFill>
              <a:schemeClr val="dk1"/>
            </a:solidFill>
            <a:prstDash val="solid"/>
            <a:miter lim="8000"/>
            <a:headEnd len="med" w="med" type="none"/>
            <a:tailEnd len="med" w="med" type="none"/>
          </a:ln>
        </p:spPr>
      </p:cxnSp>
      <p:sp>
        <p:nvSpPr>
          <p:cNvPr id="1321" name="Google Shape;1321;p44"/>
          <p:cNvSpPr/>
          <p:nvPr/>
        </p:nvSpPr>
        <p:spPr>
          <a:xfrm>
            <a:off x="6422475" y="768917"/>
            <a:ext cx="1660800" cy="328800"/>
          </a:xfrm>
          <a:prstGeom prst="roundRect">
            <a:avLst>
              <a:gd fmla="val 5000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Alata"/>
                <a:ea typeface="Alata"/>
                <a:cs typeface="Alata"/>
                <a:sym typeface="Alata"/>
              </a:rPr>
              <a:t>Motor function</a:t>
            </a:r>
            <a:r>
              <a:rPr lang="en" sz="1200">
                <a:solidFill>
                  <a:schemeClr val="dk1"/>
                </a:solidFill>
                <a:latin typeface="Alata"/>
                <a:ea typeface="Alata"/>
                <a:cs typeface="Alata"/>
                <a:sym typeface="Alata"/>
              </a:rPr>
              <a:t> area</a:t>
            </a:r>
            <a:endParaRPr>
              <a:latin typeface="Karla"/>
              <a:ea typeface="Karla"/>
              <a:cs typeface="Karla"/>
              <a:sym typeface="Karla"/>
            </a:endParaRPr>
          </a:p>
        </p:txBody>
      </p:sp>
      <p:sp>
        <p:nvSpPr>
          <p:cNvPr id="1322" name="Google Shape;1322;p44"/>
          <p:cNvSpPr/>
          <p:nvPr/>
        </p:nvSpPr>
        <p:spPr>
          <a:xfrm>
            <a:off x="6422475" y="265400"/>
            <a:ext cx="1660800" cy="328800"/>
          </a:xfrm>
          <a:prstGeom prst="roundRect">
            <a:avLst>
              <a:gd fmla="val 5000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Alata"/>
                <a:ea typeface="Alata"/>
                <a:cs typeface="Alata"/>
                <a:sym typeface="Alata"/>
              </a:rPr>
              <a:t>Frontal lobe</a:t>
            </a:r>
            <a:endParaRPr>
              <a:latin typeface="Karla"/>
              <a:ea typeface="Karla"/>
              <a:cs typeface="Karla"/>
              <a:sym typeface="Karla"/>
            </a:endParaRPr>
          </a:p>
        </p:txBody>
      </p:sp>
      <p:cxnSp>
        <p:nvCxnSpPr>
          <p:cNvPr id="1323" name="Google Shape;1323;p44"/>
          <p:cNvCxnSpPr>
            <a:stCxn id="1298" idx="6"/>
            <a:endCxn id="1321" idx="1"/>
          </p:cNvCxnSpPr>
          <p:nvPr/>
        </p:nvCxnSpPr>
        <p:spPr>
          <a:xfrm flipH="1" rot="10800000">
            <a:off x="2064275" y="933350"/>
            <a:ext cx="4358100" cy="64200"/>
          </a:xfrm>
          <a:prstGeom prst="bentConnector3">
            <a:avLst>
              <a:gd fmla="val 50001" name="adj1"/>
            </a:avLst>
          </a:prstGeom>
          <a:noFill/>
          <a:ln cap="flat" cmpd="sng" w="9525">
            <a:solidFill>
              <a:schemeClr val="dk1"/>
            </a:solidFill>
            <a:prstDash val="solid"/>
            <a:miter lim="8000"/>
            <a:headEnd len="med" w="med" type="none"/>
            <a:tailEnd len="med" w="med" type="none"/>
          </a:ln>
        </p:spPr>
      </p:cxnSp>
      <p:cxnSp>
        <p:nvCxnSpPr>
          <p:cNvPr id="1324" name="Google Shape;1324;p44"/>
          <p:cNvCxnSpPr>
            <a:stCxn id="1297" idx="6"/>
            <a:endCxn id="1322" idx="1"/>
          </p:cNvCxnSpPr>
          <p:nvPr/>
        </p:nvCxnSpPr>
        <p:spPr>
          <a:xfrm flipH="1" rot="10800000">
            <a:off x="1847025" y="429750"/>
            <a:ext cx="4575600" cy="235800"/>
          </a:xfrm>
          <a:prstGeom prst="bentConnector3">
            <a:avLst>
              <a:gd fmla="val 49998" name="adj1"/>
            </a:avLst>
          </a:prstGeom>
          <a:noFill/>
          <a:ln cap="flat" cmpd="sng" w="9525">
            <a:solidFill>
              <a:schemeClr val="dk1"/>
            </a:solidFill>
            <a:prstDash val="solid"/>
            <a:miter lim="8000"/>
            <a:headEnd len="med" w="med" type="none"/>
            <a:tailEnd len="med" w="med" type="non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8" name="Shape 1328"/>
        <p:cNvGrpSpPr/>
        <p:nvPr/>
      </p:nvGrpSpPr>
      <p:grpSpPr>
        <a:xfrm>
          <a:off x="0" y="0"/>
          <a:ext cx="0" cy="0"/>
          <a:chOff x="0" y="0"/>
          <a:chExt cx="0" cy="0"/>
        </a:xfrm>
      </p:grpSpPr>
      <p:sp>
        <p:nvSpPr>
          <p:cNvPr id="1329" name="Google Shape;1329;p4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References </a:t>
            </a:r>
            <a:endParaRPr/>
          </a:p>
          <a:p>
            <a:pPr indent="0" lvl="0" marL="0" rtl="0" algn="ctr">
              <a:spcBef>
                <a:spcPts val="0"/>
              </a:spcBef>
              <a:spcAft>
                <a:spcPts val="0"/>
              </a:spcAft>
              <a:buNone/>
            </a:pPr>
            <a:r>
              <a:t/>
            </a:r>
            <a:endParaRPr/>
          </a:p>
        </p:txBody>
      </p:sp>
      <p:sp>
        <p:nvSpPr>
          <p:cNvPr id="1330" name="Google Shape;1330;p45"/>
          <p:cNvSpPr txBox="1"/>
          <p:nvPr/>
        </p:nvSpPr>
        <p:spPr>
          <a:xfrm>
            <a:off x="914325" y="1663325"/>
            <a:ext cx="7509600" cy="2497200"/>
          </a:xfrm>
          <a:prstGeom prst="rect">
            <a:avLst/>
          </a:prstGeom>
          <a:noFill/>
          <a:ln>
            <a:noFill/>
          </a:ln>
        </p:spPr>
        <p:txBody>
          <a:bodyPr anchorCtr="0" anchor="t" bIns="91425" lIns="91425" spcFirstLastPara="1" rIns="91425" wrap="square" tIns="91425">
            <a:noAutofit/>
          </a:bodyPr>
          <a:lstStyle/>
          <a:p>
            <a:pPr indent="-279400" lvl="0" marL="279400" rtl="0" algn="l">
              <a:lnSpc>
                <a:spcPct val="100000"/>
              </a:lnSpc>
              <a:spcBef>
                <a:spcPts val="0"/>
              </a:spcBef>
              <a:spcAft>
                <a:spcPts val="0"/>
              </a:spcAft>
              <a:buNone/>
            </a:pPr>
            <a:r>
              <a:rPr lang="en" sz="1100"/>
              <a:t>Dimou, S., Battisti, R. A., Hermens, D. F., &amp; Lagopoulos, J. (2013). A systematic review of functional magnetic resonance imaging and diffusion tensor imaging modalities used in presurgical planning of brain tumour resection. </a:t>
            </a:r>
            <a:r>
              <a:rPr i="1" lang="en" sz="1100"/>
              <a:t>Neurosurgical Review</a:t>
            </a:r>
            <a:r>
              <a:rPr lang="en" sz="1100"/>
              <a:t>, </a:t>
            </a:r>
            <a:r>
              <a:rPr i="1" lang="en" sz="1100"/>
              <a:t>36</a:t>
            </a:r>
            <a:r>
              <a:rPr lang="en" sz="1100"/>
              <a:t>(2), 205–214.</a:t>
            </a:r>
            <a:r>
              <a:rPr lang="en" sz="1100">
                <a:uFill>
                  <a:noFill/>
                </a:uFill>
                <a:hlinkClick r:id="rId3"/>
              </a:rPr>
              <a:t> </a:t>
            </a:r>
            <a:r>
              <a:rPr lang="en" sz="1100" u="sng">
                <a:solidFill>
                  <a:schemeClr val="hlink"/>
                </a:solidFill>
                <a:hlinkClick r:id="rId4"/>
              </a:rPr>
              <a:t>https://doi.org/10.1007/s10143-012-0436-8</a:t>
            </a:r>
            <a:endParaRPr sz="1100" u="sng">
              <a:solidFill>
                <a:schemeClr val="hlink"/>
              </a:solidFill>
            </a:endParaRPr>
          </a:p>
          <a:p>
            <a:pPr indent="-279400" lvl="0" marL="279400" rtl="0" algn="l">
              <a:lnSpc>
                <a:spcPct val="100000"/>
              </a:lnSpc>
              <a:spcBef>
                <a:spcPts val="0"/>
              </a:spcBef>
              <a:spcAft>
                <a:spcPts val="0"/>
              </a:spcAft>
              <a:buNone/>
            </a:pPr>
            <a:r>
              <a:rPr lang="en" sz="1100"/>
              <a:t>Giacosa, C., Karpati, F. J., Foster, N. E. V., Penhune, V. B., &amp; Hyde, K. L. (2016). Dance and music training have different effects on white matter diffusivity in sensorimotor pathways. </a:t>
            </a:r>
            <a:r>
              <a:rPr i="1" lang="en" sz="1100"/>
              <a:t>NeuroImage</a:t>
            </a:r>
            <a:r>
              <a:rPr lang="en" sz="1100"/>
              <a:t>, </a:t>
            </a:r>
            <a:r>
              <a:rPr i="1" lang="en" sz="1100"/>
              <a:t>135</a:t>
            </a:r>
            <a:r>
              <a:rPr lang="en" sz="1100"/>
              <a:t>, 273–286.</a:t>
            </a:r>
            <a:r>
              <a:rPr lang="en" sz="1100">
                <a:uFill>
                  <a:noFill/>
                </a:uFill>
                <a:hlinkClick r:id="rId5"/>
              </a:rPr>
              <a:t> </a:t>
            </a:r>
            <a:r>
              <a:rPr lang="en" sz="1100" u="sng">
                <a:solidFill>
                  <a:schemeClr val="hlink"/>
                </a:solidFill>
                <a:hlinkClick r:id="rId6"/>
              </a:rPr>
              <a:t>https://doi.org/10.1016/j.neuroimage.2016.04.048</a:t>
            </a:r>
            <a:endParaRPr sz="1100" u="sng">
              <a:solidFill>
                <a:schemeClr val="hlink"/>
              </a:solidFill>
            </a:endParaRPr>
          </a:p>
          <a:p>
            <a:pPr indent="-279400" lvl="0" marL="279400" rtl="0" algn="l">
              <a:lnSpc>
                <a:spcPct val="100000"/>
              </a:lnSpc>
              <a:spcBef>
                <a:spcPts val="0"/>
              </a:spcBef>
              <a:spcAft>
                <a:spcPts val="0"/>
              </a:spcAft>
              <a:buNone/>
            </a:pPr>
            <a:r>
              <a:rPr lang="en" sz="1100"/>
              <a:t>Hattingen, E., Jurcoane, A., Melber, J., Blasel, S., Zanella, F. E., Neumann-Haefelin, T., &amp; Singer, O. C. (2010). Diffusion Tensor Imaging in Patients With Adult Chronic Idiopathic Hydrocephalus. </a:t>
            </a:r>
            <a:r>
              <a:rPr i="1" lang="en" sz="1100"/>
              <a:t>Neurosurgery</a:t>
            </a:r>
            <a:r>
              <a:rPr lang="en" sz="1100"/>
              <a:t>, </a:t>
            </a:r>
            <a:r>
              <a:rPr i="1" lang="en" sz="1100"/>
              <a:t>66</a:t>
            </a:r>
            <a:r>
              <a:rPr lang="en" sz="1100"/>
              <a:t>(5), 917–924.</a:t>
            </a:r>
            <a:r>
              <a:rPr lang="en" sz="1100">
                <a:uFill>
                  <a:noFill/>
                </a:uFill>
                <a:hlinkClick r:id="rId7"/>
              </a:rPr>
              <a:t> </a:t>
            </a:r>
            <a:r>
              <a:rPr lang="en" sz="1100" u="sng">
                <a:solidFill>
                  <a:schemeClr val="hlink"/>
                </a:solidFill>
                <a:hlinkClick r:id="rId8"/>
              </a:rPr>
              <a:t>https://doi.org/10.1227/01.NEU.0000367801.35654.EC</a:t>
            </a:r>
            <a:endParaRPr sz="1100" u="sng">
              <a:solidFill>
                <a:schemeClr val="hlink"/>
              </a:solidFill>
            </a:endParaRPr>
          </a:p>
          <a:p>
            <a:pPr indent="-279400" lvl="0" marL="279400" rtl="0" algn="l">
              <a:lnSpc>
                <a:spcPct val="100000"/>
              </a:lnSpc>
              <a:spcBef>
                <a:spcPts val="0"/>
              </a:spcBef>
              <a:spcAft>
                <a:spcPts val="0"/>
              </a:spcAft>
              <a:buNone/>
            </a:pPr>
            <a:r>
              <a:rPr lang="en" sz="1100"/>
              <a:t>Read, M., Umla‐Runge, K., Lawrence, A. D., Costigan, A. G., Hsieh, L., Chamberland, M., Ranganath, C., &amp; Graham, K. S. (2023). A role for the fornix in temporal sequence memory. </a:t>
            </a:r>
            <a:r>
              <a:rPr i="1" lang="en" sz="1100"/>
              <a:t>European Journal of Neuroscience</a:t>
            </a:r>
            <a:r>
              <a:rPr lang="en" sz="1100"/>
              <a:t>, </a:t>
            </a:r>
            <a:r>
              <a:rPr i="1" lang="en" sz="1100"/>
              <a:t>57</a:t>
            </a:r>
            <a:r>
              <a:rPr lang="en" sz="1100"/>
              <a:t>(7), 1141–1160.</a:t>
            </a:r>
            <a:r>
              <a:rPr lang="en" sz="1100">
                <a:uFill>
                  <a:noFill/>
                </a:uFill>
                <a:hlinkClick r:id="rId9"/>
              </a:rPr>
              <a:t> </a:t>
            </a:r>
            <a:r>
              <a:rPr lang="en" sz="1100" u="sng">
                <a:solidFill>
                  <a:schemeClr val="hlink"/>
                </a:solidFill>
                <a:hlinkClick r:id="rId10"/>
              </a:rPr>
              <a:t>https://doi.org/10.1111/ejn.15940</a:t>
            </a:r>
            <a:endParaRPr sz="1100" u="sng">
              <a:solidFill>
                <a:schemeClr val="hlink"/>
              </a:solidFill>
            </a:endParaRPr>
          </a:p>
          <a:p>
            <a:pPr indent="-279400" lvl="0" marL="279400" rtl="0" algn="l">
              <a:lnSpc>
                <a:spcPct val="100000"/>
              </a:lnSpc>
              <a:spcBef>
                <a:spcPts val="0"/>
              </a:spcBef>
              <a:spcAft>
                <a:spcPts val="0"/>
              </a:spcAft>
              <a:buNone/>
            </a:pPr>
            <a:r>
              <a:rPr lang="en" sz="1100"/>
              <a:t>Wilde, E. A., McCauley, S. R., Hunter, J. V., Bigler, E. D., Chu, Z., Wang, Z. J., Hanten, G. R., Troyanskaya, M., Yallampalli, R., Li, X., Chia, J., &amp; Levin, H. S. (2008). Diffusion tensor imaging of acute mild traumatic brain injury in adolescents. </a:t>
            </a:r>
            <a:r>
              <a:rPr i="1" lang="en" sz="1100"/>
              <a:t>Neurology</a:t>
            </a:r>
            <a:r>
              <a:rPr lang="en" sz="1100"/>
              <a:t>, </a:t>
            </a:r>
            <a:r>
              <a:rPr i="1" lang="en" sz="1100"/>
              <a:t>70</a:t>
            </a:r>
            <a:r>
              <a:rPr lang="en" sz="1100"/>
              <a:t>(12), 948–955.</a:t>
            </a:r>
            <a:r>
              <a:rPr lang="en" sz="1100">
                <a:uFill>
                  <a:noFill/>
                </a:uFill>
                <a:hlinkClick r:id="rId11"/>
              </a:rPr>
              <a:t> </a:t>
            </a:r>
            <a:r>
              <a:rPr lang="en" sz="1100" u="sng">
                <a:solidFill>
                  <a:schemeClr val="hlink"/>
                </a:solidFill>
                <a:hlinkClick r:id="rId12"/>
              </a:rPr>
              <a:t>https://doi.org/10.1212/01.wnl.0000305961.68029.54</a:t>
            </a:r>
            <a:endParaRPr sz="1100" u="sng">
              <a:solidFill>
                <a:schemeClr val="hlink"/>
              </a:solidFill>
            </a:endParaRPr>
          </a:p>
          <a:p>
            <a:pPr indent="0" lvl="0" marL="0" rtl="0" algn="l">
              <a:lnSpc>
                <a:spcPct val="100000"/>
              </a:lnSpc>
              <a:spcBef>
                <a:spcPts val="0"/>
              </a:spcBef>
              <a:spcAft>
                <a:spcPts val="0"/>
              </a:spcAft>
              <a:buNone/>
            </a:pPr>
            <a:r>
              <a:t/>
            </a:r>
            <a:endParaRPr sz="1200">
              <a:solidFill>
                <a:schemeClr val="dk1"/>
              </a:solidFill>
              <a:latin typeface="Karla"/>
              <a:ea typeface="Karla"/>
              <a:cs typeface="Karla"/>
              <a:sym typeface="Karl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pic>
        <p:nvPicPr>
          <p:cNvPr id="605" name="Google Shape;605;p26"/>
          <p:cNvPicPr preferRelativeResize="0"/>
          <p:nvPr>
            <p:ph idx="3" type="pic"/>
          </p:nvPr>
        </p:nvPicPr>
        <p:blipFill rotWithShape="1">
          <a:blip r:embed="rId3">
            <a:alphaModFix/>
          </a:blip>
          <a:srcRect b="16696" l="0" r="0" t="16703"/>
          <a:stretch/>
        </p:blipFill>
        <p:spPr>
          <a:xfrm>
            <a:off x="970943" y="791375"/>
            <a:ext cx="3413400" cy="3410700"/>
          </a:xfrm>
          <a:prstGeom prst="ellipse">
            <a:avLst/>
          </a:prstGeom>
        </p:spPr>
      </p:pic>
      <p:sp>
        <p:nvSpPr>
          <p:cNvPr id="606" name="Google Shape;606;p26"/>
          <p:cNvSpPr txBox="1"/>
          <p:nvPr>
            <p:ph type="title"/>
          </p:nvPr>
        </p:nvSpPr>
        <p:spPr>
          <a:xfrm>
            <a:off x="4830325" y="1965175"/>
            <a:ext cx="4223100" cy="84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Structural Connectivity Neuroimaging </a:t>
            </a:r>
            <a:endParaRPr/>
          </a:p>
        </p:txBody>
      </p:sp>
      <p:sp>
        <p:nvSpPr>
          <p:cNvPr id="607" name="Google Shape;607;p26"/>
          <p:cNvSpPr txBox="1"/>
          <p:nvPr>
            <p:ph idx="2" type="title"/>
          </p:nvPr>
        </p:nvSpPr>
        <p:spPr>
          <a:xfrm>
            <a:off x="5379150" y="1038100"/>
            <a:ext cx="11175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01</a:t>
            </a:r>
            <a:endParaRPr/>
          </a:p>
        </p:txBody>
      </p:sp>
      <p:grpSp>
        <p:nvGrpSpPr>
          <p:cNvPr id="608" name="Google Shape;608;p26"/>
          <p:cNvGrpSpPr/>
          <p:nvPr/>
        </p:nvGrpSpPr>
        <p:grpSpPr>
          <a:xfrm>
            <a:off x="3143716" y="2735713"/>
            <a:ext cx="1798200" cy="1798200"/>
            <a:chOff x="3143716" y="2705888"/>
            <a:chExt cx="1798200" cy="1798200"/>
          </a:xfrm>
        </p:grpSpPr>
        <p:sp>
          <p:nvSpPr>
            <p:cNvPr id="609" name="Google Shape;609;p26"/>
            <p:cNvSpPr/>
            <p:nvPr/>
          </p:nvSpPr>
          <p:spPr>
            <a:xfrm>
              <a:off x="3143716" y="2705888"/>
              <a:ext cx="1798200" cy="17982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nvGrpSpPr>
            <p:cNvPr id="610" name="Google Shape;610;p26"/>
            <p:cNvGrpSpPr/>
            <p:nvPr/>
          </p:nvGrpSpPr>
          <p:grpSpPr>
            <a:xfrm>
              <a:off x="3442906" y="2925705"/>
              <a:ext cx="1199849" cy="1358588"/>
              <a:chOff x="635278" y="1020469"/>
              <a:chExt cx="2161501" cy="2447465"/>
            </a:xfrm>
          </p:grpSpPr>
          <p:sp>
            <p:nvSpPr>
              <p:cNvPr id="611" name="Google Shape;611;p26"/>
              <p:cNvSpPr/>
              <p:nvPr/>
            </p:nvSpPr>
            <p:spPr>
              <a:xfrm>
                <a:off x="1708384" y="2967909"/>
                <a:ext cx="987597" cy="500025"/>
              </a:xfrm>
              <a:custGeom>
                <a:rect b="b" l="l" r="r" t="t"/>
                <a:pathLst>
                  <a:path extrusionOk="0" h="883" w="1744">
                    <a:moveTo>
                      <a:pt x="1730" y="40"/>
                    </a:moveTo>
                    <a:cubicBezTo>
                      <a:pt x="1717" y="79"/>
                      <a:pt x="1506" y="487"/>
                      <a:pt x="1388" y="579"/>
                    </a:cubicBezTo>
                    <a:cubicBezTo>
                      <a:pt x="1388" y="579"/>
                      <a:pt x="1329" y="619"/>
                      <a:pt x="1289" y="625"/>
                    </a:cubicBezTo>
                    <a:cubicBezTo>
                      <a:pt x="1289" y="625"/>
                      <a:pt x="1243" y="718"/>
                      <a:pt x="1145" y="757"/>
                    </a:cubicBezTo>
                    <a:cubicBezTo>
                      <a:pt x="1046" y="796"/>
                      <a:pt x="691" y="882"/>
                      <a:pt x="658" y="803"/>
                    </a:cubicBezTo>
                    <a:cubicBezTo>
                      <a:pt x="658" y="803"/>
                      <a:pt x="612" y="868"/>
                      <a:pt x="421" y="822"/>
                    </a:cubicBezTo>
                    <a:cubicBezTo>
                      <a:pt x="230" y="776"/>
                      <a:pt x="40" y="592"/>
                      <a:pt x="0" y="388"/>
                    </a:cubicBezTo>
                    <a:lnTo>
                      <a:pt x="0" y="48"/>
                    </a:lnTo>
                    <a:cubicBezTo>
                      <a:pt x="67" y="27"/>
                      <a:pt x="100" y="83"/>
                      <a:pt x="252" y="134"/>
                    </a:cubicBezTo>
                    <a:cubicBezTo>
                      <a:pt x="351" y="168"/>
                      <a:pt x="391" y="207"/>
                      <a:pt x="407" y="231"/>
                    </a:cubicBezTo>
                    <a:cubicBezTo>
                      <a:pt x="412" y="239"/>
                      <a:pt x="423" y="241"/>
                      <a:pt x="431" y="235"/>
                    </a:cubicBezTo>
                    <a:cubicBezTo>
                      <a:pt x="486" y="194"/>
                      <a:pt x="657" y="165"/>
                      <a:pt x="718" y="147"/>
                    </a:cubicBezTo>
                    <a:cubicBezTo>
                      <a:pt x="756" y="135"/>
                      <a:pt x="775" y="137"/>
                      <a:pt x="785" y="140"/>
                    </a:cubicBezTo>
                    <a:cubicBezTo>
                      <a:pt x="789" y="142"/>
                      <a:pt x="795" y="140"/>
                      <a:pt x="798" y="136"/>
                    </a:cubicBezTo>
                    <a:cubicBezTo>
                      <a:pt x="815" y="107"/>
                      <a:pt x="878" y="85"/>
                      <a:pt x="971" y="76"/>
                    </a:cubicBezTo>
                    <a:cubicBezTo>
                      <a:pt x="1075" y="65"/>
                      <a:pt x="1085" y="124"/>
                      <a:pt x="1312" y="133"/>
                    </a:cubicBezTo>
                    <a:cubicBezTo>
                      <a:pt x="1538" y="142"/>
                      <a:pt x="1711" y="7"/>
                      <a:pt x="1711" y="7"/>
                    </a:cubicBezTo>
                    <a:cubicBezTo>
                      <a:pt x="1711" y="7"/>
                      <a:pt x="1743" y="0"/>
                      <a:pt x="1730" y="4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6"/>
              <p:cNvSpPr/>
              <p:nvPr/>
            </p:nvSpPr>
            <p:spPr>
              <a:xfrm>
                <a:off x="1708384" y="2967909"/>
                <a:ext cx="987597" cy="499459"/>
              </a:xfrm>
              <a:custGeom>
                <a:rect b="b" l="l" r="r" t="t"/>
                <a:pathLst>
                  <a:path extrusionOk="0" h="882" w="1744">
                    <a:moveTo>
                      <a:pt x="1711" y="7"/>
                    </a:moveTo>
                    <a:cubicBezTo>
                      <a:pt x="1711" y="7"/>
                      <a:pt x="1539" y="142"/>
                      <a:pt x="1312" y="132"/>
                    </a:cubicBezTo>
                    <a:cubicBezTo>
                      <a:pt x="1086" y="123"/>
                      <a:pt x="1075" y="64"/>
                      <a:pt x="971" y="75"/>
                    </a:cubicBezTo>
                    <a:cubicBezTo>
                      <a:pt x="878" y="84"/>
                      <a:pt x="815" y="107"/>
                      <a:pt x="798" y="135"/>
                    </a:cubicBezTo>
                    <a:cubicBezTo>
                      <a:pt x="795" y="140"/>
                      <a:pt x="790" y="141"/>
                      <a:pt x="785" y="140"/>
                    </a:cubicBezTo>
                    <a:cubicBezTo>
                      <a:pt x="775" y="136"/>
                      <a:pt x="756" y="135"/>
                      <a:pt x="718" y="146"/>
                    </a:cubicBezTo>
                    <a:cubicBezTo>
                      <a:pt x="657" y="164"/>
                      <a:pt x="486" y="194"/>
                      <a:pt x="431" y="234"/>
                    </a:cubicBezTo>
                    <a:cubicBezTo>
                      <a:pt x="423" y="240"/>
                      <a:pt x="412" y="238"/>
                      <a:pt x="407" y="230"/>
                    </a:cubicBezTo>
                    <a:cubicBezTo>
                      <a:pt x="391" y="206"/>
                      <a:pt x="351" y="167"/>
                      <a:pt x="252" y="133"/>
                    </a:cubicBezTo>
                    <a:cubicBezTo>
                      <a:pt x="100" y="82"/>
                      <a:pt x="67" y="27"/>
                      <a:pt x="0" y="47"/>
                    </a:cubicBezTo>
                    <a:lnTo>
                      <a:pt x="0" y="388"/>
                    </a:lnTo>
                    <a:cubicBezTo>
                      <a:pt x="40" y="592"/>
                      <a:pt x="230" y="776"/>
                      <a:pt x="421" y="821"/>
                    </a:cubicBezTo>
                    <a:cubicBezTo>
                      <a:pt x="612" y="868"/>
                      <a:pt x="658" y="802"/>
                      <a:pt x="658" y="802"/>
                    </a:cubicBezTo>
                    <a:cubicBezTo>
                      <a:pt x="691" y="881"/>
                      <a:pt x="1046" y="795"/>
                      <a:pt x="1145" y="756"/>
                    </a:cubicBezTo>
                    <a:cubicBezTo>
                      <a:pt x="1243" y="716"/>
                      <a:pt x="1289" y="624"/>
                      <a:pt x="1289" y="624"/>
                    </a:cubicBezTo>
                    <a:cubicBezTo>
                      <a:pt x="1329" y="618"/>
                      <a:pt x="1388" y="578"/>
                      <a:pt x="1388" y="578"/>
                    </a:cubicBezTo>
                    <a:cubicBezTo>
                      <a:pt x="1506" y="486"/>
                      <a:pt x="1717" y="78"/>
                      <a:pt x="1730" y="39"/>
                    </a:cubicBezTo>
                    <a:cubicBezTo>
                      <a:pt x="1743" y="0"/>
                      <a:pt x="1711" y="7"/>
                      <a:pt x="1711" y="7"/>
                    </a:cubicBezTo>
                    <a:moveTo>
                      <a:pt x="1664" y="94"/>
                    </a:moveTo>
                    <a:cubicBezTo>
                      <a:pt x="1652" y="132"/>
                      <a:pt x="1489" y="406"/>
                      <a:pt x="1350" y="528"/>
                    </a:cubicBezTo>
                    <a:cubicBezTo>
                      <a:pt x="1309" y="563"/>
                      <a:pt x="1260" y="562"/>
                      <a:pt x="1232" y="568"/>
                    </a:cubicBezTo>
                    <a:cubicBezTo>
                      <a:pt x="1221" y="570"/>
                      <a:pt x="1213" y="577"/>
                      <a:pt x="1207" y="586"/>
                    </a:cubicBezTo>
                    <a:cubicBezTo>
                      <a:pt x="1195" y="607"/>
                      <a:pt x="1177" y="651"/>
                      <a:pt x="1137" y="681"/>
                    </a:cubicBezTo>
                    <a:cubicBezTo>
                      <a:pt x="1088" y="718"/>
                      <a:pt x="934" y="753"/>
                      <a:pt x="821" y="769"/>
                    </a:cubicBezTo>
                    <a:cubicBezTo>
                      <a:pt x="737" y="781"/>
                      <a:pt x="679" y="760"/>
                      <a:pt x="657" y="750"/>
                    </a:cubicBezTo>
                    <a:cubicBezTo>
                      <a:pt x="650" y="746"/>
                      <a:pt x="642" y="746"/>
                      <a:pt x="636" y="750"/>
                    </a:cubicBezTo>
                    <a:cubicBezTo>
                      <a:pt x="572" y="780"/>
                      <a:pt x="431" y="762"/>
                      <a:pt x="431" y="762"/>
                    </a:cubicBezTo>
                    <a:cubicBezTo>
                      <a:pt x="197" y="733"/>
                      <a:pt x="73" y="499"/>
                      <a:pt x="39" y="406"/>
                    </a:cubicBezTo>
                    <a:cubicBezTo>
                      <a:pt x="12" y="331"/>
                      <a:pt x="29" y="163"/>
                      <a:pt x="36" y="101"/>
                    </a:cubicBezTo>
                    <a:cubicBezTo>
                      <a:pt x="38" y="89"/>
                      <a:pt x="50" y="82"/>
                      <a:pt x="61" y="86"/>
                    </a:cubicBezTo>
                    <a:cubicBezTo>
                      <a:pt x="102" y="103"/>
                      <a:pt x="188" y="139"/>
                      <a:pt x="243" y="159"/>
                    </a:cubicBezTo>
                    <a:cubicBezTo>
                      <a:pt x="292" y="177"/>
                      <a:pt x="338" y="213"/>
                      <a:pt x="362" y="234"/>
                    </a:cubicBezTo>
                    <a:cubicBezTo>
                      <a:pt x="372" y="243"/>
                      <a:pt x="375" y="258"/>
                      <a:pt x="368" y="270"/>
                    </a:cubicBezTo>
                    <a:cubicBezTo>
                      <a:pt x="304" y="374"/>
                      <a:pt x="328" y="484"/>
                      <a:pt x="328" y="484"/>
                    </a:cubicBezTo>
                    <a:cubicBezTo>
                      <a:pt x="306" y="516"/>
                      <a:pt x="294" y="598"/>
                      <a:pt x="308" y="607"/>
                    </a:cubicBezTo>
                    <a:cubicBezTo>
                      <a:pt x="322" y="616"/>
                      <a:pt x="355" y="547"/>
                      <a:pt x="355" y="547"/>
                    </a:cubicBezTo>
                    <a:cubicBezTo>
                      <a:pt x="355" y="547"/>
                      <a:pt x="379" y="579"/>
                      <a:pt x="427" y="597"/>
                    </a:cubicBezTo>
                    <a:cubicBezTo>
                      <a:pt x="474" y="615"/>
                      <a:pt x="535" y="593"/>
                      <a:pt x="489" y="584"/>
                    </a:cubicBezTo>
                    <a:cubicBezTo>
                      <a:pt x="444" y="575"/>
                      <a:pt x="388" y="527"/>
                      <a:pt x="380" y="458"/>
                    </a:cubicBezTo>
                    <a:cubicBezTo>
                      <a:pt x="373" y="389"/>
                      <a:pt x="410" y="295"/>
                      <a:pt x="453" y="262"/>
                    </a:cubicBezTo>
                    <a:cubicBezTo>
                      <a:pt x="496" y="229"/>
                      <a:pt x="754" y="183"/>
                      <a:pt x="781" y="189"/>
                    </a:cubicBezTo>
                    <a:cubicBezTo>
                      <a:pt x="807" y="196"/>
                      <a:pt x="843" y="268"/>
                      <a:pt x="866" y="251"/>
                    </a:cubicBezTo>
                    <a:cubicBezTo>
                      <a:pt x="889" y="234"/>
                      <a:pt x="822" y="170"/>
                      <a:pt x="844" y="156"/>
                    </a:cubicBezTo>
                    <a:cubicBezTo>
                      <a:pt x="866" y="142"/>
                      <a:pt x="953" y="123"/>
                      <a:pt x="1002" y="116"/>
                    </a:cubicBezTo>
                    <a:cubicBezTo>
                      <a:pt x="1033" y="111"/>
                      <a:pt x="1146" y="142"/>
                      <a:pt x="1257" y="159"/>
                    </a:cubicBezTo>
                    <a:cubicBezTo>
                      <a:pt x="1262" y="160"/>
                      <a:pt x="1266" y="166"/>
                      <a:pt x="1264" y="172"/>
                    </a:cubicBezTo>
                    <a:cubicBezTo>
                      <a:pt x="1239" y="234"/>
                      <a:pt x="1174" y="288"/>
                      <a:pt x="1136" y="313"/>
                    </a:cubicBezTo>
                    <a:cubicBezTo>
                      <a:pt x="1095" y="339"/>
                      <a:pt x="951" y="442"/>
                      <a:pt x="902" y="467"/>
                    </a:cubicBezTo>
                    <a:cubicBezTo>
                      <a:pt x="853" y="492"/>
                      <a:pt x="737" y="525"/>
                      <a:pt x="701" y="538"/>
                    </a:cubicBezTo>
                    <a:cubicBezTo>
                      <a:pt x="665" y="551"/>
                      <a:pt x="667" y="565"/>
                      <a:pt x="667" y="565"/>
                    </a:cubicBezTo>
                    <a:cubicBezTo>
                      <a:pt x="693" y="601"/>
                      <a:pt x="879" y="511"/>
                      <a:pt x="876" y="529"/>
                    </a:cubicBezTo>
                    <a:cubicBezTo>
                      <a:pt x="873" y="546"/>
                      <a:pt x="885" y="602"/>
                      <a:pt x="897" y="597"/>
                    </a:cubicBezTo>
                    <a:cubicBezTo>
                      <a:pt x="908" y="593"/>
                      <a:pt x="907" y="533"/>
                      <a:pt x="922" y="514"/>
                    </a:cubicBezTo>
                    <a:cubicBezTo>
                      <a:pt x="937" y="494"/>
                      <a:pt x="1103" y="397"/>
                      <a:pt x="1169" y="358"/>
                    </a:cubicBezTo>
                    <a:cubicBezTo>
                      <a:pt x="1235" y="319"/>
                      <a:pt x="1305" y="234"/>
                      <a:pt x="1319" y="205"/>
                    </a:cubicBezTo>
                    <a:cubicBezTo>
                      <a:pt x="1332" y="176"/>
                      <a:pt x="1361" y="168"/>
                      <a:pt x="1361" y="168"/>
                    </a:cubicBezTo>
                    <a:cubicBezTo>
                      <a:pt x="1360" y="168"/>
                      <a:pt x="1397" y="170"/>
                      <a:pt x="1432" y="163"/>
                    </a:cubicBezTo>
                    <a:cubicBezTo>
                      <a:pt x="1564" y="136"/>
                      <a:pt x="1675" y="57"/>
                      <a:pt x="1664" y="9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26"/>
              <p:cNvSpPr/>
              <p:nvPr/>
            </p:nvSpPr>
            <p:spPr>
              <a:xfrm>
                <a:off x="1744060" y="3034730"/>
                <a:ext cx="851689" cy="344298"/>
              </a:xfrm>
              <a:custGeom>
                <a:rect b="b" l="l" r="r" t="t"/>
                <a:pathLst>
                  <a:path extrusionOk="0" h="608" w="1504">
                    <a:moveTo>
                      <a:pt x="614" y="585"/>
                    </a:moveTo>
                    <a:cubicBezTo>
                      <a:pt x="597" y="577"/>
                      <a:pt x="577" y="577"/>
                      <a:pt x="559" y="585"/>
                    </a:cubicBezTo>
                    <a:cubicBezTo>
                      <a:pt x="518" y="605"/>
                      <a:pt x="413" y="601"/>
                      <a:pt x="367" y="596"/>
                    </a:cubicBezTo>
                    <a:cubicBezTo>
                      <a:pt x="278" y="585"/>
                      <a:pt x="196" y="536"/>
                      <a:pt x="127" y="450"/>
                    </a:cubicBezTo>
                    <a:cubicBezTo>
                      <a:pt x="64" y="373"/>
                      <a:pt x="29" y="287"/>
                      <a:pt x="17" y="253"/>
                    </a:cubicBezTo>
                    <a:cubicBezTo>
                      <a:pt x="0" y="209"/>
                      <a:pt x="2" y="116"/>
                      <a:pt x="9" y="27"/>
                    </a:cubicBezTo>
                    <a:cubicBezTo>
                      <a:pt x="10" y="11"/>
                      <a:pt x="27" y="0"/>
                      <a:pt x="42" y="7"/>
                    </a:cubicBezTo>
                    <a:cubicBezTo>
                      <a:pt x="84" y="24"/>
                      <a:pt x="133" y="43"/>
                      <a:pt x="169" y="56"/>
                    </a:cubicBezTo>
                    <a:cubicBezTo>
                      <a:pt x="196" y="66"/>
                      <a:pt x="222" y="83"/>
                      <a:pt x="243" y="98"/>
                    </a:cubicBezTo>
                    <a:cubicBezTo>
                      <a:pt x="258" y="109"/>
                      <a:pt x="263" y="128"/>
                      <a:pt x="255" y="145"/>
                    </a:cubicBezTo>
                    <a:cubicBezTo>
                      <a:pt x="224" y="214"/>
                      <a:pt x="222" y="280"/>
                      <a:pt x="225" y="319"/>
                    </a:cubicBezTo>
                    <a:cubicBezTo>
                      <a:pt x="226" y="330"/>
                      <a:pt x="224" y="341"/>
                      <a:pt x="220" y="351"/>
                    </a:cubicBezTo>
                    <a:cubicBezTo>
                      <a:pt x="205" y="390"/>
                      <a:pt x="199" y="440"/>
                      <a:pt x="204" y="466"/>
                    </a:cubicBezTo>
                    <a:cubicBezTo>
                      <a:pt x="210" y="494"/>
                      <a:pt x="230" y="508"/>
                      <a:pt x="251" y="508"/>
                    </a:cubicBezTo>
                    <a:cubicBezTo>
                      <a:pt x="258" y="508"/>
                      <a:pt x="271" y="508"/>
                      <a:pt x="289" y="490"/>
                    </a:cubicBezTo>
                    <a:cubicBezTo>
                      <a:pt x="299" y="479"/>
                      <a:pt x="315" y="477"/>
                      <a:pt x="329" y="484"/>
                    </a:cubicBezTo>
                    <a:cubicBezTo>
                      <a:pt x="337" y="487"/>
                      <a:pt x="344" y="491"/>
                      <a:pt x="353" y="494"/>
                    </a:cubicBezTo>
                    <a:cubicBezTo>
                      <a:pt x="400" y="512"/>
                      <a:pt x="480" y="507"/>
                      <a:pt x="485" y="457"/>
                    </a:cubicBezTo>
                    <a:cubicBezTo>
                      <a:pt x="485" y="447"/>
                      <a:pt x="485" y="415"/>
                      <a:pt x="437" y="406"/>
                    </a:cubicBezTo>
                    <a:cubicBezTo>
                      <a:pt x="410" y="400"/>
                      <a:pt x="366" y="367"/>
                      <a:pt x="360" y="314"/>
                    </a:cubicBezTo>
                    <a:cubicBezTo>
                      <a:pt x="353" y="258"/>
                      <a:pt x="386" y="177"/>
                      <a:pt x="417" y="155"/>
                    </a:cubicBezTo>
                    <a:cubicBezTo>
                      <a:pt x="442" y="136"/>
                      <a:pt x="611" y="99"/>
                      <a:pt x="688" y="90"/>
                    </a:cubicBezTo>
                    <a:cubicBezTo>
                      <a:pt x="703" y="88"/>
                      <a:pt x="718" y="94"/>
                      <a:pt x="727" y="106"/>
                    </a:cubicBezTo>
                    <a:cubicBezTo>
                      <a:pt x="746" y="127"/>
                      <a:pt x="768" y="154"/>
                      <a:pt x="799" y="154"/>
                    </a:cubicBezTo>
                    <a:cubicBezTo>
                      <a:pt x="810" y="154"/>
                      <a:pt x="820" y="150"/>
                      <a:pt x="830" y="144"/>
                    </a:cubicBezTo>
                    <a:cubicBezTo>
                      <a:pt x="859" y="122"/>
                      <a:pt x="852" y="90"/>
                      <a:pt x="840" y="64"/>
                    </a:cubicBezTo>
                    <a:cubicBezTo>
                      <a:pt x="835" y="52"/>
                      <a:pt x="842" y="37"/>
                      <a:pt x="855" y="34"/>
                    </a:cubicBezTo>
                    <a:cubicBezTo>
                      <a:pt x="970" y="6"/>
                      <a:pt x="976" y="20"/>
                      <a:pt x="1128" y="48"/>
                    </a:cubicBezTo>
                    <a:cubicBezTo>
                      <a:pt x="1138" y="50"/>
                      <a:pt x="1142" y="62"/>
                      <a:pt x="1135" y="69"/>
                    </a:cubicBezTo>
                    <a:cubicBezTo>
                      <a:pt x="1111" y="98"/>
                      <a:pt x="1080" y="124"/>
                      <a:pt x="1054" y="140"/>
                    </a:cubicBezTo>
                    <a:cubicBezTo>
                      <a:pt x="1012" y="167"/>
                      <a:pt x="870" y="269"/>
                      <a:pt x="824" y="293"/>
                    </a:cubicBezTo>
                    <a:cubicBezTo>
                      <a:pt x="779" y="316"/>
                      <a:pt x="664" y="348"/>
                      <a:pt x="627" y="361"/>
                    </a:cubicBezTo>
                    <a:cubicBezTo>
                      <a:pt x="565" y="384"/>
                      <a:pt x="566" y="421"/>
                      <a:pt x="568" y="432"/>
                    </a:cubicBezTo>
                    <a:cubicBezTo>
                      <a:pt x="572" y="461"/>
                      <a:pt x="598" y="474"/>
                      <a:pt x="632" y="474"/>
                    </a:cubicBezTo>
                    <a:cubicBezTo>
                      <a:pt x="670" y="474"/>
                      <a:pt x="726" y="455"/>
                      <a:pt x="768" y="441"/>
                    </a:cubicBezTo>
                    <a:cubicBezTo>
                      <a:pt x="775" y="439"/>
                      <a:pt x="783" y="443"/>
                      <a:pt x="785" y="450"/>
                    </a:cubicBezTo>
                    <a:cubicBezTo>
                      <a:pt x="789" y="462"/>
                      <a:pt x="794" y="474"/>
                      <a:pt x="801" y="482"/>
                    </a:cubicBezTo>
                    <a:cubicBezTo>
                      <a:pt x="815" y="498"/>
                      <a:pt x="836" y="502"/>
                      <a:pt x="853" y="494"/>
                    </a:cubicBezTo>
                    <a:cubicBezTo>
                      <a:pt x="879" y="483"/>
                      <a:pt x="883" y="457"/>
                      <a:pt x="887" y="430"/>
                    </a:cubicBezTo>
                    <a:cubicBezTo>
                      <a:pt x="889" y="421"/>
                      <a:pt x="891" y="405"/>
                      <a:pt x="894" y="399"/>
                    </a:cubicBezTo>
                    <a:cubicBezTo>
                      <a:pt x="907" y="388"/>
                      <a:pt x="959" y="353"/>
                      <a:pt x="1130" y="253"/>
                    </a:cubicBezTo>
                    <a:cubicBezTo>
                      <a:pt x="1203" y="210"/>
                      <a:pt x="1279" y="118"/>
                      <a:pt x="1295" y="83"/>
                    </a:cubicBezTo>
                    <a:cubicBezTo>
                      <a:pt x="1299" y="76"/>
                      <a:pt x="1305" y="71"/>
                      <a:pt x="1309" y="69"/>
                    </a:cubicBezTo>
                    <a:cubicBezTo>
                      <a:pt x="1353" y="69"/>
                      <a:pt x="1397" y="64"/>
                      <a:pt x="1478" y="34"/>
                    </a:cubicBezTo>
                    <a:cubicBezTo>
                      <a:pt x="1492" y="29"/>
                      <a:pt x="1503" y="44"/>
                      <a:pt x="1495" y="56"/>
                    </a:cubicBezTo>
                    <a:cubicBezTo>
                      <a:pt x="1390" y="217"/>
                      <a:pt x="1307" y="374"/>
                      <a:pt x="1168" y="401"/>
                    </a:cubicBezTo>
                    <a:cubicBezTo>
                      <a:pt x="1147" y="406"/>
                      <a:pt x="1128" y="419"/>
                      <a:pt x="1117" y="438"/>
                    </a:cubicBezTo>
                    <a:cubicBezTo>
                      <a:pt x="1047" y="562"/>
                      <a:pt x="1082" y="551"/>
                      <a:pt x="756" y="600"/>
                    </a:cubicBezTo>
                    <a:cubicBezTo>
                      <a:pt x="710" y="607"/>
                      <a:pt x="656" y="605"/>
                      <a:pt x="614" y="585"/>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26"/>
              <p:cNvSpPr/>
              <p:nvPr/>
            </p:nvSpPr>
            <p:spPr>
              <a:xfrm>
                <a:off x="893503" y="2961680"/>
                <a:ext cx="815447" cy="494929"/>
              </a:xfrm>
              <a:custGeom>
                <a:rect b="b" l="l" r="r" t="t"/>
                <a:pathLst>
                  <a:path extrusionOk="0" h="874" w="1440">
                    <a:moveTo>
                      <a:pt x="1439" y="399"/>
                    </a:moveTo>
                    <a:cubicBezTo>
                      <a:pt x="1393" y="754"/>
                      <a:pt x="1071" y="808"/>
                      <a:pt x="913" y="840"/>
                    </a:cubicBezTo>
                    <a:cubicBezTo>
                      <a:pt x="755" y="873"/>
                      <a:pt x="735" y="826"/>
                      <a:pt x="735" y="826"/>
                    </a:cubicBezTo>
                    <a:cubicBezTo>
                      <a:pt x="676" y="866"/>
                      <a:pt x="420" y="833"/>
                      <a:pt x="196" y="682"/>
                    </a:cubicBezTo>
                    <a:cubicBezTo>
                      <a:pt x="77" y="601"/>
                      <a:pt x="31" y="543"/>
                      <a:pt x="13" y="506"/>
                    </a:cubicBezTo>
                    <a:cubicBezTo>
                      <a:pt x="0" y="478"/>
                      <a:pt x="4" y="462"/>
                      <a:pt x="5" y="458"/>
                    </a:cubicBezTo>
                    <a:lnTo>
                      <a:pt x="5" y="458"/>
                    </a:lnTo>
                    <a:cubicBezTo>
                      <a:pt x="5" y="458"/>
                      <a:pt x="157" y="234"/>
                      <a:pt x="466" y="241"/>
                    </a:cubicBezTo>
                    <a:cubicBezTo>
                      <a:pt x="708" y="246"/>
                      <a:pt x="825" y="93"/>
                      <a:pt x="864" y="27"/>
                    </a:cubicBezTo>
                    <a:cubicBezTo>
                      <a:pt x="872" y="13"/>
                      <a:pt x="888" y="7"/>
                      <a:pt x="903" y="10"/>
                    </a:cubicBezTo>
                    <a:cubicBezTo>
                      <a:pt x="912" y="12"/>
                      <a:pt x="924" y="13"/>
                      <a:pt x="939" y="11"/>
                    </a:cubicBezTo>
                    <a:cubicBezTo>
                      <a:pt x="1006" y="1"/>
                      <a:pt x="1043" y="16"/>
                      <a:pt x="1093" y="3"/>
                    </a:cubicBezTo>
                    <a:cubicBezTo>
                      <a:pt x="1104" y="0"/>
                      <a:pt x="1115" y="1"/>
                      <a:pt x="1125" y="6"/>
                    </a:cubicBezTo>
                    <a:cubicBezTo>
                      <a:pt x="1141" y="15"/>
                      <a:pt x="1169" y="26"/>
                      <a:pt x="1209" y="30"/>
                    </a:cubicBezTo>
                    <a:cubicBezTo>
                      <a:pt x="1273" y="36"/>
                      <a:pt x="1320" y="70"/>
                      <a:pt x="1373" y="63"/>
                    </a:cubicBezTo>
                    <a:cubicBezTo>
                      <a:pt x="1402" y="60"/>
                      <a:pt x="1424" y="70"/>
                      <a:pt x="1439" y="57"/>
                    </a:cubicBezTo>
                    <a:cubicBezTo>
                      <a:pt x="1439" y="171"/>
                      <a:pt x="1439" y="96"/>
                      <a:pt x="1439" y="39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26"/>
              <p:cNvSpPr/>
              <p:nvPr/>
            </p:nvSpPr>
            <p:spPr>
              <a:xfrm>
                <a:off x="727016" y="1061808"/>
                <a:ext cx="981934" cy="1527823"/>
              </a:xfrm>
              <a:custGeom>
                <a:rect b="b" l="l" r="r" t="t"/>
                <a:pathLst>
                  <a:path extrusionOk="0" h="2698" w="1734">
                    <a:moveTo>
                      <a:pt x="1733" y="2697"/>
                    </a:moveTo>
                    <a:cubicBezTo>
                      <a:pt x="1705" y="2569"/>
                      <a:pt x="1635" y="2531"/>
                      <a:pt x="1556" y="2505"/>
                    </a:cubicBezTo>
                    <a:cubicBezTo>
                      <a:pt x="1477" y="2479"/>
                      <a:pt x="1279" y="2400"/>
                      <a:pt x="1227" y="2347"/>
                    </a:cubicBezTo>
                    <a:cubicBezTo>
                      <a:pt x="1174" y="2294"/>
                      <a:pt x="1101" y="2235"/>
                      <a:pt x="970" y="2190"/>
                    </a:cubicBezTo>
                    <a:cubicBezTo>
                      <a:pt x="838" y="2144"/>
                      <a:pt x="773" y="2125"/>
                      <a:pt x="668" y="1980"/>
                    </a:cubicBezTo>
                    <a:cubicBezTo>
                      <a:pt x="563" y="1835"/>
                      <a:pt x="464" y="1776"/>
                      <a:pt x="273" y="1645"/>
                    </a:cubicBezTo>
                    <a:cubicBezTo>
                      <a:pt x="83" y="1513"/>
                      <a:pt x="17" y="1309"/>
                      <a:pt x="17" y="1309"/>
                    </a:cubicBezTo>
                    <a:cubicBezTo>
                      <a:pt x="15" y="1303"/>
                      <a:pt x="13" y="1296"/>
                      <a:pt x="12" y="1290"/>
                    </a:cubicBezTo>
                    <a:lnTo>
                      <a:pt x="12" y="1289"/>
                    </a:lnTo>
                    <a:cubicBezTo>
                      <a:pt x="0" y="1218"/>
                      <a:pt x="42" y="1074"/>
                      <a:pt x="76" y="1013"/>
                    </a:cubicBezTo>
                    <a:cubicBezTo>
                      <a:pt x="109" y="954"/>
                      <a:pt x="148" y="961"/>
                      <a:pt x="148" y="961"/>
                    </a:cubicBezTo>
                    <a:cubicBezTo>
                      <a:pt x="148" y="961"/>
                      <a:pt x="115" y="914"/>
                      <a:pt x="194" y="717"/>
                    </a:cubicBezTo>
                    <a:cubicBezTo>
                      <a:pt x="272" y="519"/>
                      <a:pt x="342" y="518"/>
                      <a:pt x="342" y="518"/>
                    </a:cubicBezTo>
                    <a:cubicBezTo>
                      <a:pt x="325" y="471"/>
                      <a:pt x="352" y="420"/>
                      <a:pt x="382" y="380"/>
                    </a:cubicBezTo>
                    <a:cubicBezTo>
                      <a:pt x="463" y="269"/>
                      <a:pt x="570" y="177"/>
                      <a:pt x="691" y="111"/>
                    </a:cubicBezTo>
                    <a:lnTo>
                      <a:pt x="691" y="111"/>
                    </a:lnTo>
                    <a:cubicBezTo>
                      <a:pt x="722" y="94"/>
                      <a:pt x="754" y="79"/>
                      <a:pt x="786" y="66"/>
                    </a:cubicBezTo>
                    <a:cubicBezTo>
                      <a:pt x="843" y="43"/>
                      <a:pt x="914" y="38"/>
                      <a:pt x="972" y="58"/>
                    </a:cubicBezTo>
                    <a:cubicBezTo>
                      <a:pt x="979" y="34"/>
                      <a:pt x="1000" y="16"/>
                      <a:pt x="1024" y="8"/>
                    </a:cubicBezTo>
                    <a:cubicBezTo>
                      <a:pt x="1047" y="0"/>
                      <a:pt x="1073" y="0"/>
                      <a:pt x="1098" y="0"/>
                    </a:cubicBezTo>
                    <a:cubicBezTo>
                      <a:pt x="1210" y="4"/>
                      <a:pt x="1322" y="25"/>
                      <a:pt x="1428" y="63"/>
                    </a:cubicBezTo>
                    <a:cubicBezTo>
                      <a:pt x="1457" y="73"/>
                      <a:pt x="1486" y="85"/>
                      <a:pt x="1510" y="104"/>
                    </a:cubicBezTo>
                    <a:cubicBezTo>
                      <a:pt x="1533" y="124"/>
                      <a:pt x="1553" y="151"/>
                      <a:pt x="1553" y="181"/>
                    </a:cubicBezTo>
                    <a:cubicBezTo>
                      <a:pt x="1625" y="177"/>
                      <a:pt x="1674" y="288"/>
                      <a:pt x="1702" y="382"/>
                    </a:cubicBezTo>
                    <a:cubicBezTo>
                      <a:pt x="1723" y="451"/>
                      <a:pt x="1732" y="512"/>
                      <a:pt x="1732" y="512"/>
                    </a:cubicBezTo>
                    <a:cubicBezTo>
                      <a:pt x="1732" y="512"/>
                      <a:pt x="1732" y="2218"/>
                      <a:pt x="1733" y="269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26"/>
              <p:cNvSpPr/>
              <p:nvPr/>
            </p:nvSpPr>
            <p:spPr>
              <a:xfrm>
                <a:off x="635278" y="1802503"/>
                <a:ext cx="1073672" cy="1438351"/>
              </a:xfrm>
              <a:custGeom>
                <a:rect b="b" l="l" r="r" t="t"/>
                <a:pathLst>
                  <a:path extrusionOk="0" h="2540" w="1896">
                    <a:moveTo>
                      <a:pt x="1895" y="2105"/>
                    </a:moveTo>
                    <a:cubicBezTo>
                      <a:pt x="1879" y="2111"/>
                      <a:pt x="1858" y="2107"/>
                      <a:pt x="1829" y="2111"/>
                    </a:cubicBezTo>
                    <a:cubicBezTo>
                      <a:pt x="1776" y="2117"/>
                      <a:pt x="1727" y="2083"/>
                      <a:pt x="1665" y="2078"/>
                    </a:cubicBezTo>
                    <a:cubicBezTo>
                      <a:pt x="1626" y="2074"/>
                      <a:pt x="1599" y="2063"/>
                      <a:pt x="1583" y="2055"/>
                    </a:cubicBezTo>
                    <a:cubicBezTo>
                      <a:pt x="1571" y="2049"/>
                      <a:pt x="1558" y="2048"/>
                      <a:pt x="1546" y="2053"/>
                    </a:cubicBezTo>
                    <a:cubicBezTo>
                      <a:pt x="1495" y="2073"/>
                      <a:pt x="1509" y="2042"/>
                      <a:pt x="1395" y="2058"/>
                    </a:cubicBezTo>
                    <a:cubicBezTo>
                      <a:pt x="1380" y="2060"/>
                      <a:pt x="1368" y="2059"/>
                      <a:pt x="1359" y="2058"/>
                    </a:cubicBezTo>
                    <a:cubicBezTo>
                      <a:pt x="1344" y="2054"/>
                      <a:pt x="1328" y="2061"/>
                      <a:pt x="1320" y="2075"/>
                    </a:cubicBezTo>
                    <a:cubicBezTo>
                      <a:pt x="1281" y="2141"/>
                      <a:pt x="1164" y="2293"/>
                      <a:pt x="922" y="2288"/>
                    </a:cubicBezTo>
                    <a:cubicBezTo>
                      <a:pt x="613" y="2282"/>
                      <a:pt x="461" y="2505"/>
                      <a:pt x="461" y="2505"/>
                    </a:cubicBezTo>
                    <a:cubicBezTo>
                      <a:pt x="461" y="2505"/>
                      <a:pt x="402" y="2539"/>
                      <a:pt x="297" y="2387"/>
                    </a:cubicBezTo>
                    <a:cubicBezTo>
                      <a:pt x="191" y="2236"/>
                      <a:pt x="250" y="2143"/>
                      <a:pt x="250" y="2143"/>
                    </a:cubicBezTo>
                    <a:cubicBezTo>
                      <a:pt x="250" y="2143"/>
                      <a:pt x="191" y="2125"/>
                      <a:pt x="152" y="1999"/>
                    </a:cubicBezTo>
                    <a:cubicBezTo>
                      <a:pt x="112" y="1874"/>
                      <a:pt x="145" y="1841"/>
                      <a:pt x="145" y="1841"/>
                    </a:cubicBezTo>
                    <a:cubicBezTo>
                      <a:pt x="60" y="1827"/>
                      <a:pt x="47" y="1466"/>
                      <a:pt x="34" y="1387"/>
                    </a:cubicBezTo>
                    <a:cubicBezTo>
                      <a:pt x="20" y="1308"/>
                      <a:pt x="60" y="1242"/>
                      <a:pt x="60" y="1242"/>
                    </a:cubicBezTo>
                    <a:cubicBezTo>
                      <a:pt x="20" y="1203"/>
                      <a:pt x="34" y="999"/>
                      <a:pt x="34" y="855"/>
                    </a:cubicBezTo>
                    <a:cubicBezTo>
                      <a:pt x="34" y="710"/>
                      <a:pt x="93" y="724"/>
                      <a:pt x="93" y="724"/>
                    </a:cubicBezTo>
                    <a:cubicBezTo>
                      <a:pt x="0" y="612"/>
                      <a:pt x="106" y="165"/>
                      <a:pt x="125" y="86"/>
                    </a:cubicBezTo>
                    <a:cubicBezTo>
                      <a:pt x="127" y="81"/>
                      <a:pt x="128" y="76"/>
                      <a:pt x="129" y="72"/>
                    </a:cubicBezTo>
                    <a:cubicBezTo>
                      <a:pt x="149" y="6"/>
                      <a:pt x="178" y="0"/>
                      <a:pt x="178" y="0"/>
                    </a:cubicBezTo>
                    <a:cubicBezTo>
                      <a:pt x="178" y="0"/>
                      <a:pt x="244" y="204"/>
                      <a:pt x="435" y="336"/>
                    </a:cubicBezTo>
                    <a:cubicBezTo>
                      <a:pt x="625" y="467"/>
                      <a:pt x="724" y="526"/>
                      <a:pt x="829" y="671"/>
                    </a:cubicBezTo>
                    <a:cubicBezTo>
                      <a:pt x="934" y="816"/>
                      <a:pt x="1000" y="836"/>
                      <a:pt x="1132" y="881"/>
                    </a:cubicBezTo>
                    <a:cubicBezTo>
                      <a:pt x="1263" y="926"/>
                      <a:pt x="1336" y="985"/>
                      <a:pt x="1388" y="1038"/>
                    </a:cubicBezTo>
                    <a:cubicBezTo>
                      <a:pt x="1441" y="1091"/>
                      <a:pt x="1638" y="1170"/>
                      <a:pt x="1717" y="1196"/>
                    </a:cubicBezTo>
                    <a:cubicBezTo>
                      <a:pt x="1772" y="1214"/>
                      <a:pt x="1823" y="1239"/>
                      <a:pt x="1858" y="1295"/>
                    </a:cubicBezTo>
                    <a:cubicBezTo>
                      <a:pt x="1873" y="1320"/>
                      <a:pt x="1886" y="1350"/>
                      <a:pt x="1894" y="1388"/>
                    </a:cubicBezTo>
                    <a:cubicBezTo>
                      <a:pt x="1895" y="1610"/>
                      <a:pt x="1895" y="2105"/>
                      <a:pt x="1895" y="210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26"/>
              <p:cNvSpPr/>
              <p:nvPr/>
            </p:nvSpPr>
            <p:spPr>
              <a:xfrm>
                <a:off x="1702721" y="1020469"/>
                <a:ext cx="1019309" cy="1569162"/>
              </a:xfrm>
              <a:custGeom>
                <a:rect b="b" l="l" r="r" t="t"/>
                <a:pathLst>
                  <a:path extrusionOk="0" h="2771" w="1800">
                    <a:moveTo>
                      <a:pt x="1760" y="1415"/>
                    </a:moveTo>
                    <a:cubicBezTo>
                      <a:pt x="1648" y="1443"/>
                      <a:pt x="1555" y="1573"/>
                      <a:pt x="1516" y="1652"/>
                    </a:cubicBezTo>
                    <a:cubicBezTo>
                      <a:pt x="1476" y="1731"/>
                      <a:pt x="1470" y="1731"/>
                      <a:pt x="1404" y="1764"/>
                    </a:cubicBezTo>
                    <a:cubicBezTo>
                      <a:pt x="1339" y="1797"/>
                      <a:pt x="1312" y="1882"/>
                      <a:pt x="1312" y="1882"/>
                    </a:cubicBezTo>
                    <a:cubicBezTo>
                      <a:pt x="1187" y="2126"/>
                      <a:pt x="1029" y="2171"/>
                      <a:pt x="839" y="2224"/>
                    </a:cubicBezTo>
                    <a:cubicBezTo>
                      <a:pt x="648" y="2276"/>
                      <a:pt x="562" y="2381"/>
                      <a:pt x="470" y="2480"/>
                    </a:cubicBezTo>
                    <a:cubicBezTo>
                      <a:pt x="378" y="2578"/>
                      <a:pt x="214" y="2598"/>
                      <a:pt x="115" y="2637"/>
                    </a:cubicBezTo>
                    <a:cubicBezTo>
                      <a:pt x="31" y="2671"/>
                      <a:pt x="13" y="2751"/>
                      <a:pt x="9" y="2770"/>
                    </a:cubicBezTo>
                    <a:lnTo>
                      <a:pt x="8" y="585"/>
                    </a:lnTo>
                    <a:cubicBezTo>
                      <a:pt x="8" y="585"/>
                      <a:pt x="0" y="479"/>
                      <a:pt x="59" y="363"/>
                    </a:cubicBezTo>
                    <a:cubicBezTo>
                      <a:pt x="90" y="301"/>
                      <a:pt x="138" y="244"/>
                      <a:pt x="201" y="199"/>
                    </a:cubicBezTo>
                    <a:cubicBezTo>
                      <a:pt x="379" y="70"/>
                      <a:pt x="511" y="60"/>
                      <a:pt x="583" y="81"/>
                    </a:cubicBezTo>
                    <a:lnTo>
                      <a:pt x="583" y="81"/>
                    </a:lnTo>
                    <a:cubicBezTo>
                      <a:pt x="595" y="84"/>
                      <a:pt x="606" y="89"/>
                      <a:pt x="615" y="94"/>
                    </a:cubicBezTo>
                    <a:cubicBezTo>
                      <a:pt x="615" y="94"/>
                      <a:pt x="619" y="87"/>
                      <a:pt x="629" y="80"/>
                    </a:cubicBezTo>
                    <a:lnTo>
                      <a:pt x="629" y="80"/>
                    </a:lnTo>
                    <a:cubicBezTo>
                      <a:pt x="755" y="0"/>
                      <a:pt x="1207" y="183"/>
                      <a:pt x="1207" y="311"/>
                    </a:cubicBezTo>
                    <a:cubicBezTo>
                      <a:pt x="1207" y="311"/>
                      <a:pt x="1266" y="278"/>
                      <a:pt x="1358" y="436"/>
                    </a:cubicBezTo>
                    <a:cubicBezTo>
                      <a:pt x="1450" y="594"/>
                      <a:pt x="1424" y="600"/>
                      <a:pt x="1424" y="600"/>
                    </a:cubicBezTo>
                    <a:cubicBezTo>
                      <a:pt x="1424" y="600"/>
                      <a:pt x="1470" y="606"/>
                      <a:pt x="1529" y="705"/>
                    </a:cubicBezTo>
                    <a:cubicBezTo>
                      <a:pt x="1588" y="803"/>
                      <a:pt x="1680" y="962"/>
                      <a:pt x="1641" y="1027"/>
                    </a:cubicBezTo>
                    <a:cubicBezTo>
                      <a:pt x="1641" y="1027"/>
                      <a:pt x="1674" y="1014"/>
                      <a:pt x="1700" y="1067"/>
                    </a:cubicBezTo>
                    <a:cubicBezTo>
                      <a:pt x="1727" y="1119"/>
                      <a:pt x="1799" y="1362"/>
                      <a:pt x="1760" y="141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26"/>
              <p:cNvSpPr/>
              <p:nvPr/>
            </p:nvSpPr>
            <p:spPr>
              <a:xfrm>
                <a:off x="1708384" y="1819491"/>
                <a:ext cx="1088395" cy="1284889"/>
              </a:xfrm>
              <a:custGeom>
                <a:rect b="b" l="l" r="r" t="t"/>
                <a:pathLst>
                  <a:path extrusionOk="0" h="2269" w="1922">
                    <a:moveTo>
                      <a:pt x="1842" y="1581"/>
                    </a:moveTo>
                    <a:cubicBezTo>
                      <a:pt x="1842" y="1581"/>
                      <a:pt x="1875" y="1621"/>
                      <a:pt x="1842" y="1733"/>
                    </a:cubicBezTo>
                    <a:cubicBezTo>
                      <a:pt x="1809" y="1844"/>
                      <a:pt x="1802" y="1923"/>
                      <a:pt x="1711" y="2035"/>
                    </a:cubicBezTo>
                    <a:cubicBezTo>
                      <a:pt x="1711" y="2035"/>
                      <a:pt x="1539" y="2170"/>
                      <a:pt x="1312" y="2161"/>
                    </a:cubicBezTo>
                    <a:cubicBezTo>
                      <a:pt x="1086" y="2151"/>
                      <a:pt x="1075" y="2092"/>
                      <a:pt x="971" y="2103"/>
                    </a:cubicBezTo>
                    <a:cubicBezTo>
                      <a:pt x="878" y="2113"/>
                      <a:pt x="815" y="2135"/>
                      <a:pt x="798" y="2164"/>
                    </a:cubicBezTo>
                    <a:cubicBezTo>
                      <a:pt x="795" y="2168"/>
                      <a:pt x="790" y="2170"/>
                      <a:pt x="785" y="2168"/>
                    </a:cubicBezTo>
                    <a:cubicBezTo>
                      <a:pt x="775" y="2165"/>
                      <a:pt x="756" y="2163"/>
                      <a:pt x="718" y="2174"/>
                    </a:cubicBezTo>
                    <a:cubicBezTo>
                      <a:pt x="657" y="2192"/>
                      <a:pt x="486" y="2222"/>
                      <a:pt x="431" y="2262"/>
                    </a:cubicBezTo>
                    <a:cubicBezTo>
                      <a:pt x="423" y="2268"/>
                      <a:pt x="412" y="2266"/>
                      <a:pt x="407" y="2258"/>
                    </a:cubicBezTo>
                    <a:cubicBezTo>
                      <a:pt x="391" y="2235"/>
                      <a:pt x="351" y="2195"/>
                      <a:pt x="252" y="2162"/>
                    </a:cubicBezTo>
                    <a:cubicBezTo>
                      <a:pt x="100" y="2111"/>
                      <a:pt x="67" y="2055"/>
                      <a:pt x="0" y="2075"/>
                    </a:cubicBezTo>
                    <a:lnTo>
                      <a:pt x="0" y="1359"/>
                    </a:lnTo>
                    <a:cubicBezTo>
                      <a:pt x="3" y="1339"/>
                      <a:pt x="21" y="1260"/>
                      <a:pt x="105" y="1226"/>
                    </a:cubicBezTo>
                    <a:cubicBezTo>
                      <a:pt x="204" y="1186"/>
                      <a:pt x="368" y="1167"/>
                      <a:pt x="461" y="1068"/>
                    </a:cubicBezTo>
                    <a:cubicBezTo>
                      <a:pt x="553" y="969"/>
                      <a:pt x="638" y="864"/>
                      <a:pt x="829" y="812"/>
                    </a:cubicBezTo>
                    <a:cubicBezTo>
                      <a:pt x="1020" y="760"/>
                      <a:pt x="1178" y="714"/>
                      <a:pt x="1302" y="470"/>
                    </a:cubicBezTo>
                    <a:cubicBezTo>
                      <a:pt x="1302" y="470"/>
                      <a:pt x="1329" y="385"/>
                      <a:pt x="1395" y="352"/>
                    </a:cubicBezTo>
                    <a:cubicBezTo>
                      <a:pt x="1460" y="319"/>
                      <a:pt x="1466" y="319"/>
                      <a:pt x="1506" y="240"/>
                    </a:cubicBezTo>
                    <a:cubicBezTo>
                      <a:pt x="1545" y="161"/>
                      <a:pt x="1638" y="32"/>
                      <a:pt x="1750" y="3"/>
                    </a:cubicBezTo>
                    <a:cubicBezTo>
                      <a:pt x="1762" y="0"/>
                      <a:pt x="1782" y="3"/>
                      <a:pt x="1800" y="48"/>
                    </a:cubicBezTo>
                    <a:cubicBezTo>
                      <a:pt x="1801" y="51"/>
                      <a:pt x="1802" y="53"/>
                      <a:pt x="1803" y="56"/>
                    </a:cubicBezTo>
                    <a:cubicBezTo>
                      <a:pt x="1822" y="121"/>
                      <a:pt x="1842" y="253"/>
                      <a:pt x="1809" y="299"/>
                    </a:cubicBezTo>
                    <a:cubicBezTo>
                      <a:pt x="1809" y="299"/>
                      <a:pt x="1855" y="292"/>
                      <a:pt x="1868" y="404"/>
                    </a:cubicBezTo>
                    <a:cubicBezTo>
                      <a:pt x="1880" y="516"/>
                      <a:pt x="1921" y="726"/>
                      <a:pt x="1855" y="786"/>
                    </a:cubicBezTo>
                    <a:cubicBezTo>
                      <a:pt x="1855" y="786"/>
                      <a:pt x="1901" y="785"/>
                      <a:pt x="1901" y="955"/>
                    </a:cubicBezTo>
                    <a:cubicBezTo>
                      <a:pt x="1901" y="1126"/>
                      <a:pt x="1895" y="1172"/>
                      <a:pt x="1862" y="1192"/>
                    </a:cubicBezTo>
                    <a:cubicBezTo>
                      <a:pt x="1862" y="1192"/>
                      <a:pt x="1908" y="1199"/>
                      <a:pt x="1901" y="1285"/>
                    </a:cubicBezTo>
                    <a:cubicBezTo>
                      <a:pt x="1895" y="1371"/>
                      <a:pt x="1888" y="1548"/>
                      <a:pt x="1842" y="158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26"/>
              <p:cNvSpPr/>
              <p:nvPr/>
            </p:nvSpPr>
            <p:spPr>
              <a:xfrm>
                <a:off x="1707818" y="1819491"/>
                <a:ext cx="1088395" cy="1285456"/>
              </a:xfrm>
              <a:custGeom>
                <a:rect b="b" l="l" r="r" t="t"/>
                <a:pathLst>
                  <a:path extrusionOk="0" h="2270" w="1922">
                    <a:moveTo>
                      <a:pt x="1902" y="1285"/>
                    </a:moveTo>
                    <a:cubicBezTo>
                      <a:pt x="1909" y="1199"/>
                      <a:pt x="1862" y="1193"/>
                      <a:pt x="1862" y="1193"/>
                    </a:cubicBezTo>
                    <a:cubicBezTo>
                      <a:pt x="1895" y="1173"/>
                      <a:pt x="1902" y="1127"/>
                      <a:pt x="1902" y="956"/>
                    </a:cubicBezTo>
                    <a:cubicBezTo>
                      <a:pt x="1902" y="786"/>
                      <a:pt x="1856" y="786"/>
                      <a:pt x="1856" y="786"/>
                    </a:cubicBezTo>
                    <a:cubicBezTo>
                      <a:pt x="1921" y="727"/>
                      <a:pt x="1882" y="516"/>
                      <a:pt x="1869" y="405"/>
                    </a:cubicBezTo>
                    <a:cubicBezTo>
                      <a:pt x="1856" y="293"/>
                      <a:pt x="1810" y="300"/>
                      <a:pt x="1810" y="300"/>
                    </a:cubicBezTo>
                    <a:cubicBezTo>
                      <a:pt x="1843" y="253"/>
                      <a:pt x="1823" y="122"/>
                      <a:pt x="1803" y="56"/>
                    </a:cubicBezTo>
                    <a:cubicBezTo>
                      <a:pt x="1803" y="54"/>
                      <a:pt x="1802" y="51"/>
                      <a:pt x="1801" y="49"/>
                    </a:cubicBezTo>
                    <a:cubicBezTo>
                      <a:pt x="1783" y="3"/>
                      <a:pt x="1763" y="0"/>
                      <a:pt x="1751" y="4"/>
                    </a:cubicBezTo>
                    <a:cubicBezTo>
                      <a:pt x="1639" y="32"/>
                      <a:pt x="1546" y="162"/>
                      <a:pt x="1507" y="241"/>
                    </a:cubicBezTo>
                    <a:cubicBezTo>
                      <a:pt x="1467" y="319"/>
                      <a:pt x="1461" y="319"/>
                      <a:pt x="1395" y="352"/>
                    </a:cubicBezTo>
                    <a:cubicBezTo>
                      <a:pt x="1330" y="385"/>
                      <a:pt x="1303" y="471"/>
                      <a:pt x="1303" y="471"/>
                    </a:cubicBezTo>
                    <a:cubicBezTo>
                      <a:pt x="1178" y="714"/>
                      <a:pt x="1020" y="760"/>
                      <a:pt x="830" y="813"/>
                    </a:cubicBezTo>
                    <a:cubicBezTo>
                      <a:pt x="639" y="864"/>
                      <a:pt x="553" y="970"/>
                      <a:pt x="461" y="1068"/>
                    </a:cubicBezTo>
                    <a:cubicBezTo>
                      <a:pt x="369" y="1167"/>
                      <a:pt x="205" y="1187"/>
                      <a:pt x="106" y="1226"/>
                    </a:cubicBezTo>
                    <a:cubicBezTo>
                      <a:pt x="22" y="1260"/>
                      <a:pt x="4" y="1339"/>
                      <a:pt x="0" y="1359"/>
                    </a:cubicBezTo>
                    <a:lnTo>
                      <a:pt x="1" y="2076"/>
                    </a:lnTo>
                    <a:cubicBezTo>
                      <a:pt x="68" y="2055"/>
                      <a:pt x="100" y="2111"/>
                      <a:pt x="252" y="2162"/>
                    </a:cubicBezTo>
                    <a:cubicBezTo>
                      <a:pt x="352" y="2196"/>
                      <a:pt x="391" y="2235"/>
                      <a:pt x="407" y="2259"/>
                    </a:cubicBezTo>
                    <a:cubicBezTo>
                      <a:pt x="413" y="2267"/>
                      <a:pt x="424" y="2269"/>
                      <a:pt x="432" y="2263"/>
                    </a:cubicBezTo>
                    <a:cubicBezTo>
                      <a:pt x="487" y="2222"/>
                      <a:pt x="657" y="2193"/>
                      <a:pt x="718" y="2175"/>
                    </a:cubicBezTo>
                    <a:cubicBezTo>
                      <a:pt x="757" y="2163"/>
                      <a:pt x="776" y="2165"/>
                      <a:pt x="785" y="2168"/>
                    </a:cubicBezTo>
                    <a:cubicBezTo>
                      <a:pt x="790" y="2170"/>
                      <a:pt x="795" y="2168"/>
                      <a:pt x="798" y="2164"/>
                    </a:cubicBezTo>
                    <a:cubicBezTo>
                      <a:pt x="815" y="2135"/>
                      <a:pt x="879" y="2113"/>
                      <a:pt x="971" y="2104"/>
                    </a:cubicBezTo>
                    <a:cubicBezTo>
                      <a:pt x="1075" y="2093"/>
                      <a:pt x="1086" y="2152"/>
                      <a:pt x="1313" y="2161"/>
                    </a:cubicBezTo>
                    <a:cubicBezTo>
                      <a:pt x="1539" y="2170"/>
                      <a:pt x="1711" y="2035"/>
                      <a:pt x="1711" y="2035"/>
                    </a:cubicBezTo>
                    <a:cubicBezTo>
                      <a:pt x="1803" y="1924"/>
                      <a:pt x="1810" y="1845"/>
                      <a:pt x="1842" y="1733"/>
                    </a:cubicBezTo>
                    <a:cubicBezTo>
                      <a:pt x="1875" y="1621"/>
                      <a:pt x="1842" y="1582"/>
                      <a:pt x="1842" y="1582"/>
                    </a:cubicBezTo>
                    <a:cubicBezTo>
                      <a:pt x="1889" y="1548"/>
                      <a:pt x="1896" y="1371"/>
                      <a:pt x="1902" y="1285"/>
                    </a:cubicBezTo>
                    <a:moveTo>
                      <a:pt x="952" y="1982"/>
                    </a:moveTo>
                    <a:cubicBezTo>
                      <a:pt x="931" y="2065"/>
                      <a:pt x="803" y="2115"/>
                      <a:pt x="683" y="2141"/>
                    </a:cubicBezTo>
                    <a:cubicBezTo>
                      <a:pt x="594" y="2161"/>
                      <a:pt x="493" y="2185"/>
                      <a:pt x="447" y="2196"/>
                    </a:cubicBezTo>
                    <a:cubicBezTo>
                      <a:pt x="432" y="2200"/>
                      <a:pt x="416" y="2196"/>
                      <a:pt x="404" y="2186"/>
                    </a:cubicBezTo>
                    <a:cubicBezTo>
                      <a:pt x="329" y="2126"/>
                      <a:pt x="103" y="2065"/>
                      <a:pt x="42" y="2019"/>
                    </a:cubicBezTo>
                    <a:cubicBezTo>
                      <a:pt x="14" y="1998"/>
                      <a:pt x="26" y="1908"/>
                      <a:pt x="26" y="1908"/>
                    </a:cubicBezTo>
                    <a:cubicBezTo>
                      <a:pt x="26" y="1908"/>
                      <a:pt x="34" y="1866"/>
                      <a:pt x="62" y="1884"/>
                    </a:cubicBezTo>
                    <a:cubicBezTo>
                      <a:pt x="91" y="1901"/>
                      <a:pt x="156" y="1908"/>
                      <a:pt x="234" y="1915"/>
                    </a:cubicBezTo>
                    <a:cubicBezTo>
                      <a:pt x="311" y="1923"/>
                      <a:pt x="321" y="1887"/>
                      <a:pt x="321" y="1887"/>
                    </a:cubicBezTo>
                    <a:cubicBezTo>
                      <a:pt x="295" y="1858"/>
                      <a:pt x="223" y="1870"/>
                      <a:pt x="143" y="1856"/>
                    </a:cubicBezTo>
                    <a:cubicBezTo>
                      <a:pt x="64" y="1843"/>
                      <a:pt x="35" y="1794"/>
                      <a:pt x="26" y="1770"/>
                    </a:cubicBezTo>
                    <a:cubicBezTo>
                      <a:pt x="17" y="1746"/>
                      <a:pt x="13" y="1411"/>
                      <a:pt x="52" y="1319"/>
                    </a:cubicBezTo>
                    <a:cubicBezTo>
                      <a:pt x="90" y="1228"/>
                      <a:pt x="273" y="1210"/>
                      <a:pt x="330" y="1193"/>
                    </a:cubicBezTo>
                    <a:cubicBezTo>
                      <a:pt x="386" y="1177"/>
                      <a:pt x="460" y="1133"/>
                      <a:pt x="523" y="1046"/>
                    </a:cubicBezTo>
                    <a:cubicBezTo>
                      <a:pt x="586" y="960"/>
                      <a:pt x="738" y="872"/>
                      <a:pt x="738" y="872"/>
                    </a:cubicBezTo>
                    <a:cubicBezTo>
                      <a:pt x="809" y="827"/>
                      <a:pt x="986" y="798"/>
                      <a:pt x="1120" y="730"/>
                    </a:cubicBezTo>
                    <a:cubicBezTo>
                      <a:pt x="1253" y="663"/>
                      <a:pt x="1309" y="520"/>
                      <a:pt x="1333" y="473"/>
                    </a:cubicBezTo>
                    <a:cubicBezTo>
                      <a:pt x="1356" y="426"/>
                      <a:pt x="1378" y="394"/>
                      <a:pt x="1449" y="359"/>
                    </a:cubicBezTo>
                    <a:cubicBezTo>
                      <a:pt x="1520" y="324"/>
                      <a:pt x="1559" y="214"/>
                      <a:pt x="1590" y="162"/>
                    </a:cubicBezTo>
                    <a:cubicBezTo>
                      <a:pt x="1620" y="110"/>
                      <a:pt x="1743" y="14"/>
                      <a:pt x="1772" y="44"/>
                    </a:cubicBezTo>
                    <a:cubicBezTo>
                      <a:pt x="1801" y="74"/>
                      <a:pt x="1809" y="254"/>
                      <a:pt x="1787" y="288"/>
                    </a:cubicBezTo>
                    <a:cubicBezTo>
                      <a:pt x="1765" y="322"/>
                      <a:pt x="1709" y="344"/>
                      <a:pt x="1681" y="349"/>
                    </a:cubicBezTo>
                    <a:cubicBezTo>
                      <a:pt x="1653" y="353"/>
                      <a:pt x="1651" y="367"/>
                      <a:pt x="1651" y="367"/>
                    </a:cubicBezTo>
                    <a:cubicBezTo>
                      <a:pt x="1719" y="399"/>
                      <a:pt x="1804" y="349"/>
                      <a:pt x="1804" y="349"/>
                    </a:cubicBezTo>
                    <a:cubicBezTo>
                      <a:pt x="1812" y="354"/>
                      <a:pt x="1828" y="372"/>
                      <a:pt x="1851" y="482"/>
                    </a:cubicBezTo>
                    <a:cubicBezTo>
                      <a:pt x="1874" y="592"/>
                      <a:pt x="1860" y="742"/>
                      <a:pt x="1839" y="766"/>
                    </a:cubicBezTo>
                    <a:cubicBezTo>
                      <a:pt x="1818" y="790"/>
                      <a:pt x="1680" y="811"/>
                      <a:pt x="1595" y="832"/>
                    </a:cubicBezTo>
                    <a:cubicBezTo>
                      <a:pt x="1509" y="853"/>
                      <a:pt x="1436" y="934"/>
                      <a:pt x="1354" y="955"/>
                    </a:cubicBezTo>
                    <a:cubicBezTo>
                      <a:pt x="1272" y="976"/>
                      <a:pt x="1138" y="973"/>
                      <a:pt x="1042" y="1014"/>
                    </a:cubicBezTo>
                    <a:cubicBezTo>
                      <a:pt x="946" y="1056"/>
                      <a:pt x="895" y="1222"/>
                      <a:pt x="895" y="1222"/>
                    </a:cubicBezTo>
                    <a:cubicBezTo>
                      <a:pt x="877" y="1218"/>
                      <a:pt x="836" y="1222"/>
                      <a:pt x="836" y="1222"/>
                    </a:cubicBezTo>
                    <a:cubicBezTo>
                      <a:pt x="776" y="1223"/>
                      <a:pt x="585" y="1349"/>
                      <a:pt x="540" y="1396"/>
                    </a:cubicBezTo>
                    <a:cubicBezTo>
                      <a:pt x="495" y="1443"/>
                      <a:pt x="381" y="1499"/>
                      <a:pt x="344" y="1513"/>
                    </a:cubicBezTo>
                    <a:cubicBezTo>
                      <a:pt x="307" y="1527"/>
                      <a:pt x="236" y="1552"/>
                      <a:pt x="264" y="1563"/>
                    </a:cubicBezTo>
                    <a:cubicBezTo>
                      <a:pt x="292" y="1573"/>
                      <a:pt x="419" y="1558"/>
                      <a:pt x="529" y="1475"/>
                    </a:cubicBezTo>
                    <a:cubicBezTo>
                      <a:pt x="638" y="1392"/>
                      <a:pt x="744" y="1348"/>
                      <a:pt x="803" y="1314"/>
                    </a:cubicBezTo>
                    <a:cubicBezTo>
                      <a:pt x="862" y="1281"/>
                      <a:pt x="896" y="1307"/>
                      <a:pt x="896" y="1307"/>
                    </a:cubicBezTo>
                    <a:cubicBezTo>
                      <a:pt x="894" y="1385"/>
                      <a:pt x="956" y="1525"/>
                      <a:pt x="953" y="1563"/>
                    </a:cubicBezTo>
                    <a:cubicBezTo>
                      <a:pt x="949" y="1601"/>
                      <a:pt x="960" y="1697"/>
                      <a:pt x="960" y="1697"/>
                    </a:cubicBezTo>
                    <a:cubicBezTo>
                      <a:pt x="929" y="1686"/>
                      <a:pt x="813" y="1694"/>
                      <a:pt x="813" y="1694"/>
                    </a:cubicBezTo>
                    <a:lnTo>
                      <a:pt x="786" y="1638"/>
                    </a:lnTo>
                    <a:cubicBezTo>
                      <a:pt x="752" y="1567"/>
                      <a:pt x="717" y="1575"/>
                      <a:pt x="717" y="1575"/>
                    </a:cubicBezTo>
                    <a:cubicBezTo>
                      <a:pt x="700" y="1617"/>
                      <a:pt x="756" y="1698"/>
                      <a:pt x="748" y="1741"/>
                    </a:cubicBezTo>
                    <a:cubicBezTo>
                      <a:pt x="739" y="1784"/>
                      <a:pt x="655" y="1836"/>
                      <a:pt x="620" y="1877"/>
                    </a:cubicBezTo>
                    <a:cubicBezTo>
                      <a:pt x="584" y="1918"/>
                      <a:pt x="597" y="1924"/>
                      <a:pt x="597" y="1924"/>
                    </a:cubicBezTo>
                    <a:cubicBezTo>
                      <a:pt x="716" y="1902"/>
                      <a:pt x="806" y="1774"/>
                      <a:pt x="825" y="1763"/>
                    </a:cubicBezTo>
                    <a:cubicBezTo>
                      <a:pt x="843" y="1752"/>
                      <a:pt x="965" y="1765"/>
                      <a:pt x="981" y="1782"/>
                    </a:cubicBezTo>
                    <a:cubicBezTo>
                      <a:pt x="995" y="1799"/>
                      <a:pt x="972" y="1899"/>
                      <a:pt x="952" y="1982"/>
                    </a:cubicBezTo>
                    <a:moveTo>
                      <a:pt x="990" y="1447"/>
                    </a:moveTo>
                    <a:cubicBezTo>
                      <a:pt x="978" y="1427"/>
                      <a:pt x="937" y="1347"/>
                      <a:pt x="952" y="1278"/>
                    </a:cubicBezTo>
                    <a:cubicBezTo>
                      <a:pt x="966" y="1210"/>
                      <a:pt x="1010" y="1084"/>
                      <a:pt x="1075" y="1058"/>
                    </a:cubicBezTo>
                    <a:cubicBezTo>
                      <a:pt x="1141" y="1032"/>
                      <a:pt x="1261" y="1015"/>
                      <a:pt x="1314" y="1017"/>
                    </a:cubicBezTo>
                    <a:cubicBezTo>
                      <a:pt x="1367" y="1018"/>
                      <a:pt x="1480" y="993"/>
                      <a:pt x="1537" y="943"/>
                    </a:cubicBezTo>
                    <a:cubicBezTo>
                      <a:pt x="1606" y="882"/>
                      <a:pt x="1682" y="867"/>
                      <a:pt x="1734" y="859"/>
                    </a:cubicBezTo>
                    <a:cubicBezTo>
                      <a:pt x="1785" y="852"/>
                      <a:pt x="1850" y="828"/>
                      <a:pt x="1850" y="828"/>
                    </a:cubicBezTo>
                    <a:cubicBezTo>
                      <a:pt x="1850" y="828"/>
                      <a:pt x="1902" y="982"/>
                      <a:pt x="1856" y="1155"/>
                    </a:cubicBezTo>
                    <a:cubicBezTo>
                      <a:pt x="1856" y="1155"/>
                      <a:pt x="1712" y="1160"/>
                      <a:pt x="1670" y="1229"/>
                    </a:cubicBezTo>
                    <a:cubicBezTo>
                      <a:pt x="1628" y="1298"/>
                      <a:pt x="1466" y="1342"/>
                      <a:pt x="1426" y="1354"/>
                    </a:cubicBezTo>
                    <a:cubicBezTo>
                      <a:pt x="1386" y="1366"/>
                      <a:pt x="1195" y="1339"/>
                      <a:pt x="1108" y="1376"/>
                    </a:cubicBezTo>
                    <a:cubicBezTo>
                      <a:pt x="1021" y="1412"/>
                      <a:pt x="1001" y="1466"/>
                      <a:pt x="990" y="1447"/>
                    </a:cubicBezTo>
                    <a:moveTo>
                      <a:pt x="1708" y="1975"/>
                    </a:moveTo>
                    <a:cubicBezTo>
                      <a:pt x="1708" y="1975"/>
                      <a:pt x="1589" y="2089"/>
                      <a:pt x="1426" y="2086"/>
                    </a:cubicBezTo>
                    <a:cubicBezTo>
                      <a:pt x="1263" y="2084"/>
                      <a:pt x="1018" y="2080"/>
                      <a:pt x="1017" y="2051"/>
                    </a:cubicBezTo>
                    <a:cubicBezTo>
                      <a:pt x="1016" y="2023"/>
                      <a:pt x="1067" y="1877"/>
                      <a:pt x="1056" y="1792"/>
                    </a:cubicBezTo>
                    <a:cubicBezTo>
                      <a:pt x="1056" y="1792"/>
                      <a:pt x="1052" y="1775"/>
                      <a:pt x="1118" y="1780"/>
                    </a:cubicBezTo>
                    <a:cubicBezTo>
                      <a:pt x="1185" y="1785"/>
                      <a:pt x="1579" y="1849"/>
                      <a:pt x="1698" y="1770"/>
                    </a:cubicBezTo>
                    <a:cubicBezTo>
                      <a:pt x="1816" y="1691"/>
                      <a:pt x="1820" y="1641"/>
                      <a:pt x="1829" y="1647"/>
                    </a:cubicBezTo>
                    <a:cubicBezTo>
                      <a:pt x="1840" y="1652"/>
                      <a:pt x="1803" y="1877"/>
                      <a:pt x="1708" y="1975"/>
                    </a:cubicBezTo>
                    <a:moveTo>
                      <a:pt x="1831" y="1550"/>
                    </a:moveTo>
                    <a:cubicBezTo>
                      <a:pt x="1811" y="1604"/>
                      <a:pt x="1698" y="1690"/>
                      <a:pt x="1657" y="1713"/>
                    </a:cubicBezTo>
                    <a:cubicBezTo>
                      <a:pt x="1615" y="1737"/>
                      <a:pt x="1536" y="1743"/>
                      <a:pt x="1515" y="1741"/>
                    </a:cubicBezTo>
                    <a:cubicBezTo>
                      <a:pt x="1493" y="1738"/>
                      <a:pt x="1530" y="1638"/>
                      <a:pt x="1550" y="1569"/>
                    </a:cubicBezTo>
                    <a:cubicBezTo>
                      <a:pt x="1570" y="1500"/>
                      <a:pt x="1549" y="1461"/>
                      <a:pt x="1537" y="1510"/>
                    </a:cubicBezTo>
                    <a:cubicBezTo>
                      <a:pt x="1524" y="1559"/>
                      <a:pt x="1464" y="1709"/>
                      <a:pt x="1435" y="1733"/>
                    </a:cubicBezTo>
                    <a:cubicBezTo>
                      <a:pt x="1406" y="1757"/>
                      <a:pt x="1266" y="1728"/>
                      <a:pt x="1189" y="1709"/>
                    </a:cubicBezTo>
                    <a:cubicBezTo>
                      <a:pt x="1112" y="1690"/>
                      <a:pt x="1043" y="1698"/>
                      <a:pt x="1043" y="1698"/>
                    </a:cubicBezTo>
                    <a:cubicBezTo>
                      <a:pt x="1043" y="1698"/>
                      <a:pt x="1021" y="1581"/>
                      <a:pt x="1024" y="1550"/>
                    </a:cubicBezTo>
                    <a:cubicBezTo>
                      <a:pt x="1027" y="1519"/>
                      <a:pt x="1061" y="1477"/>
                      <a:pt x="1154" y="1447"/>
                    </a:cubicBezTo>
                    <a:cubicBezTo>
                      <a:pt x="1246" y="1416"/>
                      <a:pt x="1405" y="1428"/>
                      <a:pt x="1471" y="1414"/>
                    </a:cubicBezTo>
                    <a:cubicBezTo>
                      <a:pt x="1536" y="1400"/>
                      <a:pt x="1660" y="1339"/>
                      <a:pt x="1693" y="1311"/>
                    </a:cubicBezTo>
                    <a:cubicBezTo>
                      <a:pt x="1726" y="1283"/>
                      <a:pt x="1827" y="1200"/>
                      <a:pt x="1863" y="1239"/>
                    </a:cubicBezTo>
                    <a:cubicBezTo>
                      <a:pt x="1899" y="1279"/>
                      <a:pt x="1851" y="1496"/>
                      <a:pt x="1831" y="155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26"/>
              <p:cNvSpPr/>
              <p:nvPr/>
            </p:nvSpPr>
            <p:spPr>
              <a:xfrm>
                <a:off x="1590597" y="2980933"/>
                <a:ext cx="10759" cy="2831"/>
              </a:xfrm>
              <a:custGeom>
                <a:rect b="b" l="l" r="r" t="t"/>
                <a:pathLst>
                  <a:path extrusionOk="0" h="5" w="19">
                    <a:moveTo>
                      <a:pt x="0" y="0"/>
                    </a:moveTo>
                    <a:cubicBezTo>
                      <a:pt x="6" y="1"/>
                      <a:pt x="12" y="3"/>
                      <a:pt x="18" y="4"/>
                    </a:cubicBezTo>
                    <a:cubicBezTo>
                      <a:pt x="12" y="3"/>
                      <a:pt x="6" y="1"/>
                      <a:pt x="0" y="0"/>
                    </a:cubicBezTo>
                    <a:close/>
                  </a:path>
                </a:pathLst>
              </a:custGeom>
              <a:solidFill>
                <a:srgbClr val="58AD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26"/>
              <p:cNvSpPr/>
              <p:nvPr/>
            </p:nvSpPr>
            <p:spPr>
              <a:xfrm>
                <a:off x="737209" y="1914060"/>
                <a:ext cx="947957" cy="1096318"/>
              </a:xfrm>
              <a:custGeom>
                <a:rect b="b" l="l" r="r" t="t"/>
                <a:pathLst>
                  <a:path extrusionOk="0" h="1936" w="1674">
                    <a:moveTo>
                      <a:pt x="803" y="1913"/>
                    </a:moveTo>
                    <a:cubicBezTo>
                      <a:pt x="749" y="1855"/>
                      <a:pt x="758" y="1766"/>
                      <a:pt x="761" y="1707"/>
                    </a:cubicBezTo>
                    <a:cubicBezTo>
                      <a:pt x="762" y="1691"/>
                      <a:pt x="766" y="1675"/>
                      <a:pt x="773" y="1660"/>
                    </a:cubicBezTo>
                    <a:cubicBezTo>
                      <a:pt x="817" y="1574"/>
                      <a:pt x="849" y="1467"/>
                      <a:pt x="861" y="1360"/>
                    </a:cubicBezTo>
                    <a:cubicBezTo>
                      <a:pt x="864" y="1335"/>
                      <a:pt x="896" y="1327"/>
                      <a:pt x="910" y="1349"/>
                    </a:cubicBezTo>
                    <a:cubicBezTo>
                      <a:pt x="931" y="1382"/>
                      <a:pt x="947" y="1419"/>
                      <a:pt x="955" y="1469"/>
                    </a:cubicBezTo>
                    <a:cubicBezTo>
                      <a:pt x="960" y="1495"/>
                      <a:pt x="967" y="1521"/>
                      <a:pt x="976" y="1546"/>
                    </a:cubicBezTo>
                    <a:cubicBezTo>
                      <a:pt x="1004" y="1618"/>
                      <a:pt x="1058" y="1765"/>
                      <a:pt x="1047" y="1782"/>
                    </a:cubicBezTo>
                    <a:cubicBezTo>
                      <a:pt x="989" y="1876"/>
                      <a:pt x="823" y="1935"/>
                      <a:pt x="803" y="1913"/>
                    </a:cubicBezTo>
                    <a:moveTo>
                      <a:pt x="1481" y="1745"/>
                    </a:moveTo>
                    <a:cubicBezTo>
                      <a:pt x="1484" y="1652"/>
                      <a:pt x="1475" y="1591"/>
                      <a:pt x="1461" y="1523"/>
                    </a:cubicBezTo>
                    <a:cubicBezTo>
                      <a:pt x="1455" y="1492"/>
                      <a:pt x="1454" y="1430"/>
                      <a:pt x="1462" y="1389"/>
                    </a:cubicBezTo>
                    <a:cubicBezTo>
                      <a:pt x="1464" y="1376"/>
                      <a:pt x="1478" y="1370"/>
                      <a:pt x="1489" y="1376"/>
                    </a:cubicBezTo>
                    <a:cubicBezTo>
                      <a:pt x="1566" y="1422"/>
                      <a:pt x="1592" y="1334"/>
                      <a:pt x="1576" y="1278"/>
                    </a:cubicBezTo>
                    <a:cubicBezTo>
                      <a:pt x="1556" y="1209"/>
                      <a:pt x="1524" y="1172"/>
                      <a:pt x="1500" y="1155"/>
                    </a:cubicBezTo>
                    <a:cubicBezTo>
                      <a:pt x="1359" y="1058"/>
                      <a:pt x="1284" y="1080"/>
                      <a:pt x="1161" y="1005"/>
                    </a:cubicBezTo>
                    <a:cubicBezTo>
                      <a:pt x="1101" y="968"/>
                      <a:pt x="1062" y="944"/>
                      <a:pt x="992" y="944"/>
                    </a:cubicBezTo>
                    <a:cubicBezTo>
                      <a:pt x="932" y="944"/>
                      <a:pt x="872" y="965"/>
                      <a:pt x="852" y="956"/>
                    </a:cubicBezTo>
                    <a:cubicBezTo>
                      <a:pt x="731" y="897"/>
                      <a:pt x="479" y="768"/>
                      <a:pt x="375" y="687"/>
                    </a:cubicBezTo>
                    <a:cubicBezTo>
                      <a:pt x="272" y="606"/>
                      <a:pt x="215" y="472"/>
                      <a:pt x="46" y="428"/>
                    </a:cubicBezTo>
                    <a:cubicBezTo>
                      <a:pt x="31" y="424"/>
                      <a:pt x="19" y="413"/>
                      <a:pt x="16" y="398"/>
                    </a:cubicBezTo>
                    <a:cubicBezTo>
                      <a:pt x="0" y="341"/>
                      <a:pt x="0" y="143"/>
                      <a:pt x="20" y="15"/>
                    </a:cubicBezTo>
                    <a:cubicBezTo>
                      <a:pt x="22" y="4"/>
                      <a:pt x="37" y="0"/>
                      <a:pt x="44" y="9"/>
                    </a:cubicBezTo>
                    <a:cubicBezTo>
                      <a:pt x="189" y="200"/>
                      <a:pt x="477" y="334"/>
                      <a:pt x="597" y="499"/>
                    </a:cubicBezTo>
                    <a:cubicBezTo>
                      <a:pt x="712" y="657"/>
                      <a:pt x="793" y="686"/>
                      <a:pt x="928" y="732"/>
                    </a:cubicBezTo>
                    <a:cubicBezTo>
                      <a:pt x="1024" y="765"/>
                      <a:pt x="1093" y="805"/>
                      <a:pt x="1163" y="874"/>
                    </a:cubicBezTo>
                    <a:cubicBezTo>
                      <a:pt x="1270" y="981"/>
                      <a:pt x="1546" y="1046"/>
                      <a:pt x="1597" y="1088"/>
                    </a:cubicBezTo>
                    <a:cubicBezTo>
                      <a:pt x="1607" y="1096"/>
                      <a:pt x="1613" y="1110"/>
                      <a:pt x="1614" y="1123"/>
                    </a:cubicBezTo>
                    <a:cubicBezTo>
                      <a:pt x="1619" y="1268"/>
                      <a:pt x="1673" y="1651"/>
                      <a:pt x="1595" y="1774"/>
                    </a:cubicBezTo>
                    <a:cubicBezTo>
                      <a:pt x="1578" y="1799"/>
                      <a:pt x="1479" y="1793"/>
                      <a:pt x="1481" y="1745"/>
                    </a:cubicBezTo>
                    <a:moveTo>
                      <a:pt x="1195" y="1725"/>
                    </a:moveTo>
                    <a:cubicBezTo>
                      <a:pt x="1145" y="1635"/>
                      <a:pt x="1142" y="1552"/>
                      <a:pt x="1128" y="1475"/>
                    </a:cubicBezTo>
                    <a:cubicBezTo>
                      <a:pt x="1114" y="1389"/>
                      <a:pt x="1100" y="1308"/>
                      <a:pt x="1041" y="1233"/>
                    </a:cubicBezTo>
                    <a:cubicBezTo>
                      <a:pt x="990" y="1168"/>
                      <a:pt x="916" y="1169"/>
                      <a:pt x="853" y="1169"/>
                    </a:cubicBezTo>
                    <a:cubicBezTo>
                      <a:pt x="834" y="1169"/>
                      <a:pt x="823" y="1121"/>
                      <a:pt x="846" y="1117"/>
                    </a:cubicBezTo>
                    <a:cubicBezTo>
                      <a:pt x="936" y="1100"/>
                      <a:pt x="994" y="1116"/>
                      <a:pt x="1071" y="1161"/>
                    </a:cubicBezTo>
                    <a:cubicBezTo>
                      <a:pt x="1108" y="1183"/>
                      <a:pt x="1149" y="1208"/>
                      <a:pt x="1206" y="1230"/>
                    </a:cubicBezTo>
                    <a:cubicBezTo>
                      <a:pt x="1267" y="1253"/>
                      <a:pt x="1294" y="1305"/>
                      <a:pt x="1287" y="1388"/>
                    </a:cubicBezTo>
                    <a:cubicBezTo>
                      <a:pt x="1283" y="1438"/>
                      <a:pt x="1282" y="1499"/>
                      <a:pt x="1284" y="1524"/>
                    </a:cubicBezTo>
                    <a:cubicBezTo>
                      <a:pt x="1291" y="1592"/>
                      <a:pt x="1314" y="1649"/>
                      <a:pt x="1302" y="1714"/>
                    </a:cubicBezTo>
                    <a:cubicBezTo>
                      <a:pt x="1297" y="1737"/>
                      <a:pt x="1211" y="1755"/>
                      <a:pt x="1195" y="1725"/>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26"/>
              <p:cNvSpPr/>
              <p:nvPr/>
            </p:nvSpPr>
            <p:spPr>
              <a:xfrm>
                <a:off x="712292" y="2267986"/>
                <a:ext cx="365252" cy="833564"/>
              </a:xfrm>
              <a:custGeom>
                <a:rect b="b" l="l" r="r" t="t"/>
                <a:pathLst>
                  <a:path extrusionOk="0" h="1472" w="645">
                    <a:moveTo>
                      <a:pt x="270" y="1440"/>
                    </a:moveTo>
                    <a:cubicBezTo>
                      <a:pt x="257" y="1413"/>
                      <a:pt x="272" y="1386"/>
                      <a:pt x="296" y="1379"/>
                    </a:cubicBezTo>
                    <a:cubicBezTo>
                      <a:pt x="336" y="1367"/>
                      <a:pt x="378" y="1351"/>
                      <a:pt x="410" y="1336"/>
                    </a:cubicBezTo>
                    <a:cubicBezTo>
                      <a:pt x="450" y="1318"/>
                      <a:pt x="539" y="1251"/>
                      <a:pt x="526" y="1193"/>
                    </a:cubicBezTo>
                    <a:cubicBezTo>
                      <a:pt x="523" y="1176"/>
                      <a:pt x="507" y="1147"/>
                      <a:pt x="448" y="1147"/>
                    </a:cubicBezTo>
                    <a:cubicBezTo>
                      <a:pt x="429" y="1147"/>
                      <a:pt x="397" y="1156"/>
                      <a:pt x="354" y="1174"/>
                    </a:cubicBezTo>
                    <a:cubicBezTo>
                      <a:pt x="311" y="1193"/>
                      <a:pt x="261" y="1213"/>
                      <a:pt x="220" y="1218"/>
                    </a:cubicBezTo>
                    <a:cubicBezTo>
                      <a:pt x="215" y="1219"/>
                      <a:pt x="209" y="1216"/>
                      <a:pt x="205" y="1213"/>
                    </a:cubicBezTo>
                    <a:cubicBezTo>
                      <a:pt x="170" y="1185"/>
                      <a:pt x="150" y="1139"/>
                      <a:pt x="139" y="1102"/>
                    </a:cubicBezTo>
                    <a:cubicBezTo>
                      <a:pt x="133" y="1081"/>
                      <a:pt x="142" y="1060"/>
                      <a:pt x="161" y="1050"/>
                    </a:cubicBezTo>
                    <a:cubicBezTo>
                      <a:pt x="189" y="1034"/>
                      <a:pt x="220" y="1017"/>
                      <a:pt x="247" y="998"/>
                    </a:cubicBezTo>
                    <a:cubicBezTo>
                      <a:pt x="261" y="989"/>
                      <a:pt x="276" y="983"/>
                      <a:pt x="292" y="981"/>
                    </a:cubicBezTo>
                    <a:cubicBezTo>
                      <a:pt x="365" y="969"/>
                      <a:pt x="421" y="946"/>
                      <a:pt x="461" y="924"/>
                    </a:cubicBezTo>
                    <a:cubicBezTo>
                      <a:pt x="478" y="915"/>
                      <a:pt x="499" y="915"/>
                      <a:pt x="516" y="926"/>
                    </a:cubicBezTo>
                    <a:cubicBezTo>
                      <a:pt x="548" y="946"/>
                      <a:pt x="600" y="980"/>
                      <a:pt x="613" y="994"/>
                    </a:cubicBezTo>
                    <a:cubicBezTo>
                      <a:pt x="627" y="1011"/>
                      <a:pt x="633" y="1034"/>
                      <a:pt x="630" y="1056"/>
                    </a:cubicBezTo>
                    <a:cubicBezTo>
                      <a:pt x="622" y="1119"/>
                      <a:pt x="624" y="1189"/>
                      <a:pt x="639" y="1263"/>
                    </a:cubicBezTo>
                    <a:cubicBezTo>
                      <a:pt x="644" y="1290"/>
                      <a:pt x="627" y="1317"/>
                      <a:pt x="600" y="1324"/>
                    </a:cubicBezTo>
                    <a:cubicBezTo>
                      <a:pt x="485" y="1353"/>
                      <a:pt x="416" y="1403"/>
                      <a:pt x="373" y="1434"/>
                    </a:cubicBezTo>
                    <a:cubicBezTo>
                      <a:pt x="367" y="1438"/>
                      <a:pt x="348" y="1449"/>
                      <a:pt x="330" y="1460"/>
                    </a:cubicBezTo>
                    <a:cubicBezTo>
                      <a:pt x="308" y="1471"/>
                      <a:pt x="280" y="1462"/>
                      <a:pt x="270" y="1440"/>
                    </a:cubicBezTo>
                    <a:moveTo>
                      <a:pt x="69" y="827"/>
                    </a:moveTo>
                    <a:cubicBezTo>
                      <a:pt x="45" y="808"/>
                      <a:pt x="0" y="591"/>
                      <a:pt x="32" y="540"/>
                    </a:cubicBezTo>
                    <a:cubicBezTo>
                      <a:pt x="45" y="519"/>
                      <a:pt x="105" y="541"/>
                      <a:pt x="119" y="541"/>
                    </a:cubicBezTo>
                    <a:cubicBezTo>
                      <a:pt x="147" y="540"/>
                      <a:pt x="185" y="517"/>
                      <a:pt x="199" y="537"/>
                    </a:cubicBezTo>
                    <a:cubicBezTo>
                      <a:pt x="222" y="569"/>
                      <a:pt x="229" y="613"/>
                      <a:pt x="253" y="650"/>
                    </a:cubicBezTo>
                    <a:cubicBezTo>
                      <a:pt x="295" y="713"/>
                      <a:pt x="340" y="769"/>
                      <a:pt x="344" y="788"/>
                    </a:cubicBezTo>
                    <a:cubicBezTo>
                      <a:pt x="336" y="833"/>
                      <a:pt x="235" y="800"/>
                      <a:pt x="203" y="804"/>
                    </a:cubicBezTo>
                    <a:cubicBezTo>
                      <a:pt x="164" y="811"/>
                      <a:pt x="88" y="839"/>
                      <a:pt x="69" y="827"/>
                    </a:cubicBezTo>
                    <a:moveTo>
                      <a:pt x="162" y="377"/>
                    </a:moveTo>
                    <a:cubicBezTo>
                      <a:pt x="161" y="387"/>
                      <a:pt x="150" y="394"/>
                      <a:pt x="141" y="390"/>
                    </a:cubicBezTo>
                    <a:cubicBezTo>
                      <a:pt x="105" y="375"/>
                      <a:pt x="75" y="361"/>
                      <a:pt x="68" y="355"/>
                    </a:cubicBezTo>
                    <a:cubicBezTo>
                      <a:pt x="26" y="318"/>
                      <a:pt x="6" y="11"/>
                      <a:pt x="49" y="0"/>
                    </a:cubicBezTo>
                    <a:cubicBezTo>
                      <a:pt x="114" y="0"/>
                      <a:pt x="198" y="74"/>
                      <a:pt x="202" y="105"/>
                    </a:cubicBezTo>
                    <a:cubicBezTo>
                      <a:pt x="210" y="156"/>
                      <a:pt x="170" y="270"/>
                      <a:pt x="162" y="377"/>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26"/>
              <p:cNvSpPr/>
              <p:nvPr/>
            </p:nvSpPr>
            <p:spPr>
              <a:xfrm>
                <a:off x="886141" y="2408990"/>
                <a:ext cx="249731" cy="322213"/>
              </a:xfrm>
              <a:custGeom>
                <a:rect b="b" l="l" r="r" t="t"/>
                <a:pathLst>
                  <a:path extrusionOk="0" h="569" w="441">
                    <a:moveTo>
                      <a:pt x="413" y="544"/>
                    </a:moveTo>
                    <a:cubicBezTo>
                      <a:pt x="409" y="560"/>
                      <a:pt x="390" y="568"/>
                      <a:pt x="376" y="558"/>
                    </a:cubicBezTo>
                    <a:cubicBezTo>
                      <a:pt x="343" y="537"/>
                      <a:pt x="308" y="519"/>
                      <a:pt x="273" y="500"/>
                    </a:cubicBezTo>
                    <a:cubicBezTo>
                      <a:pt x="100" y="405"/>
                      <a:pt x="0" y="197"/>
                      <a:pt x="38" y="23"/>
                    </a:cubicBezTo>
                    <a:cubicBezTo>
                      <a:pt x="41" y="8"/>
                      <a:pt x="58" y="0"/>
                      <a:pt x="71" y="8"/>
                    </a:cubicBezTo>
                    <a:cubicBezTo>
                      <a:pt x="157" y="55"/>
                      <a:pt x="320" y="123"/>
                      <a:pt x="384" y="165"/>
                    </a:cubicBezTo>
                    <a:cubicBezTo>
                      <a:pt x="390" y="169"/>
                      <a:pt x="394" y="175"/>
                      <a:pt x="397" y="182"/>
                    </a:cubicBezTo>
                    <a:cubicBezTo>
                      <a:pt x="435" y="298"/>
                      <a:pt x="440" y="422"/>
                      <a:pt x="413" y="544"/>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26"/>
              <p:cNvSpPr/>
              <p:nvPr/>
            </p:nvSpPr>
            <p:spPr>
              <a:xfrm>
                <a:off x="922383" y="2445232"/>
                <a:ext cx="197633" cy="184041"/>
              </a:xfrm>
              <a:custGeom>
                <a:rect b="b" l="l" r="r" t="t"/>
                <a:pathLst>
                  <a:path extrusionOk="0" h="325" w="349">
                    <a:moveTo>
                      <a:pt x="335" y="313"/>
                    </a:moveTo>
                    <a:cubicBezTo>
                      <a:pt x="327" y="324"/>
                      <a:pt x="189" y="224"/>
                      <a:pt x="153" y="210"/>
                    </a:cubicBezTo>
                    <a:cubicBezTo>
                      <a:pt x="56" y="170"/>
                      <a:pt x="0" y="83"/>
                      <a:pt x="22" y="10"/>
                    </a:cubicBezTo>
                    <a:cubicBezTo>
                      <a:pt x="23" y="4"/>
                      <a:pt x="33" y="0"/>
                      <a:pt x="40" y="4"/>
                    </a:cubicBezTo>
                    <a:cubicBezTo>
                      <a:pt x="115" y="35"/>
                      <a:pt x="266" y="68"/>
                      <a:pt x="302" y="130"/>
                    </a:cubicBezTo>
                    <a:cubicBezTo>
                      <a:pt x="324" y="178"/>
                      <a:pt x="348" y="296"/>
                      <a:pt x="335" y="313"/>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26"/>
              <p:cNvSpPr/>
              <p:nvPr/>
            </p:nvSpPr>
            <p:spPr>
              <a:xfrm>
                <a:off x="894635" y="2961680"/>
                <a:ext cx="814881" cy="494362"/>
              </a:xfrm>
              <a:custGeom>
                <a:rect b="b" l="l" r="r" t="t"/>
                <a:pathLst>
                  <a:path extrusionOk="0" h="873" w="1439">
                    <a:moveTo>
                      <a:pt x="1437" y="399"/>
                    </a:moveTo>
                    <a:cubicBezTo>
                      <a:pt x="1438" y="224"/>
                      <a:pt x="1437" y="59"/>
                      <a:pt x="1437" y="58"/>
                    </a:cubicBezTo>
                    <a:cubicBezTo>
                      <a:pt x="1422" y="61"/>
                      <a:pt x="1400" y="60"/>
                      <a:pt x="1371" y="64"/>
                    </a:cubicBezTo>
                    <a:cubicBezTo>
                      <a:pt x="1319" y="70"/>
                      <a:pt x="1270" y="37"/>
                      <a:pt x="1207" y="31"/>
                    </a:cubicBezTo>
                    <a:cubicBezTo>
                      <a:pt x="1166" y="27"/>
                      <a:pt x="1138" y="15"/>
                      <a:pt x="1123" y="7"/>
                    </a:cubicBezTo>
                    <a:cubicBezTo>
                      <a:pt x="1113" y="1"/>
                      <a:pt x="1101" y="1"/>
                      <a:pt x="1090" y="3"/>
                    </a:cubicBezTo>
                    <a:cubicBezTo>
                      <a:pt x="1036" y="17"/>
                      <a:pt x="1012" y="0"/>
                      <a:pt x="937" y="11"/>
                    </a:cubicBezTo>
                    <a:cubicBezTo>
                      <a:pt x="921" y="13"/>
                      <a:pt x="910" y="13"/>
                      <a:pt x="901" y="11"/>
                    </a:cubicBezTo>
                    <a:cubicBezTo>
                      <a:pt x="886" y="7"/>
                      <a:pt x="870" y="14"/>
                      <a:pt x="862" y="28"/>
                    </a:cubicBezTo>
                    <a:cubicBezTo>
                      <a:pt x="824" y="92"/>
                      <a:pt x="713" y="237"/>
                      <a:pt x="486" y="241"/>
                    </a:cubicBezTo>
                    <a:cubicBezTo>
                      <a:pt x="470" y="242"/>
                      <a:pt x="459" y="241"/>
                      <a:pt x="443" y="241"/>
                    </a:cubicBezTo>
                    <a:cubicBezTo>
                      <a:pt x="148" y="244"/>
                      <a:pt x="3" y="458"/>
                      <a:pt x="3" y="458"/>
                    </a:cubicBezTo>
                    <a:lnTo>
                      <a:pt x="3" y="458"/>
                    </a:lnTo>
                    <a:cubicBezTo>
                      <a:pt x="3" y="459"/>
                      <a:pt x="2" y="460"/>
                      <a:pt x="1" y="465"/>
                    </a:cubicBezTo>
                    <a:cubicBezTo>
                      <a:pt x="0" y="478"/>
                      <a:pt x="5" y="494"/>
                      <a:pt x="11" y="506"/>
                    </a:cubicBezTo>
                    <a:lnTo>
                      <a:pt x="11" y="506"/>
                    </a:lnTo>
                    <a:cubicBezTo>
                      <a:pt x="28" y="543"/>
                      <a:pt x="74" y="601"/>
                      <a:pt x="193" y="682"/>
                    </a:cubicBezTo>
                    <a:cubicBezTo>
                      <a:pt x="417" y="833"/>
                      <a:pt x="672" y="868"/>
                      <a:pt x="732" y="828"/>
                    </a:cubicBezTo>
                    <a:cubicBezTo>
                      <a:pt x="732" y="828"/>
                      <a:pt x="752" y="872"/>
                      <a:pt x="910" y="840"/>
                    </a:cubicBezTo>
                    <a:cubicBezTo>
                      <a:pt x="1069" y="807"/>
                      <a:pt x="1391" y="754"/>
                      <a:pt x="1437" y="399"/>
                    </a:cubicBezTo>
                    <a:moveTo>
                      <a:pt x="1268" y="636"/>
                    </a:moveTo>
                    <a:cubicBezTo>
                      <a:pt x="1162" y="730"/>
                      <a:pt x="822" y="802"/>
                      <a:pt x="777" y="781"/>
                    </a:cubicBezTo>
                    <a:cubicBezTo>
                      <a:pt x="721" y="755"/>
                      <a:pt x="712" y="709"/>
                      <a:pt x="689" y="638"/>
                    </a:cubicBezTo>
                    <a:cubicBezTo>
                      <a:pt x="688" y="635"/>
                      <a:pt x="669" y="600"/>
                      <a:pt x="665" y="600"/>
                    </a:cubicBezTo>
                    <a:cubicBezTo>
                      <a:pt x="662" y="601"/>
                      <a:pt x="665" y="631"/>
                      <a:pt x="665" y="635"/>
                    </a:cubicBezTo>
                    <a:cubicBezTo>
                      <a:pt x="673" y="690"/>
                      <a:pt x="703" y="745"/>
                      <a:pt x="683" y="769"/>
                    </a:cubicBezTo>
                    <a:cubicBezTo>
                      <a:pt x="668" y="787"/>
                      <a:pt x="592" y="793"/>
                      <a:pt x="480" y="756"/>
                    </a:cubicBezTo>
                    <a:cubicBezTo>
                      <a:pt x="232" y="673"/>
                      <a:pt x="110" y="587"/>
                      <a:pt x="53" y="517"/>
                    </a:cubicBezTo>
                    <a:cubicBezTo>
                      <a:pt x="45" y="508"/>
                      <a:pt x="28" y="474"/>
                      <a:pt x="49" y="447"/>
                    </a:cubicBezTo>
                    <a:cubicBezTo>
                      <a:pt x="72" y="418"/>
                      <a:pt x="165" y="337"/>
                      <a:pt x="300" y="289"/>
                    </a:cubicBezTo>
                    <a:cubicBezTo>
                      <a:pt x="366" y="265"/>
                      <a:pt x="407" y="261"/>
                      <a:pt x="435" y="264"/>
                    </a:cubicBezTo>
                    <a:cubicBezTo>
                      <a:pt x="454" y="267"/>
                      <a:pt x="470" y="279"/>
                      <a:pt x="479" y="296"/>
                    </a:cubicBezTo>
                    <a:cubicBezTo>
                      <a:pt x="512" y="362"/>
                      <a:pt x="507" y="360"/>
                      <a:pt x="527" y="411"/>
                    </a:cubicBezTo>
                    <a:cubicBezTo>
                      <a:pt x="541" y="448"/>
                      <a:pt x="568" y="480"/>
                      <a:pt x="589" y="503"/>
                    </a:cubicBezTo>
                    <a:cubicBezTo>
                      <a:pt x="597" y="510"/>
                      <a:pt x="593" y="523"/>
                      <a:pt x="583" y="526"/>
                    </a:cubicBezTo>
                    <a:cubicBezTo>
                      <a:pt x="495" y="551"/>
                      <a:pt x="383" y="540"/>
                      <a:pt x="381" y="540"/>
                    </a:cubicBezTo>
                    <a:cubicBezTo>
                      <a:pt x="372" y="539"/>
                      <a:pt x="311" y="533"/>
                      <a:pt x="310" y="542"/>
                    </a:cubicBezTo>
                    <a:cubicBezTo>
                      <a:pt x="309" y="551"/>
                      <a:pt x="360" y="569"/>
                      <a:pt x="369" y="571"/>
                    </a:cubicBezTo>
                    <a:cubicBezTo>
                      <a:pt x="448" y="594"/>
                      <a:pt x="587" y="588"/>
                      <a:pt x="664" y="537"/>
                    </a:cubicBezTo>
                    <a:cubicBezTo>
                      <a:pt x="743" y="484"/>
                      <a:pt x="889" y="452"/>
                      <a:pt x="1010" y="450"/>
                    </a:cubicBezTo>
                    <a:cubicBezTo>
                      <a:pt x="1019" y="450"/>
                      <a:pt x="1086" y="446"/>
                      <a:pt x="1082" y="424"/>
                    </a:cubicBezTo>
                    <a:cubicBezTo>
                      <a:pt x="1081" y="415"/>
                      <a:pt x="1015" y="407"/>
                      <a:pt x="1007" y="407"/>
                    </a:cubicBezTo>
                    <a:cubicBezTo>
                      <a:pt x="908" y="407"/>
                      <a:pt x="765" y="440"/>
                      <a:pt x="647" y="499"/>
                    </a:cubicBezTo>
                    <a:cubicBezTo>
                      <a:pt x="642" y="501"/>
                      <a:pt x="635" y="500"/>
                      <a:pt x="631" y="497"/>
                    </a:cubicBezTo>
                    <a:cubicBezTo>
                      <a:pt x="610" y="478"/>
                      <a:pt x="575" y="441"/>
                      <a:pt x="558" y="399"/>
                    </a:cubicBezTo>
                    <a:cubicBezTo>
                      <a:pt x="543" y="362"/>
                      <a:pt x="531" y="323"/>
                      <a:pt x="517" y="293"/>
                    </a:cubicBezTo>
                    <a:cubicBezTo>
                      <a:pt x="517" y="293"/>
                      <a:pt x="510" y="260"/>
                      <a:pt x="555" y="261"/>
                    </a:cubicBezTo>
                    <a:cubicBezTo>
                      <a:pt x="600" y="262"/>
                      <a:pt x="719" y="256"/>
                      <a:pt x="802" y="162"/>
                    </a:cubicBezTo>
                    <a:cubicBezTo>
                      <a:pt x="847" y="112"/>
                      <a:pt x="872" y="81"/>
                      <a:pt x="885" y="64"/>
                    </a:cubicBezTo>
                    <a:cubicBezTo>
                      <a:pt x="894" y="53"/>
                      <a:pt x="907" y="46"/>
                      <a:pt x="921" y="45"/>
                    </a:cubicBezTo>
                    <a:cubicBezTo>
                      <a:pt x="970" y="40"/>
                      <a:pt x="1091" y="31"/>
                      <a:pt x="1132" y="46"/>
                    </a:cubicBezTo>
                    <a:cubicBezTo>
                      <a:pt x="1327" y="115"/>
                      <a:pt x="1408" y="66"/>
                      <a:pt x="1411" y="135"/>
                    </a:cubicBezTo>
                    <a:cubicBezTo>
                      <a:pt x="1424" y="425"/>
                      <a:pt x="1379" y="539"/>
                      <a:pt x="1268" y="63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26"/>
              <p:cNvSpPr/>
              <p:nvPr/>
            </p:nvSpPr>
            <p:spPr>
              <a:xfrm>
                <a:off x="926914" y="3010946"/>
                <a:ext cx="749758" cy="383372"/>
              </a:xfrm>
              <a:custGeom>
                <a:rect b="b" l="l" r="r" t="t"/>
                <a:pathLst>
                  <a:path extrusionOk="0" h="677" w="1324">
                    <a:moveTo>
                      <a:pt x="472" y="659"/>
                    </a:moveTo>
                    <a:cubicBezTo>
                      <a:pt x="192" y="580"/>
                      <a:pt x="0" y="465"/>
                      <a:pt x="13" y="404"/>
                    </a:cubicBezTo>
                    <a:cubicBezTo>
                      <a:pt x="20" y="369"/>
                      <a:pt x="111" y="295"/>
                      <a:pt x="253" y="244"/>
                    </a:cubicBezTo>
                    <a:cubicBezTo>
                      <a:pt x="284" y="233"/>
                      <a:pt x="335" y="217"/>
                      <a:pt x="369" y="222"/>
                    </a:cubicBezTo>
                    <a:cubicBezTo>
                      <a:pt x="375" y="223"/>
                      <a:pt x="381" y="226"/>
                      <a:pt x="384" y="232"/>
                    </a:cubicBezTo>
                    <a:cubicBezTo>
                      <a:pt x="408" y="278"/>
                      <a:pt x="479" y="416"/>
                      <a:pt x="437" y="419"/>
                    </a:cubicBezTo>
                    <a:cubicBezTo>
                      <a:pt x="361" y="425"/>
                      <a:pt x="317" y="416"/>
                      <a:pt x="276" y="416"/>
                    </a:cubicBezTo>
                    <a:cubicBezTo>
                      <a:pt x="260" y="416"/>
                      <a:pt x="214" y="416"/>
                      <a:pt x="210" y="456"/>
                    </a:cubicBezTo>
                    <a:cubicBezTo>
                      <a:pt x="204" y="504"/>
                      <a:pt x="298" y="526"/>
                      <a:pt x="313" y="529"/>
                    </a:cubicBezTo>
                    <a:cubicBezTo>
                      <a:pt x="378" y="546"/>
                      <a:pt x="505" y="524"/>
                      <a:pt x="552" y="512"/>
                    </a:cubicBezTo>
                    <a:cubicBezTo>
                      <a:pt x="561" y="510"/>
                      <a:pt x="571" y="516"/>
                      <a:pt x="572" y="526"/>
                    </a:cubicBezTo>
                    <a:cubicBezTo>
                      <a:pt x="574" y="538"/>
                      <a:pt x="577" y="551"/>
                      <a:pt x="577" y="553"/>
                    </a:cubicBezTo>
                    <a:cubicBezTo>
                      <a:pt x="582" y="590"/>
                      <a:pt x="591" y="612"/>
                      <a:pt x="600" y="644"/>
                    </a:cubicBezTo>
                    <a:cubicBezTo>
                      <a:pt x="603" y="655"/>
                      <a:pt x="595" y="667"/>
                      <a:pt x="584" y="669"/>
                    </a:cubicBezTo>
                    <a:cubicBezTo>
                      <a:pt x="550" y="676"/>
                      <a:pt x="505" y="668"/>
                      <a:pt x="472" y="659"/>
                    </a:cubicBezTo>
                    <a:moveTo>
                      <a:pt x="741" y="658"/>
                    </a:moveTo>
                    <a:cubicBezTo>
                      <a:pt x="740" y="658"/>
                      <a:pt x="733" y="658"/>
                      <a:pt x="728" y="653"/>
                    </a:cubicBezTo>
                    <a:cubicBezTo>
                      <a:pt x="695" y="624"/>
                      <a:pt x="659" y="542"/>
                      <a:pt x="646" y="487"/>
                    </a:cubicBezTo>
                    <a:cubicBezTo>
                      <a:pt x="644" y="479"/>
                      <a:pt x="647" y="470"/>
                      <a:pt x="654" y="466"/>
                    </a:cubicBezTo>
                    <a:cubicBezTo>
                      <a:pt x="699" y="435"/>
                      <a:pt x="848" y="399"/>
                      <a:pt x="947" y="398"/>
                    </a:cubicBezTo>
                    <a:cubicBezTo>
                      <a:pt x="979" y="397"/>
                      <a:pt x="1062" y="396"/>
                      <a:pt x="1061" y="342"/>
                    </a:cubicBezTo>
                    <a:cubicBezTo>
                      <a:pt x="1060" y="293"/>
                      <a:pt x="983" y="285"/>
                      <a:pt x="945" y="286"/>
                    </a:cubicBezTo>
                    <a:cubicBezTo>
                      <a:pt x="798" y="288"/>
                      <a:pt x="664" y="338"/>
                      <a:pt x="598" y="367"/>
                    </a:cubicBezTo>
                    <a:cubicBezTo>
                      <a:pt x="590" y="371"/>
                      <a:pt x="580" y="369"/>
                      <a:pt x="574" y="362"/>
                    </a:cubicBezTo>
                    <a:cubicBezTo>
                      <a:pt x="545" y="330"/>
                      <a:pt x="526" y="282"/>
                      <a:pt x="512" y="244"/>
                    </a:cubicBezTo>
                    <a:cubicBezTo>
                      <a:pt x="508" y="231"/>
                      <a:pt x="516" y="216"/>
                      <a:pt x="530" y="216"/>
                    </a:cubicBezTo>
                    <a:cubicBezTo>
                      <a:pt x="704" y="220"/>
                      <a:pt x="756" y="113"/>
                      <a:pt x="833" y="37"/>
                    </a:cubicBezTo>
                    <a:cubicBezTo>
                      <a:pt x="857" y="12"/>
                      <a:pt x="890" y="0"/>
                      <a:pt x="923" y="0"/>
                    </a:cubicBezTo>
                    <a:cubicBezTo>
                      <a:pt x="1020" y="0"/>
                      <a:pt x="1209" y="6"/>
                      <a:pt x="1299" y="48"/>
                    </a:cubicBezTo>
                    <a:cubicBezTo>
                      <a:pt x="1306" y="51"/>
                      <a:pt x="1311" y="58"/>
                      <a:pt x="1311" y="66"/>
                    </a:cubicBezTo>
                    <a:cubicBezTo>
                      <a:pt x="1323" y="345"/>
                      <a:pt x="1276" y="440"/>
                      <a:pt x="1181" y="523"/>
                    </a:cubicBezTo>
                    <a:cubicBezTo>
                      <a:pt x="1095" y="600"/>
                      <a:pt x="822" y="658"/>
                      <a:pt x="741" y="658"/>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26"/>
              <p:cNvSpPr/>
              <p:nvPr/>
            </p:nvSpPr>
            <p:spPr>
              <a:xfrm>
                <a:off x="815356" y="2811049"/>
                <a:ext cx="249731" cy="119485"/>
              </a:xfrm>
              <a:custGeom>
                <a:rect b="b" l="l" r="r" t="t"/>
                <a:pathLst>
                  <a:path extrusionOk="0" h="211" w="441">
                    <a:moveTo>
                      <a:pt x="79" y="95"/>
                    </a:moveTo>
                    <a:cubicBezTo>
                      <a:pt x="79" y="95"/>
                      <a:pt x="263" y="0"/>
                      <a:pt x="324" y="29"/>
                    </a:cubicBezTo>
                    <a:cubicBezTo>
                      <a:pt x="385" y="58"/>
                      <a:pt x="440" y="198"/>
                      <a:pt x="410" y="204"/>
                    </a:cubicBezTo>
                    <a:cubicBezTo>
                      <a:pt x="380" y="210"/>
                      <a:pt x="364" y="76"/>
                      <a:pt x="299" y="94"/>
                    </a:cubicBezTo>
                    <a:cubicBezTo>
                      <a:pt x="233" y="112"/>
                      <a:pt x="0" y="171"/>
                      <a:pt x="79" y="9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26"/>
              <p:cNvSpPr/>
              <p:nvPr/>
            </p:nvSpPr>
            <p:spPr>
              <a:xfrm>
                <a:off x="734377" y="2576609"/>
                <a:ext cx="126847" cy="114955"/>
              </a:xfrm>
              <a:custGeom>
                <a:rect b="b" l="l" r="r" t="t"/>
                <a:pathLst>
                  <a:path extrusionOk="0" h="203" w="224">
                    <a:moveTo>
                      <a:pt x="29" y="34"/>
                    </a:moveTo>
                    <a:cubicBezTo>
                      <a:pt x="31" y="32"/>
                      <a:pt x="123" y="0"/>
                      <a:pt x="144" y="25"/>
                    </a:cubicBezTo>
                    <a:cubicBezTo>
                      <a:pt x="164" y="50"/>
                      <a:pt x="212" y="131"/>
                      <a:pt x="218" y="167"/>
                    </a:cubicBezTo>
                    <a:cubicBezTo>
                      <a:pt x="223" y="202"/>
                      <a:pt x="139" y="126"/>
                      <a:pt x="98" y="116"/>
                    </a:cubicBezTo>
                    <a:cubicBezTo>
                      <a:pt x="56" y="105"/>
                      <a:pt x="0" y="65"/>
                      <a:pt x="29" y="34"/>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26"/>
              <p:cNvSpPr/>
              <p:nvPr/>
            </p:nvSpPr>
            <p:spPr>
              <a:xfrm>
                <a:off x="732679" y="2284408"/>
                <a:ext cx="79846" cy="122316"/>
              </a:xfrm>
              <a:custGeom>
                <a:rect b="b" l="l" r="r" t="t"/>
                <a:pathLst>
                  <a:path extrusionOk="0" h="216" w="141">
                    <a:moveTo>
                      <a:pt x="38" y="15"/>
                    </a:moveTo>
                    <a:cubicBezTo>
                      <a:pt x="38" y="15"/>
                      <a:pt x="130" y="42"/>
                      <a:pt x="132" y="87"/>
                    </a:cubicBezTo>
                    <a:cubicBezTo>
                      <a:pt x="133" y="132"/>
                      <a:pt x="140" y="215"/>
                      <a:pt x="123" y="215"/>
                    </a:cubicBezTo>
                    <a:cubicBezTo>
                      <a:pt x="105" y="215"/>
                      <a:pt x="0" y="0"/>
                      <a:pt x="38" y="1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6"/>
              <p:cNvSpPr/>
              <p:nvPr/>
            </p:nvSpPr>
            <p:spPr>
              <a:xfrm>
                <a:off x="863490" y="3004151"/>
                <a:ext cx="135908" cy="67387"/>
              </a:xfrm>
              <a:custGeom>
                <a:rect b="b" l="l" r="r" t="t"/>
                <a:pathLst>
                  <a:path extrusionOk="0" h="119" w="240">
                    <a:moveTo>
                      <a:pt x="44" y="93"/>
                    </a:moveTo>
                    <a:cubicBezTo>
                      <a:pt x="47" y="92"/>
                      <a:pt x="152" y="56"/>
                      <a:pt x="196" y="28"/>
                    </a:cubicBezTo>
                    <a:cubicBezTo>
                      <a:pt x="239" y="0"/>
                      <a:pt x="210" y="47"/>
                      <a:pt x="128" y="82"/>
                    </a:cubicBezTo>
                    <a:cubicBezTo>
                      <a:pt x="45" y="118"/>
                      <a:pt x="0" y="110"/>
                      <a:pt x="44" y="93"/>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26"/>
              <p:cNvSpPr/>
              <p:nvPr/>
            </p:nvSpPr>
            <p:spPr>
              <a:xfrm>
                <a:off x="1201561" y="2697227"/>
                <a:ext cx="100798" cy="194234"/>
              </a:xfrm>
              <a:custGeom>
                <a:rect b="b" l="l" r="r" t="t"/>
                <a:pathLst>
                  <a:path extrusionOk="0" h="343" w="178">
                    <a:moveTo>
                      <a:pt x="20" y="212"/>
                    </a:moveTo>
                    <a:cubicBezTo>
                      <a:pt x="20" y="212"/>
                      <a:pt x="56" y="101"/>
                      <a:pt x="62" y="53"/>
                    </a:cubicBezTo>
                    <a:cubicBezTo>
                      <a:pt x="68" y="6"/>
                      <a:pt x="74" y="0"/>
                      <a:pt x="93" y="42"/>
                    </a:cubicBezTo>
                    <a:cubicBezTo>
                      <a:pt x="113" y="85"/>
                      <a:pt x="177" y="251"/>
                      <a:pt x="177" y="296"/>
                    </a:cubicBezTo>
                    <a:cubicBezTo>
                      <a:pt x="177" y="342"/>
                      <a:pt x="132" y="278"/>
                      <a:pt x="83" y="281"/>
                    </a:cubicBezTo>
                    <a:cubicBezTo>
                      <a:pt x="34" y="284"/>
                      <a:pt x="0" y="277"/>
                      <a:pt x="20" y="21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26"/>
              <p:cNvSpPr/>
              <p:nvPr/>
            </p:nvSpPr>
            <p:spPr>
              <a:xfrm>
                <a:off x="1272913" y="2559054"/>
                <a:ext cx="172716" cy="214620"/>
              </a:xfrm>
              <a:custGeom>
                <a:rect b="b" l="l" r="r" t="t"/>
                <a:pathLst>
                  <a:path extrusionOk="0" h="379" w="305">
                    <a:moveTo>
                      <a:pt x="51" y="14"/>
                    </a:moveTo>
                    <a:cubicBezTo>
                      <a:pt x="51" y="14"/>
                      <a:pt x="271" y="92"/>
                      <a:pt x="289" y="148"/>
                    </a:cubicBezTo>
                    <a:cubicBezTo>
                      <a:pt x="296" y="172"/>
                      <a:pt x="288" y="213"/>
                      <a:pt x="291" y="250"/>
                    </a:cubicBezTo>
                    <a:cubicBezTo>
                      <a:pt x="294" y="300"/>
                      <a:pt x="304" y="346"/>
                      <a:pt x="287" y="358"/>
                    </a:cubicBezTo>
                    <a:cubicBezTo>
                      <a:pt x="255" y="378"/>
                      <a:pt x="258" y="173"/>
                      <a:pt x="211" y="131"/>
                    </a:cubicBezTo>
                    <a:cubicBezTo>
                      <a:pt x="181" y="104"/>
                      <a:pt x="0" y="0"/>
                      <a:pt x="51" y="14"/>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26"/>
              <p:cNvSpPr/>
              <p:nvPr/>
            </p:nvSpPr>
            <p:spPr>
              <a:xfrm>
                <a:off x="755896" y="1968990"/>
                <a:ext cx="671611" cy="502857"/>
              </a:xfrm>
              <a:custGeom>
                <a:rect b="b" l="l" r="r" t="t"/>
                <a:pathLst>
                  <a:path extrusionOk="0" h="888" w="1186">
                    <a:moveTo>
                      <a:pt x="41" y="31"/>
                    </a:moveTo>
                    <a:cubicBezTo>
                      <a:pt x="41" y="31"/>
                      <a:pt x="202" y="183"/>
                      <a:pt x="311" y="245"/>
                    </a:cubicBezTo>
                    <a:cubicBezTo>
                      <a:pt x="420" y="307"/>
                      <a:pt x="543" y="450"/>
                      <a:pt x="588" y="499"/>
                    </a:cubicBezTo>
                    <a:cubicBezTo>
                      <a:pt x="632" y="547"/>
                      <a:pt x="708" y="621"/>
                      <a:pt x="858" y="671"/>
                    </a:cubicBezTo>
                    <a:cubicBezTo>
                      <a:pt x="1007" y="721"/>
                      <a:pt x="1094" y="769"/>
                      <a:pt x="1144" y="834"/>
                    </a:cubicBezTo>
                    <a:cubicBezTo>
                      <a:pt x="1185" y="887"/>
                      <a:pt x="1071" y="803"/>
                      <a:pt x="983" y="758"/>
                    </a:cubicBezTo>
                    <a:cubicBezTo>
                      <a:pt x="960" y="747"/>
                      <a:pt x="937" y="738"/>
                      <a:pt x="912" y="732"/>
                    </a:cubicBezTo>
                    <a:cubicBezTo>
                      <a:pt x="860" y="718"/>
                      <a:pt x="711" y="676"/>
                      <a:pt x="624" y="607"/>
                    </a:cubicBezTo>
                    <a:cubicBezTo>
                      <a:pt x="517" y="523"/>
                      <a:pt x="375" y="385"/>
                      <a:pt x="312" y="343"/>
                    </a:cubicBezTo>
                    <a:cubicBezTo>
                      <a:pt x="249" y="301"/>
                      <a:pt x="56" y="221"/>
                      <a:pt x="24" y="163"/>
                    </a:cubicBezTo>
                    <a:cubicBezTo>
                      <a:pt x="0" y="121"/>
                      <a:pt x="7" y="0"/>
                      <a:pt x="41" y="3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26"/>
              <p:cNvSpPr/>
              <p:nvPr/>
            </p:nvSpPr>
            <p:spPr>
              <a:xfrm>
                <a:off x="1572476" y="2719311"/>
                <a:ext cx="75882" cy="107593"/>
              </a:xfrm>
              <a:custGeom>
                <a:rect b="b" l="l" r="r" t="t"/>
                <a:pathLst>
                  <a:path extrusionOk="0" h="190" w="134">
                    <a:moveTo>
                      <a:pt x="15" y="5"/>
                    </a:moveTo>
                    <a:cubicBezTo>
                      <a:pt x="26" y="0"/>
                      <a:pt x="37" y="11"/>
                      <a:pt x="45" y="17"/>
                    </a:cubicBezTo>
                    <a:cubicBezTo>
                      <a:pt x="60" y="28"/>
                      <a:pt x="81" y="30"/>
                      <a:pt x="98" y="23"/>
                    </a:cubicBezTo>
                    <a:cubicBezTo>
                      <a:pt x="115" y="16"/>
                      <a:pt x="128" y="18"/>
                      <a:pt x="128" y="40"/>
                    </a:cubicBezTo>
                    <a:cubicBezTo>
                      <a:pt x="128" y="165"/>
                      <a:pt x="133" y="149"/>
                      <a:pt x="128" y="165"/>
                    </a:cubicBezTo>
                    <a:cubicBezTo>
                      <a:pt x="122" y="189"/>
                      <a:pt x="66" y="181"/>
                      <a:pt x="41" y="159"/>
                    </a:cubicBezTo>
                    <a:cubicBezTo>
                      <a:pt x="17" y="137"/>
                      <a:pt x="0" y="27"/>
                      <a:pt x="15" y="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6"/>
              <p:cNvSpPr/>
              <p:nvPr/>
            </p:nvSpPr>
            <p:spPr>
              <a:xfrm>
                <a:off x="635844" y="1803069"/>
                <a:ext cx="1073672" cy="1430423"/>
              </a:xfrm>
              <a:custGeom>
                <a:rect b="b" l="l" r="r" t="t"/>
                <a:pathLst>
                  <a:path extrusionOk="0" h="2526" w="1896">
                    <a:moveTo>
                      <a:pt x="1894" y="1388"/>
                    </a:moveTo>
                    <a:cubicBezTo>
                      <a:pt x="1892" y="1378"/>
                      <a:pt x="1889" y="1366"/>
                      <a:pt x="1886" y="1358"/>
                    </a:cubicBezTo>
                    <a:cubicBezTo>
                      <a:pt x="1857" y="1264"/>
                      <a:pt x="1803" y="1225"/>
                      <a:pt x="1717" y="1196"/>
                    </a:cubicBezTo>
                    <a:cubicBezTo>
                      <a:pt x="1638" y="1170"/>
                      <a:pt x="1440" y="1091"/>
                      <a:pt x="1388" y="1038"/>
                    </a:cubicBezTo>
                    <a:cubicBezTo>
                      <a:pt x="1335" y="985"/>
                      <a:pt x="1262" y="926"/>
                      <a:pt x="1131" y="881"/>
                    </a:cubicBezTo>
                    <a:cubicBezTo>
                      <a:pt x="999" y="835"/>
                      <a:pt x="934" y="816"/>
                      <a:pt x="829" y="671"/>
                    </a:cubicBezTo>
                    <a:cubicBezTo>
                      <a:pt x="724" y="526"/>
                      <a:pt x="625" y="467"/>
                      <a:pt x="434" y="336"/>
                    </a:cubicBezTo>
                    <a:cubicBezTo>
                      <a:pt x="244" y="204"/>
                      <a:pt x="178" y="0"/>
                      <a:pt x="178" y="0"/>
                    </a:cubicBezTo>
                    <a:cubicBezTo>
                      <a:pt x="169" y="2"/>
                      <a:pt x="159" y="13"/>
                      <a:pt x="153" y="21"/>
                    </a:cubicBezTo>
                    <a:cubicBezTo>
                      <a:pt x="142" y="35"/>
                      <a:pt x="134" y="55"/>
                      <a:pt x="129" y="72"/>
                    </a:cubicBezTo>
                    <a:lnTo>
                      <a:pt x="129" y="72"/>
                    </a:lnTo>
                    <a:cubicBezTo>
                      <a:pt x="128" y="76"/>
                      <a:pt x="126" y="81"/>
                      <a:pt x="125" y="86"/>
                    </a:cubicBezTo>
                    <a:cubicBezTo>
                      <a:pt x="106" y="165"/>
                      <a:pt x="0" y="612"/>
                      <a:pt x="92" y="724"/>
                    </a:cubicBezTo>
                    <a:cubicBezTo>
                      <a:pt x="92" y="724"/>
                      <a:pt x="33" y="710"/>
                      <a:pt x="33" y="855"/>
                    </a:cubicBezTo>
                    <a:cubicBezTo>
                      <a:pt x="33" y="999"/>
                      <a:pt x="20" y="1203"/>
                      <a:pt x="60" y="1242"/>
                    </a:cubicBezTo>
                    <a:cubicBezTo>
                      <a:pt x="60" y="1242"/>
                      <a:pt x="19" y="1308"/>
                      <a:pt x="33" y="1387"/>
                    </a:cubicBezTo>
                    <a:cubicBezTo>
                      <a:pt x="46" y="1466"/>
                      <a:pt x="60" y="1827"/>
                      <a:pt x="145" y="1840"/>
                    </a:cubicBezTo>
                    <a:cubicBezTo>
                      <a:pt x="145" y="1840"/>
                      <a:pt x="112" y="1873"/>
                      <a:pt x="152" y="1998"/>
                    </a:cubicBezTo>
                    <a:cubicBezTo>
                      <a:pt x="191" y="2123"/>
                      <a:pt x="250" y="2143"/>
                      <a:pt x="250" y="2143"/>
                    </a:cubicBezTo>
                    <a:cubicBezTo>
                      <a:pt x="250" y="2143"/>
                      <a:pt x="191" y="2235"/>
                      <a:pt x="296" y="2386"/>
                    </a:cubicBezTo>
                    <a:cubicBezTo>
                      <a:pt x="319" y="2419"/>
                      <a:pt x="340" y="2443"/>
                      <a:pt x="358" y="2461"/>
                    </a:cubicBezTo>
                    <a:cubicBezTo>
                      <a:pt x="424" y="2525"/>
                      <a:pt x="461" y="2505"/>
                      <a:pt x="461" y="2505"/>
                    </a:cubicBezTo>
                    <a:cubicBezTo>
                      <a:pt x="461" y="2505"/>
                      <a:pt x="612" y="2281"/>
                      <a:pt x="922" y="2288"/>
                    </a:cubicBezTo>
                    <a:cubicBezTo>
                      <a:pt x="1164" y="2293"/>
                      <a:pt x="1281" y="2140"/>
                      <a:pt x="1320" y="2074"/>
                    </a:cubicBezTo>
                    <a:cubicBezTo>
                      <a:pt x="1328" y="2061"/>
                      <a:pt x="1344" y="2054"/>
                      <a:pt x="1359" y="2057"/>
                    </a:cubicBezTo>
                    <a:cubicBezTo>
                      <a:pt x="1420" y="2071"/>
                      <a:pt x="1495" y="2065"/>
                      <a:pt x="1548" y="2050"/>
                    </a:cubicBezTo>
                    <a:cubicBezTo>
                      <a:pt x="1559" y="2047"/>
                      <a:pt x="1570" y="2048"/>
                      <a:pt x="1581" y="2054"/>
                    </a:cubicBezTo>
                    <a:cubicBezTo>
                      <a:pt x="1644" y="2087"/>
                      <a:pt x="1838" y="2140"/>
                      <a:pt x="1895" y="2105"/>
                    </a:cubicBezTo>
                    <a:cubicBezTo>
                      <a:pt x="1894" y="2104"/>
                      <a:pt x="1894" y="1612"/>
                      <a:pt x="1894" y="1388"/>
                    </a:cubicBezTo>
                    <a:moveTo>
                      <a:pt x="818" y="2218"/>
                    </a:moveTo>
                    <a:cubicBezTo>
                      <a:pt x="648" y="2238"/>
                      <a:pt x="570" y="2305"/>
                      <a:pt x="516" y="2343"/>
                    </a:cubicBezTo>
                    <a:cubicBezTo>
                      <a:pt x="454" y="2387"/>
                      <a:pt x="382" y="2408"/>
                      <a:pt x="338" y="2342"/>
                    </a:cubicBezTo>
                    <a:cubicBezTo>
                      <a:pt x="282" y="2258"/>
                      <a:pt x="288" y="2207"/>
                      <a:pt x="306" y="2178"/>
                    </a:cubicBezTo>
                    <a:cubicBezTo>
                      <a:pt x="311" y="2169"/>
                      <a:pt x="321" y="2163"/>
                      <a:pt x="332" y="2162"/>
                    </a:cubicBezTo>
                    <a:cubicBezTo>
                      <a:pt x="355" y="2160"/>
                      <a:pt x="380" y="2153"/>
                      <a:pt x="409" y="2144"/>
                    </a:cubicBezTo>
                    <a:cubicBezTo>
                      <a:pt x="431" y="2137"/>
                      <a:pt x="568" y="2087"/>
                      <a:pt x="567" y="2059"/>
                    </a:cubicBezTo>
                    <a:cubicBezTo>
                      <a:pt x="565" y="2052"/>
                      <a:pt x="506" y="2077"/>
                      <a:pt x="499" y="2080"/>
                    </a:cubicBezTo>
                    <a:cubicBezTo>
                      <a:pt x="458" y="2098"/>
                      <a:pt x="402" y="2109"/>
                      <a:pt x="350" y="2115"/>
                    </a:cubicBezTo>
                    <a:cubicBezTo>
                      <a:pt x="325" y="2118"/>
                      <a:pt x="299" y="2111"/>
                      <a:pt x="280" y="2095"/>
                    </a:cubicBezTo>
                    <a:cubicBezTo>
                      <a:pt x="189" y="2021"/>
                      <a:pt x="171" y="1887"/>
                      <a:pt x="171" y="1887"/>
                    </a:cubicBezTo>
                    <a:cubicBezTo>
                      <a:pt x="169" y="1851"/>
                      <a:pt x="212" y="1840"/>
                      <a:pt x="242" y="1837"/>
                    </a:cubicBezTo>
                    <a:cubicBezTo>
                      <a:pt x="247" y="1836"/>
                      <a:pt x="249" y="1826"/>
                      <a:pt x="243" y="1826"/>
                    </a:cubicBezTo>
                    <a:cubicBezTo>
                      <a:pt x="117" y="1822"/>
                      <a:pt x="106" y="1631"/>
                      <a:pt x="106" y="1631"/>
                    </a:cubicBezTo>
                    <a:cubicBezTo>
                      <a:pt x="61" y="1270"/>
                      <a:pt x="123" y="1285"/>
                      <a:pt x="123" y="1285"/>
                    </a:cubicBezTo>
                    <a:cubicBezTo>
                      <a:pt x="184" y="1304"/>
                      <a:pt x="268" y="1328"/>
                      <a:pt x="273" y="1312"/>
                    </a:cubicBezTo>
                    <a:cubicBezTo>
                      <a:pt x="277" y="1297"/>
                      <a:pt x="147" y="1274"/>
                      <a:pt x="123" y="1234"/>
                    </a:cubicBezTo>
                    <a:cubicBezTo>
                      <a:pt x="94" y="1185"/>
                      <a:pt x="81" y="987"/>
                      <a:pt x="89" y="864"/>
                    </a:cubicBezTo>
                    <a:cubicBezTo>
                      <a:pt x="92" y="828"/>
                      <a:pt x="99" y="802"/>
                      <a:pt x="109" y="784"/>
                    </a:cubicBezTo>
                    <a:cubicBezTo>
                      <a:pt x="117" y="768"/>
                      <a:pt x="134" y="759"/>
                      <a:pt x="152" y="762"/>
                    </a:cubicBezTo>
                    <a:cubicBezTo>
                      <a:pt x="187" y="768"/>
                      <a:pt x="230" y="781"/>
                      <a:pt x="260" y="797"/>
                    </a:cubicBezTo>
                    <a:cubicBezTo>
                      <a:pt x="306" y="819"/>
                      <a:pt x="347" y="869"/>
                      <a:pt x="392" y="918"/>
                    </a:cubicBezTo>
                    <a:cubicBezTo>
                      <a:pt x="403" y="931"/>
                      <a:pt x="405" y="950"/>
                      <a:pt x="395" y="965"/>
                    </a:cubicBezTo>
                    <a:cubicBezTo>
                      <a:pt x="365" y="1012"/>
                      <a:pt x="351" y="1072"/>
                      <a:pt x="347" y="1131"/>
                    </a:cubicBezTo>
                    <a:cubicBezTo>
                      <a:pt x="335" y="1326"/>
                      <a:pt x="397" y="1499"/>
                      <a:pt x="554" y="1627"/>
                    </a:cubicBezTo>
                    <a:cubicBezTo>
                      <a:pt x="562" y="1634"/>
                      <a:pt x="565" y="1645"/>
                      <a:pt x="557" y="1651"/>
                    </a:cubicBezTo>
                    <a:cubicBezTo>
                      <a:pt x="512" y="1684"/>
                      <a:pt x="456" y="1715"/>
                      <a:pt x="373" y="1725"/>
                    </a:cubicBezTo>
                    <a:cubicBezTo>
                      <a:pt x="360" y="1727"/>
                      <a:pt x="347" y="1724"/>
                      <a:pt x="336" y="1717"/>
                    </a:cubicBezTo>
                    <a:cubicBezTo>
                      <a:pt x="321" y="1709"/>
                      <a:pt x="302" y="1699"/>
                      <a:pt x="286" y="1694"/>
                    </a:cubicBezTo>
                    <a:cubicBezTo>
                      <a:pt x="283" y="1693"/>
                      <a:pt x="281" y="1696"/>
                      <a:pt x="282" y="1698"/>
                    </a:cubicBezTo>
                    <a:cubicBezTo>
                      <a:pt x="291" y="1709"/>
                      <a:pt x="302" y="1720"/>
                      <a:pt x="313" y="1730"/>
                    </a:cubicBezTo>
                    <a:cubicBezTo>
                      <a:pt x="321" y="1737"/>
                      <a:pt x="321" y="1748"/>
                      <a:pt x="314" y="1756"/>
                    </a:cubicBezTo>
                    <a:cubicBezTo>
                      <a:pt x="304" y="1766"/>
                      <a:pt x="294" y="1777"/>
                      <a:pt x="286" y="1789"/>
                    </a:cubicBezTo>
                    <a:cubicBezTo>
                      <a:pt x="283" y="1793"/>
                      <a:pt x="288" y="1799"/>
                      <a:pt x="293" y="1796"/>
                    </a:cubicBezTo>
                    <a:cubicBezTo>
                      <a:pt x="309" y="1788"/>
                      <a:pt x="327" y="1776"/>
                      <a:pt x="341" y="1765"/>
                    </a:cubicBezTo>
                    <a:cubicBezTo>
                      <a:pt x="349" y="1758"/>
                      <a:pt x="360" y="1754"/>
                      <a:pt x="370" y="1752"/>
                    </a:cubicBezTo>
                    <a:cubicBezTo>
                      <a:pt x="490" y="1739"/>
                      <a:pt x="566" y="1704"/>
                      <a:pt x="599" y="1678"/>
                    </a:cubicBezTo>
                    <a:cubicBezTo>
                      <a:pt x="604" y="1673"/>
                      <a:pt x="612" y="1673"/>
                      <a:pt x="618" y="1677"/>
                    </a:cubicBezTo>
                    <a:cubicBezTo>
                      <a:pt x="670" y="1714"/>
                      <a:pt x="701" y="1727"/>
                      <a:pt x="715" y="1735"/>
                    </a:cubicBezTo>
                    <a:cubicBezTo>
                      <a:pt x="767" y="1769"/>
                      <a:pt x="804" y="1802"/>
                      <a:pt x="823" y="1852"/>
                    </a:cubicBezTo>
                    <a:cubicBezTo>
                      <a:pt x="825" y="1859"/>
                      <a:pt x="826" y="1866"/>
                      <a:pt x="824" y="1873"/>
                    </a:cubicBezTo>
                    <a:cubicBezTo>
                      <a:pt x="802" y="1971"/>
                      <a:pt x="818" y="2076"/>
                      <a:pt x="848" y="2172"/>
                    </a:cubicBezTo>
                    <a:cubicBezTo>
                      <a:pt x="855" y="2193"/>
                      <a:pt x="841" y="2216"/>
                      <a:pt x="818" y="2218"/>
                    </a:cubicBezTo>
                    <a:moveTo>
                      <a:pt x="837" y="1784"/>
                    </a:moveTo>
                    <a:cubicBezTo>
                      <a:pt x="792" y="1715"/>
                      <a:pt x="740" y="1696"/>
                      <a:pt x="668" y="1647"/>
                    </a:cubicBezTo>
                    <a:cubicBezTo>
                      <a:pt x="462" y="1506"/>
                      <a:pt x="324" y="1253"/>
                      <a:pt x="436" y="1016"/>
                    </a:cubicBezTo>
                    <a:cubicBezTo>
                      <a:pt x="446" y="996"/>
                      <a:pt x="456" y="984"/>
                      <a:pt x="473" y="998"/>
                    </a:cubicBezTo>
                    <a:cubicBezTo>
                      <a:pt x="546" y="1055"/>
                      <a:pt x="766" y="1163"/>
                      <a:pt x="856" y="1203"/>
                    </a:cubicBezTo>
                    <a:cubicBezTo>
                      <a:pt x="868" y="1208"/>
                      <a:pt x="878" y="1218"/>
                      <a:pt x="882" y="1231"/>
                    </a:cubicBezTo>
                    <a:cubicBezTo>
                      <a:pt x="948" y="1411"/>
                      <a:pt x="937" y="1607"/>
                      <a:pt x="864" y="1783"/>
                    </a:cubicBezTo>
                    <a:cubicBezTo>
                      <a:pt x="859" y="1794"/>
                      <a:pt x="843" y="1795"/>
                      <a:pt x="837" y="1784"/>
                    </a:cubicBezTo>
                    <a:moveTo>
                      <a:pt x="1839" y="2048"/>
                    </a:moveTo>
                    <a:cubicBezTo>
                      <a:pt x="1835" y="2058"/>
                      <a:pt x="1825" y="2064"/>
                      <a:pt x="1814" y="2062"/>
                    </a:cubicBezTo>
                    <a:cubicBezTo>
                      <a:pt x="1792" y="2058"/>
                      <a:pt x="1764" y="2048"/>
                      <a:pt x="1737" y="2044"/>
                    </a:cubicBezTo>
                    <a:cubicBezTo>
                      <a:pt x="1698" y="2038"/>
                      <a:pt x="1661" y="2041"/>
                      <a:pt x="1634" y="2032"/>
                    </a:cubicBezTo>
                    <a:cubicBezTo>
                      <a:pt x="1601" y="2021"/>
                      <a:pt x="1580" y="1987"/>
                      <a:pt x="1582" y="1952"/>
                    </a:cubicBezTo>
                    <a:cubicBezTo>
                      <a:pt x="1588" y="1882"/>
                      <a:pt x="1569" y="1822"/>
                      <a:pt x="1564" y="1752"/>
                    </a:cubicBezTo>
                    <a:cubicBezTo>
                      <a:pt x="1561" y="1709"/>
                      <a:pt x="1565" y="1548"/>
                      <a:pt x="1557" y="1503"/>
                    </a:cubicBezTo>
                    <a:cubicBezTo>
                      <a:pt x="1532" y="1503"/>
                      <a:pt x="1527" y="1652"/>
                      <a:pt x="1530" y="1731"/>
                    </a:cubicBezTo>
                    <a:cubicBezTo>
                      <a:pt x="1531" y="1776"/>
                      <a:pt x="1548" y="1861"/>
                      <a:pt x="1535" y="1957"/>
                    </a:cubicBezTo>
                    <a:cubicBezTo>
                      <a:pt x="1533" y="1971"/>
                      <a:pt x="1525" y="1984"/>
                      <a:pt x="1513" y="1990"/>
                    </a:cubicBezTo>
                    <a:cubicBezTo>
                      <a:pt x="1467" y="2016"/>
                      <a:pt x="1398" y="2022"/>
                      <a:pt x="1353" y="2009"/>
                    </a:cubicBezTo>
                    <a:cubicBezTo>
                      <a:pt x="1337" y="2005"/>
                      <a:pt x="1323" y="1993"/>
                      <a:pt x="1316" y="1978"/>
                    </a:cubicBezTo>
                    <a:cubicBezTo>
                      <a:pt x="1203" y="1767"/>
                      <a:pt x="1255" y="1615"/>
                      <a:pt x="1158" y="1492"/>
                    </a:cubicBezTo>
                    <a:cubicBezTo>
                      <a:pt x="1154" y="1486"/>
                      <a:pt x="1090" y="1430"/>
                      <a:pt x="1084" y="1435"/>
                    </a:cubicBezTo>
                    <a:cubicBezTo>
                      <a:pt x="1079" y="1439"/>
                      <a:pt x="1133" y="1503"/>
                      <a:pt x="1138" y="1508"/>
                    </a:cubicBezTo>
                    <a:cubicBezTo>
                      <a:pt x="1226" y="1613"/>
                      <a:pt x="1183" y="1748"/>
                      <a:pt x="1273" y="1970"/>
                    </a:cubicBezTo>
                    <a:cubicBezTo>
                      <a:pt x="1282" y="1990"/>
                      <a:pt x="1279" y="2013"/>
                      <a:pt x="1265" y="2031"/>
                    </a:cubicBezTo>
                    <a:cubicBezTo>
                      <a:pt x="1213" y="2097"/>
                      <a:pt x="1108" y="2190"/>
                      <a:pt x="961" y="2209"/>
                    </a:cubicBezTo>
                    <a:cubicBezTo>
                      <a:pt x="946" y="2211"/>
                      <a:pt x="931" y="2202"/>
                      <a:pt x="924" y="2188"/>
                    </a:cubicBezTo>
                    <a:cubicBezTo>
                      <a:pt x="887" y="2109"/>
                      <a:pt x="859" y="2007"/>
                      <a:pt x="862" y="1919"/>
                    </a:cubicBezTo>
                    <a:cubicBezTo>
                      <a:pt x="863" y="1892"/>
                      <a:pt x="870" y="1866"/>
                      <a:pt x="882" y="1843"/>
                    </a:cubicBezTo>
                    <a:cubicBezTo>
                      <a:pt x="900" y="1807"/>
                      <a:pt x="919" y="1760"/>
                      <a:pt x="934" y="1708"/>
                    </a:cubicBezTo>
                    <a:cubicBezTo>
                      <a:pt x="976" y="1565"/>
                      <a:pt x="980" y="1417"/>
                      <a:pt x="940" y="1275"/>
                    </a:cubicBezTo>
                    <a:cubicBezTo>
                      <a:pt x="937" y="1265"/>
                      <a:pt x="949" y="1256"/>
                      <a:pt x="957" y="1262"/>
                    </a:cubicBezTo>
                    <a:cubicBezTo>
                      <a:pt x="1055" y="1323"/>
                      <a:pt x="1137" y="1250"/>
                      <a:pt x="1227" y="1297"/>
                    </a:cubicBezTo>
                    <a:cubicBezTo>
                      <a:pt x="1279" y="1324"/>
                      <a:pt x="1327" y="1360"/>
                      <a:pt x="1405" y="1390"/>
                    </a:cubicBezTo>
                    <a:cubicBezTo>
                      <a:pt x="1485" y="1420"/>
                      <a:pt x="1501" y="1410"/>
                      <a:pt x="1568" y="1437"/>
                    </a:cubicBezTo>
                    <a:cubicBezTo>
                      <a:pt x="1612" y="1455"/>
                      <a:pt x="1712" y="1549"/>
                      <a:pt x="1708" y="1535"/>
                    </a:cubicBezTo>
                    <a:cubicBezTo>
                      <a:pt x="1695" y="1489"/>
                      <a:pt x="1649" y="1440"/>
                      <a:pt x="1632" y="1429"/>
                    </a:cubicBezTo>
                    <a:cubicBezTo>
                      <a:pt x="1564" y="1382"/>
                      <a:pt x="1497" y="1374"/>
                      <a:pt x="1470" y="1365"/>
                    </a:cubicBezTo>
                    <a:cubicBezTo>
                      <a:pt x="1356" y="1334"/>
                      <a:pt x="1269" y="1255"/>
                      <a:pt x="1215" y="1239"/>
                    </a:cubicBezTo>
                    <a:cubicBezTo>
                      <a:pt x="1132" y="1213"/>
                      <a:pt x="1066" y="1260"/>
                      <a:pt x="1003" y="1230"/>
                    </a:cubicBezTo>
                    <a:cubicBezTo>
                      <a:pt x="981" y="1219"/>
                      <a:pt x="964" y="1201"/>
                      <a:pt x="938" y="1184"/>
                    </a:cubicBezTo>
                    <a:cubicBezTo>
                      <a:pt x="914" y="1169"/>
                      <a:pt x="917" y="1172"/>
                      <a:pt x="801" y="1114"/>
                    </a:cubicBezTo>
                    <a:cubicBezTo>
                      <a:pt x="730" y="1078"/>
                      <a:pt x="578" y="992"/>
                      <a:pt x="516" y="943"/>
                    </a:cubicBezTo>
                    <a:cubicBezTo>
                      <a:pt x="400" y="853"/>
                      <a:pt x="339" y="737"/>
                      <a:pt x="176" y="707"/>
                    </a:cubicBezTo>
                    <a:cubicBezTo>
                      <a:pt x="156" y="703"/>
                      <a:pt x="139" y="689"/>
                      <a:pt x="131" y="670"/>
                    </a:cubicBezTo>
                    <a:cubicBezTo>
                      <a:pt x="104" y="600"/>
                      <a:pt x="86" y="486"/>
                      <a:pt x="108" y="315"/>
                    </a:cubicBezTo>
                    <a:cubicBezTo>
                      <a:pt x="127" y="166"/>
                      <a:pt x="151" y="75"/>
                      <a:pt x="152" y="75"/>
                    </a:cubicBezTo>
                    <a:cubicBezTo>
                      <a:pt x="152" y="75"/>
                      <a:pt x="169" y="31"/>
                      <a:pt x="190" y="75"/>
                    </a:cubicBezTo>
                    <a:cubicBezTo>
                      <a:pt x="210" y="118"/>
                      <a:pt x="257" y="240"/>
                      <a:pt x="439" y="369"/>
                    </a:cubicBezTo>
                    <a:cubicBezTo>
                      <a:pt x="621" y="498"/>
                      <a:pt x="732" y="549"/>
                      <a:pt x="799" y="674"/>
                    </a:cubicBezTo>
                    <a:cubicBezTo>
                      <a:pt x="865" y="799"/>
                      <a:pt x="969" y="860"/>
                      <a:pt x="1024" y="877"/>
                    </a:cubicBezTo>
                    <a:cubicBezTo>
                      <a:pt x="1079" y="893"/>
                      <a:pt x="1261" y="939"/>
                      <a:pt x="1373" y="1057"/>
                    </a:cubicBezTo>
                    <a:cubicBezTo>
                      <a:pt x="1452" y="1142"/>
                      <a:pt x="1632" y="1171"/>
                      <a:pt x="1753" y="1232"/>
                    </a:cubicBezTo>
                    <a:cubicBezTo>
                      <a:pt x="1818" y="1265"/>
                      <a:pt x="1860" y="1332"/>
                      <a:pt x="1862" y="1405"/>
                    </a:cubicBezTo>
                    <a:cubicBezTo>
                      <a:pt x="1867" y="1593"/>
                      <a:pt x="1873" y="1961"/>
                      <a:pt x="1839" y="2048"/>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6"/>
              <p:cNvSpPr/>
              <p:nvPr/>
            </p:nvSpPr>
            <p:spPr>
              <a:xfrm>
                <a:off x="727016" y="1124099"/>
                <a:ext cx="981934" cy="1465533"/>
              </a:xfrm>
              <a:custGeom>
                <a:rect b="b" l="l" r="r" t="t"/>
                <a:pathLst>
                  <a:path extrusionOk="0" h="2588" w="1734">
                    <a:moveTo>
                      <a:pt x="1732" y="402"/>
                    </a:moveTo>
                    <a:cubicBezTo>
                      <a:pt x="1723" y="347"/>
                      <a:pt x="1702" y="273"/>
                      <a:pt x="1701" y="272"/>
                    </a:cubicBezTo>
                    <a:cubicBezTo>
                      <a:pt x="1711" y="311"/>
                      <a:pt x="1712" y="369"/>
                      <a:pt x="1710" y="446"/>
                    </a:cubicBezTo>
                    <a:cubicBezTo>
                      <a:pt x="1643" y="438"/>
                      <a:pt x="1559" y="493"/>
                      <a:pt x="1559" y="493"/>
                    </a:cubicBezTo>
                    <a:cubicBezTo>
                      <a:pt x="1555" y="392"/>
                      <a:pt x="1460" y="316"/>
                      <a:pt x="1431" y="294"/>
                    </a:cubicBezTo>
                    <a:cubicBezTo>
                      <a:pt x="1424" y="289"/>
                      <a:pt x="1420" y="283"/>
                      <a:pt x="1418" y="276"/>
                    </a:cubicBezTo>
                    <a:cubicBezTo>
                      <a:pt x="1399" y="217"/>
                      <a:pt x="1399" y="132"/>
                      <a:pt x="1367" y="138"/>
                    </a:cubicBezTo>
                    <a:cubicBezTo>
                      <a:pt x="1349" y="142"/>
                      <a:pt x="1364" y="183"/>
                      <a:pt x="1369" y="223"/>
                    </a:cubicBezTo>
                    <a:cubicBezTo>
                      <a:pt x="1372" y="248"/>
                      <a:pt x="1370" y="272"/>
                      <a:pt x="1368" y="285"/>
                    </a:cubicBezTo>
                    <a:cubicBezTo>
                      <a:pt x="1367" y="290"/>
                      <a:pt x="1365" y="295"/>
                      <a:pt x="1361" y="299"/>
                    </a:cubicBezTo>
                    <a:cubicBezTo>
                      <a:pt x="1316" y="340"/>
                      <a:pt x="1283" y="409"/>
                      <a:pt x="1270" y="441"/>
                    </a:cubicBezTo>
                    <a:cubicBezTo>
                      <a:pt x="1266" y="449"/>
                      <a:pt x="1256" y="452"/>
                      <a:pt x="1248" y="447"/>
                    </a:cubicBezTo>
                    <a:cubicBezTo>
                      <a:pt x="1160" y="386"/>
                      <a:pt x="1052" y="368"/>
                      <a:pt x="1046" y="398"/>
                    </a:cubicBezTo>
                    <a:cubicBezTo>
                      <a:pt x="1043" y="414"/>
                      <a:pt x="1118" y="431"/>
                      <a:pt x="1173" y="465"/>
                    </a:cubicBezTo>
                    <a:cubicBezTo>
                      <a:pt x="1221" y="495"/>
                      <a:pt x="1249" y="542"/>
                      <a:pt x="1249" y="542"/>
                    </a:cubicBezTo>
                    <a:cubicBezTo>
                      <a:pt x="1256" y="618"/>
                      <a:pt x="1172" y="776"/>
                      <a:pt x="1138" y="837"/>
                    </a:cubicBezTo>
                    <a:cubicBezTo>
                      <a:pt x="1130" y="851"/>
                      <a:pt x="1115" y="861"/>
                      <a:pt x="1098" y="862"/>
                    </a:cubicBezTo>
                    <a:cubicBezTo>
                      <a:pt x="1018" y="866"/>
                      <a:pt x="904" y="882"/>
                      <a:pt x="864" y="888"/>
                    </a:cubicBezTo>
                    <a:cubicBezTo>
                      <a:pt x="856" y="889"/>
                      <a:pt x="847" y="886"/>
                      <a:pt x="841" y="879"/>
                    </a:cubicBezTo>
                    <a:cubicBezTo>
                      <a:pt x="729" y="753"/>
                      <a:pt x="575" y="658"/>
                      <a:pt x="562" y="696"/>
                    </a:cubicBezTo>
                    <a:cubicBezTo>
                      <a:pt x="556" y="716"/>
                      <a:pt x="649" y="771"/>
                      <a:pt x="720" y="837"/>
                    </a:cubicBezTo>
                    <a:cubicBezTo>
                      <a:pt x="771" y="883"/>
                      <a:pt x="810" y="935"/>
                      <a:pt x="828" y="962"/>
                    </a:cubicBezTo>
                    <a:cubicBezTo>
                      <a:pt x="835" y="971"/>
                      <a:pt x="847" y="975"/>
                      <a:pt x="858" y="972"/>
                    </a:cubicBezTo>
                    <a:cubicBezTo>
                      <a:pt x="953" y="940"/>
                      <a:pt x="1110" y="932"/>
                      <a:pt x="1125" y="932"/>
                    </a:cubicBezTo>
                    <a:cubicBezTo>
                      <a:pt x="1140" y="932"/>
                      <a:pt x="1185" y="1007"/>
                      <a:pt x="1195" y="1172"/>
                    </a:cubicBezTo>
                    <a:cubicBezTo>
                      <a:pt x="1206" y="1338"/>
                      <a:pt x="1114" y="1452"/>
                      <a:pt x="1098" y="1518"/>
                    </a:cubicBezTo>
                    <a:cubicBezTo>
                      <a:pt x="1081" y="1583"/>
                      <a:pt x="975" y="1524"/>
                      <a:pt x="921" y="1464"/>
                    </a:cubicBezTo>
                    <a:cubicBezTo>
                      <a:pt x="868" y="1403"/>
                      <a:pt x="724" y="1242"/>
                      <a:pt x="624" y="1188"/>
                    </a:cubicBezTo>
                    <a:cubicBezTo>
                      <a:pt x="524" y="1133"/>
                      <a:pt x="364" y="992"/>
                      <a:pt x="278" y="895"/>
                    </a:cubicBezTo>
                    <a:cubicBezTo>
                      <a:pt x="217" y="827"/>
                      <a:pt x="207" y="797"/>
                      <a:pt x="211" y="761"/>
                    </a:cubicBezTo>
                    <a:cubicBezTo>
                      <a:pt x="235" y="675"/>
                      <a:pt x="289" y="555"/>
                      <a:pt x="323" y="497"/>
                    </a:cubicBezTo>
                    <a:cubicBezTo>
                      <a:pt x="332" y="483"/>
                      <a:pt x="346" y="472"/>
                      <a:pt x="362" y="468"/>
                    </a:cubicBezTo>
                    <a:cubicBezTo>
                      <a:pt x="370" y="467"/>
                      <a:pt x="381" y="465"/>
                      <a:pt x="393" y="466"/>
                    </a:cubicBezTo>
                    <a:cubicBezTo>
                      <a:pt x="439" y="469"/>
                      <a:pt x="545" y="423"/>
                      <a:pt x="606" y="369"/>
                    </a:cubicBezTo>
                    <a:cubicBezTo>
                      <a:pt x="648" y="333"/>
                      <a:pt x="677" y="308"/>
                      <a:pt x="709" y="291"/>
                    </a:cubicBezTo>
                    <a:cubicBezTo>
                      <a:pt x="712" y="290"/>
                      <a:pt x="717" y="291"/>
                      <a:pt x="719" y="293"/>
                    </a:cubicBezTo>
                    <a:cubicBezTo>
                      <a:pt x="725" y="300"/>
                      <a:pt x="735" y="316"/>
                      <a:pt x="739" y="344"/>
                    </a:cubicBezTo>
                    <a:cubicBezTo>
                      <a:pt x="774" y="559"/>
                      <a:pt x="884" y="644"/>
                      <a:pt x="904" y="625"/>
                    </a:cubicBezTo>
                    <a:cubicBezTo>
                      <a:pt x="923" y="605"/>
                      <a:pt x="834" y="492"/>
                      <a:pt x="810" y="429"/>
                    </a:cubicBezTo>
                    <a:cubicBezTo>
                      <a:pt x="781" y="354"/>
                      <a:pt x="757" y="274"/>
                      <a:pt x="795" y="229"/>
                    </a:cubicBezTo>
                    <a:cubicBezTo>
                      <a:pt x="825" y="202"/>
                      <a:pt x="874" y="168"/>
                      <a:pt x="949" y="148"/>
                    </a:cubicBezTo>
                    <a:cubicBezTo>
                      <a:pt x="1091" y="111"/>
                      <a:pt x="1143" y="92"/>
                      <a:pt x="1143" y="78"/>
                    </a:cubicBezTo>
                    <a:cubicBezTo>
                      <a:pt x="1143" y="64"/>
                      <a:pt x="1075" y="56"/>
                      <a:pt x="954" y="96"/>
                    </a:cubicBezTo>
                    <a:cubicBezTo>
                      <a:pt x="833" y="137"/>
                      <a:pt x="704" y="229"/>
                      <a:pt x="701" y="229"/>
                    </a:cubicBezTo>
                    <a:cubicBezTo>
                      <a:pt x="699" y="229"/>
                      <a:pt x="523" y="359"/>
                      <a:pt x="432" y="377"/>
                    </a:cubicBezTo>
                    <a:cubicBezTo>
                      <a:pt x="414" y="380"/>
                      <a:pt x="400" y="363"/>
                      <a:pt x="406" y="346"/>
                    </a:cubicBezTo>
                    <a:cubicBezTo>
                      <a:pt x="455" y="214"/>
                      <a:pt x="683" y="8"/>
                      <a:pt x="691" y="0"/>
                    </a:cubicBezTo>
                    <a:cubicBezTo>
                      <a:pt x="570" y="66"/>
                      <a:pt x="463" y="158"/>
                      <a:pt x="382" y="270"/>
                    </a:cubicBezTo>
                    <a:cubicBezTo>
                      <a:pt x="352" y="310"/>
                      <a:pt x="325" y="361"/>
                      <a:pt x="342" y="408"/>
                    </a:cubicBezTo>
                    <a:cubicBezTo>
                      <a:pt x="342" y="408"/>
                      <a:pt x="272" y="409"/>
                      <a:pt x="194" y="607"/>
                    </a:cubicBezTo>
                    <a:cubicBezTo>
                      <a:pt x="115" y="804"/>
                      <a:pt x="148" y="850"/>
                      <a:pt x="148" y="850"/>
                    </a:cubicBezTo>
                    <a:cubicBezTo>
                      <a:pt x="148" y="850"/>
                      <a:pt x="109" y="844"/>
                      <a:pt x="76" y="903"/>
                    </a:cubicBezTo>
                    <a:cubicBezTo>
                      <a:pt x="42" y="964"/>
                      <a:pt x="0" y="1107"/>
                      <a:pt x="12" y="1179"/>
                    </a:cubicBezTo>
                    <a:lnTo>
                      <a:pt x="12" y="1179"/>
                    </a:lnTo>
                    <a:cubicBezTo>
                      <a:pt x="13" y="1186"/>
                      <a:pt x="15" y="1193"/>
                      <a:pt x="17" y="1199"/>
                    </a:cubicBezTo>
                    <a:cubicBezTo>
                      <a:pt x="17" y="1199"/>
                      <a:pt x="82" y="1403"/>
                      <a:pt x="273" y="1534"/>
                    </a:cubicBezTo>
                    <a:cubicBezTo>
                      <a:pt x="463" y="1665"/>
                      <a:pt x="563" y="1725"/>
                      <a:pt x="668" y="1870"/>
                    </a:cubicBezTo>
                    <a:cubicBezTo>
                      <a:pt x="773" y="2014"/>
                      <a:pt x="839" y="2034"/>
                      <a:pt x="970" y="2080"/>
                    </a:cubicBezTo>
                    <a:cubicBezTo>
                      <a:pt x="1102" y="2125"/>
                      <a:pt x="1175" y="2185"/>
                      <a:pt x="1227" y="2237"/>
                    </a:cubicBezTo>
                    <a:cubicBezTo>
                      <a:pt x="1279" y="2290"/>
                      <a:pt x="1477" y="2368"/>
                      <a:pt x="1556" y="2395"/>
                    </a:cubicBezTo>
                    <a:cubicBezTo>
                      <a:pt x="1635" y="2421"/>
                      <a:pt x="1705" y="2459"/>
                      <a:pt x="1733" y="2587"/>
                    </a:cubicBezTo>
                    <a:cubicBezTo>
                      <a:pt x="1732" y="2165"/>
                      <a:pt x="1732" y="402"/>
                      <a:pt x="1732" y="402"/>
                    </a:cubicBezTo>
                    <a:moveTo>
                      <a:pt x="1559" y="2291"/>
                    </a:moveTo>
                    <a:cubicBezTo>
                      <a:pt x="1485" y="2252"/>
                      <a:pt x="1323" y="2194"/>
                      <a:pt x="1261" y="2127"/>
                    </a:cubicBezTo>
                    <a:cubicBezTo>
                      <a:pt x="1222" y="2086"/>
                      <a:pt x="1177" y="2059"/>
                      <a:pt x="1149" y="2045"/>
                    </a:cubicBezTo>
                    <a:cubicBezTo>
                      <a:pt x="1136" y="2038"/>
                      <a:pt x="1122" y="2032"/>
                      <a:pt x="1108" y="2028"/>
                    </a:cubicBezTo>
                    <a:cubicBezTo>
                      <a:pt x="893" y="1970"/>
                      <a:pt x="750" y="1769"/>
                      <a:pt x="592" y="1630"/>
                    </a:cubicBezTo>
                    <a:cubicBezTo>
                      <a:pt x="431" y="1488"/>
                      <a:pt x="98" y="1357"/>
                      <a:pt x="95" y="1161"/>
                    </a:cubicBezTo>
                    <a:cubicBezTo>
                      <a:pt x="93" y="1063"/>
                      <a:pt x="120" y="994"/>
                      <a:pt x="147" y="949"/>
                    </a:cubicBezTo>
                    <a:cubicBezTo>
                      <a:pt x="157" y="932"/>
                      <a:pt x="180" y="930"/>
                      <a:pt x="192" y="945"/>
                    </a:cubicBezTo>
                    <a:cubicBezTo>
                      <a:pt x="268" y="1031"/>
                      <a:pt x="458" y="1196"/>
                      <a:pt x="522" y="1229"/>
                    </a:cubicBezTo>
                    <a:cubicBezTo>
                      <a:pt x="594" y="1265"/>
                      <a:pt x="653" y="1296"/>
                      <a:pt x="710" y="1371"/>
                    </a:cubicBezTo>
                    <a:cubicBezTo>
                      <a:pt x="767" y="1446"/>
                      <a:pt x="877" y="1550"/>
                      <a:pt x="946" y="1589"/>
                    </a:cubicBezTo>
                    <a:cubicBezTo>
                      <a:pt x="1015" y="1629"/>
                      <a:pt x="1094" y="1679"/>
                      <a:pt x="1156" y="1742"/>
                    </a:cubicBezTo>
                    <a:cubicBezTo>
                      <a:pt x="1217" y="1804"/>
                      <a:pt x="1342" y="1879"/>
                      <a:pt x="1364" y="1904"/>
                    </a:cubicBezTo>
                    <a:cubicBezTo>
                      <a:pt x="1386" y="1929"/>
                      <a:pt x="1325" y="2084"/>
                      <a:pt x="1351" y="2100"/>
                    </a:cubicBezTo>
                    <a:cubicBezTo>
                      <a:pt x="1377" y="2117"/>
                      <a:pt x="1426" y="1953"/>
                      <a:pt x="1426" y="1953"/>
                    </a:cubicBezTo>
                    <a:cubicBezTo>
                      <a:pt x="1502" y="2001"/>
                      <a:pt x="1565" y="2146"/>
                      <a:pt x="1598" y="2127"/>
                    </a:cubicBezTo>
                    <a:cubicBezTo>
                      <a:pt x="1631" y="2108"/>
                      <a:pt x="1535" y="1934"/>
                      <a:pt x="1395" y="1837"/>
                    </a:cubicBezTo>
                    <a:cubicBezTo>
                      <a:pt x="1283" y="1760"/>
                      <a:pt x="1204" y="1675"/>
                      <a:pt x="1177" y="1644"/>
                    </a:cubicBezTo>
                    <a:cubicBezTo>
                      <a:pt x="1170" y="1637"/>
                      <a:pt x="1167" y="1627"/>
                      <a:pt x="1169" y="1617"/>
                    </a:cubicBezTo>
                    <a:cubicBezTo>
                      <a:pt x="1173" y="1592"/>
                      <a:pt x="1182" y="1537"/>
                      <a:pt x="1196" y="1495"/>
                    </a:cubicBezTo>
                    <a:cubicBezTo>
                      <a:pt x="1215" y="1437"/>
                      <a:pt x="1259" y="1395"/>
                      <a:pt x="1276" y="1199"/>
                    </a:cubicBezTo>
                    <a:cubicBezTo>
                      <a:pt x="1288" y="1045"/>
                      <a:pt x="1231" y="937"/>
                      <a:pt x="1207" y="899"/>
                    </a:cubicBezTo>
                    <a:cubicBezTo>
                      <a:pt x="1200" y="889"/>
                      <a:pt x="1200" y="877"/>
                      <a:pt x="1206" y="867"/>
                    </a:cubicBezTo>
                    <a:cubicBezTo>
                      <a:pt x="1229" y="826"/>
                      <a:pt x="1287" y="713"/>
                      <a:pt x="1313" y="569"/>
                    </a:cubicBezTo>
                    <a:cubicBezTo>
                      <a:pt x="1338" y="433"/>
                      <a:pt x="1372" y="376"/>
                      <a:pt x="1389" y="356"/>
                    </a:cubicBezTo>
                    <a:cubicBezTo>
                      <a:pt x="1393" y="350"/>
                      <a:pt x="1401" y="349"/>
                      <a:pt x="1407" y="354"/>
                    </a:cubicBezTo>
                    <a:cubicBezTo>
                      <a:pt x="1507" y="441"/>
                      <a:pt x="1510" y="558"/>
                      <a:pt x="1510" y="558"/>
                    </a:cubicBezTo>
                    <a:cubicBezTo>
                      <a:pt x="1412" y="769"/>
                      <a:pt x="1392" y="897"/>
                      <a:pt x="1388" y="942"/>
                    </a:cubicBezTo>
                    <a:cubicBezTo>
                      <a:pt x="1387" y="955"/>
                      <a:pt x="1389" y="967"/>
                      <a:pt x="1393" y="978"/>
                    </a:cubicBezTo>
                    <a:cubicBezTo>
                      <a:pt x="1422" y="1051"/>
                      <a:pt x="1475" y="1117"/>
                      <a:pt x="1500" y="1146"/>
                    </a:cubicBezTo>
                    <a:cubicBezTo>
                      <a:pt x="1508" y="1155"/>
                      <a:pt x="1510" y="1168"/>
                      <a:pt x="1506" y="1180"/>
                    </a:cubicBezTo>
                    <a:cubicBezTo>
                      <a:pt x="1471" y="1278"/>
                      <a:pt x="1429" y="1398"/>
                      <a:pt x="1458" y="1407"/>
                    </a:cubicBezTo>
                    <a:cubicBezTo>
                      <a:pt x="1485" y="1415"/>
                      <a:pt x="1551" y="1251"/>
                      <a:pt x="1570" y="1202"/>
                    </a:cubicBezTo>
                    <a:cubicBezTo>
                      <a:pt x="1574" y="1193"/>
                      <a:pt x="1581" y="1186"/>
                      <a:pt x="1590" y="1183"/>
                    </a:cubicBezTo>
                    <a:cubicBezTo>
                      <a:pt x="1618" y="1174"/>
                      <a:pt x="1641" y="1165"/>
                      <a:pt x="1662" y="1157"/>
                    </a:cubicBezTo>
                    <a:cubicBezTo>
                      <a:pt x="1665" y="1156"/>
                      <a:pt x="1668" y="1157"/>
                      <a:pt x="1669" y="1160"/>
                    </a:cubicBezTo>
                    <a:cubicBezTo>
                      <a:pt x="1680" y="1197"/>
                      <a:pt x="1680" y="1433"/>
                      <a:pt x="1678" y="1673"/>
                    </a:cubicBezTo>
                    <a:cubicBezTo>
                      <a:pt x="1678" y="1679"/>
                      <a:pt x="1672" y="1682"/>
                      <a:pt x="1667" y="1679"/>
                    </a:cubicBezTo>
                    <a:cubicBezTo>
                      <a:pt x="1623" y="1644"/>
                      <a:pt x="1535" y="1555"/>
                      <a:pt x="1479" y="1542"/>
                    </a:cubicBezTo>
                    <a:cubicBezTo>
                      <a:pt x="1408" y="1526"/>
                      <a:pt x="1446" y="1563"/>
                      <a:pt x="1446" y="1563"/>
                    </a:cubicBezTo>
                    <a:cubicBezTo>
                      <a:pt x="1585" y="1635"/>
                      <a:pt x="1651" y="1743"/>
                      <a:pt x="1672" y="1783"/>
                    </a:cubicBezTo>
                    <a:cubicBezTo>
                      <a:pt x="1675" y="1789"/>
                      <a:pt x="1677" y="1796"/>
                      <a:pt x="1677" y="1802"/>
                    </a:cubicBezTo>
                    <a:cubicBezTo>
                      <a:pt x="1675" y="2002"/>
                      <a:pt x="1672" y="2179"/>
                      <a:pt x="1672" y="2214"/>
                    </a:cubicBezTo>
                    <a:cubicBezTo>
                      <a:pt x="1674" y="2301"/>
                      <a:pt x="1632" y="2329"/>
                      <a:pt x="1559" y="2291"/>
                    </a:cubicBezTo>
                    <a:moveTo>
                      <a:pt x="1675" y="931"/>
                    </a:moveTo>
                    <a:cubicBezTo>
                      <a:pt x="1676" y="971"/>
                      <a:pt x="1677" y="998"/>
                      <a:pt x="1680" y="1034"/>
                    </a:cubicBezTo>
                    <a:cubicBezTo>
                      <a:pt x="1680" y="1046"/>
                      <a:pt x="1677" y="1058"/>
                      <a:pt x="1669" y="1067"/>
                    </a:cubicBezTo>
                    <a:cubicBezTo>
                      <a:pt x="1628" y="1115"/>
                      <a:pt x="1578" y="1127"/>
                      <a:pt x="1563" y="1130"/>
                    </a:cubicBezTo>
                    <a:cubicBezTo>
                      <a:pt x="1560" y="1130"/>
                      <a:pt x="1557" y="1130"/>
                      <a:pt x="1555" y="1128"/>
                    </a:cubicBezTo>
                    <a:cubicBezTo>
                      <a:pt x="1508" y="1096"/>
                      <a:pt x="1469" y="1008"/>
                      <a:pt x="1455" y="972"/>
                    </a:cubicBezTo>
                    <a:cubicBezTo>
                      <a:pt x="1451" y="962"/>
                      <a:pt x="1449" y="950"/>
                      <a:pt x="1451" y="940"/>
                    </a:cubicBezTo>
                    <a:cubicBezTo>
                      <a:pt x="1488" y="706"/>
                      <a:pt x="1589" y="550"/>
                      <a:pt x="1589" y="550"/>
                    </a:cubicBezTo>
                    <a:cubicBezTo>
                      <a:pt x="1622" y="509"/>
                      <a:pt x="1675" y="492"/>
                      <a:pt x="1708" y="492"/>
                    </a:cubicBezTo>
                    <a:cubicBezTo>
                      <a:pt x="1701" y="668"/>
                      <a:pt x="1674" y="869"/>
                      <a:pt x="1675" y="93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26"/>
              <p:cNvSpPr/>
              <p:nvPr/>
            </p:nvSpPr>
            <p:spPr>
              <a:xfrm>
                <a:off x="876514" y="1065772"/>
                <a:ext cx="776940" cy="883397"/>
              </a:xfrm>
              <a:custGeom>
                <a:rect b="b" l="l" r="r" t="t"/>
                <a:pathLst>
                  <a:path extrusionOk="0" h="1560" w="1372">
                    <a:moveTo>
                      <a:pt x="779" y="1539"/>
                    </a:moveTo>
                    <a:cubicBezTo>
                      <a:pt x="772" y="1554"/>
                      <a:pt x="753" y="1559"/>
                      <a:pt x="739" y="1550"/>
                    </a:cubicBezTo>
                    <a:cubicBezTo>
                      <a:pt x="631" y="1477"/>
                      <a:pt x="526" y="1301"/>
                      <a:pt x="380" y="1221"/>
                    </a:cubicBezTo>
                    <a:cubicBezTo>
                      <a:pt x="313" y="1184"/>
                      <a:pt x="8" y="959"/>
                      <a:pt x="0" y="863"/>
                    </a:cubicBezTo>
                    <a:cubicBezTo>
                      <a:pt x="20" y="796"/>
                      <a:pt x="59" y="704"/>
                      <a:pt x="90" y="647"/>
                    </a:cubicBezTo>
                    <a:cubicBezTo>
                      <a:pt x="98" y="632"/>
                      <a:pt x="112" y="622"/>
                      <a:pt x="129" y="620"/>
                    </a:cubicBezTo>
                    <a:cubicBezTo>
                      <a:pt x="212" y="607"/>
                      <a:pt x="288" y="573"/>
                      <a:pt x="366" y="514"/>
                    </a:cubicBezTo>
                    <a:cubicBezTo>
                      <a:pt x="384" y="500"/>
                      <a:pt x="412" y="509"/>
                      <a:pt x="418" y="531"/>
                    </a:cubicBezTo>
                    <a:cubicBezTo>
                      <a:pt x="440" y="608"/>
                      <a:pt x="470" y="661"/>
                      <a:pt x="494" y="694"/>
                    </a:cubicBezTo>
                    <a:cubicBezTo>
                      <a:pt x="612" y="859"/>
                      <a:pt x="754" y="765"/>
                      <a:pt x="640" y="576"/>
                    </a:cubicBezTo>
                    <a:cubicBezTo>
                      <a:pt x="599" y="509"/>
                      <a:pt x="554" y="386"/>
                      <a:pt x="568" y="364"/>
                    </a:cubicBezTo>
                    <a:cubicBezTo>
                      <a:pt x="635" y="262"/>
                      <a:pt x="933" y="271"/>
                      <a:pt x="933" y="168"/>
                    </a:cubicBezTo>
                    <a:cubicBezTo>
                      <a:pt x="933" y="84"/>
                      <a:pt x="834" y="87"/>
                      <a:pt x="775" y="96"/>
                    </a:cubicBezTo>
                    <a:cubicBezTo>
                      <a:pt x="762" y="97"/>
                      <a:pt x="752" y="86"/>
                      <a:pt x="756" y="74"/>
                    </a:cubicBezTo>
                    <a:cubicBezTo>
                      <a:pt x="760" y="59"/>
                      <a:pt x="770" y="47"/>
                      <a:pt x="784" y="42"/>
                    </a:cubicBezTo>
                    <a:cubicBezTo>
                      <a:pt x="886" y="0"/>
                      <a:pt x="1171" y="85"/>
                      <a:pt x="1230" y="161"/>
                    </a:cubicBezTo>
                    <a:cubicBezTo>
                      <a:pt x="1237" y="174"/>
                      <a:pt x="1241" y="184"/>
                      <a:pt x="1242" y="192"/>
                    </a:cubicBezTo>
                    <a:cubicBezTo>
                      <a:pt x="1245" y="207"/>
                      <a:pt x="1256" y="219"/>
                      <a:pt x="1269" y="225"/>
                    </a:cubicBezTo>
                    <a:cubicBezTo>
                      <a:pt x="1290" y="234"/>
                      <a:pt x="1317" y="248"/>
                      <a:pt x="1325" y="268"/>
                    </a:cubicBezTo>
                    <a:cubicBezTo>
                      <a:pt x="1343" y="316"/>
                      <a:pt x="1366" y="387"/>
                      <a:pt x="1370" y="452"/>
                    </a:cubicBezTo>
                    <a:cubicBezTo>
                      <a:pt x="1371" y="465"/>
                      <a:pt x="1363" y="477"/>
                      <a:pt x="1350" y="481"/>
                    </a:cubicBezTo>
                    <a:cubicBezTo>
                      <a:pt x="1336" y="485"/>
                      <a:pt x="1323" y="479"/>
                      <a:pt x="1317" y="468"/>
                    </a:cubicBezTo>
                    <a:cubicBezTo>
                      <a:pt x="1299" y="433"/>
                      <a:pt x="1270" y="393"/>
                      <a:pt x="1223" y="354"/>
                    </a:cubicBezTo>
                    <a:cubicBezTo>
                      <a:pt x="1209" y="342"/>
                      <a:pt x="1200" y="325"/>
                      <a:pt x="1197" y="307"/>
                    </a:cubicBezTo>
                    <a:cubicBezTo>
                      <a:pt x="1184" y="243"/>
                      <a:pt x="1172" y="162"/>
                      <a:pt x="1096" y="162"/>
                    </a:cubicBezTo>
                    <a:cubicBezTo>
                      <a:pt x="997" y="162"/>
                      <a:pt x="1024" y="263"/>
                      <a:pt x="1029" y="330"/>
                    </a:cubicBezTo>
                    <a:cubicBezTo>
                      <a:pt x="1033" y="377"/>
                      <a:pt x="967" y="453"/>
                      <a:pt x="921" y="435"/>
                    </a:cubicBezTo>
                    <a:cubicBezTo>
                      <a:pt x="874" y="416"/>
                      <a:pt x="832" y="408"/>
                      <a:pt x="804" y="408"/>
                    </a:cubicBezTo>
                    <a:cubicBezTo>
                      <a:pt x="741" y="408"/>
                      <a:pt x="713" y="444"/>
                      <a:pt x="707" y="477"/>
                    </a:cubicBezTo>
                    <a:cubicBezTo>
                      <a:pt x="691" y="571"/>
                      <a:pt x="835" y="584"/>
                      <a:pt x="883" y="626"/>
                    </a:cubicBezTo>
                    <a:cubicBezTo>
                      <a:pt x="900" y="641"/>
                      <a:pt x="907" y="664"/>
                      <a:pt x="901" y="686"/>
                    </a:cubicBezTo>
                    <a:cubicBezTo>
                      <a:pt x="889" y="729"/>
                      <a:pt x="862" y="791"/>
                      <a:pt x="826" y="859"/>
                    </a:cubicBezTo>
                    <a:cubicBezTo>
                      <a:pt x="797" y="912"/>
                      <a:pt x="621" y="930"/>
                      <a:pt x="580" y="888"/>
                    </a:cubicBezTo>
                    <a:cubicBezTo>
                      <a:pt x="514" y="821"/>
                      <a:pt x="381" y="712"/>
                      <a:pt x="302" y="712"/>
                    </a:cubicBezTo>
                    <a:cubicBezTo>
                      <a:pt x="266" y="712"/>
                      <a:pt x="236" y="733"/>
                      <a:pt x="225" y="765"/>
                    </a:cubicBezTo>
                    <a:cubicBezTo>
                      <a:pt x="192" y="865"/>
                      <a:pt x="438" y="1001"/>
                      <a:pt x="499" y="1090"/>
                    </a:cubicBezTo>
                    <a:cubicBezTo>
                      <a:pt x="522" y="1122"/>
                      <a:pt x="564" y="1137"/>
                      <a:pt x="603" y="1124"/>
                    </a:cubicBezTo>
                    <a:cubicBezTo>
                      <a:pt x="657" y="1107"/>
                      <a:pt x="733" y="1098"/>
                      <a:pt x="784" y="1093"/>
                    </a:cubicBezTo>
                    <a:cubicBezTo>
                      <a:pt x="806" y="1091"/>
                      <a:pt x="826" y="1104"/>
                      <a:pt x="832" y="1126"/>
                    </a:cubicBezTo>
                    <a:cubicBezTo>
                      <a:pt x="841" y="1156"/>
                      <a:pt x="850" y="1202"/>
                      <a:pt x="854" y="1267"/>
                    </a:cubicBezTo>
                    <a:cubicBezTo>
                      <a:pt x="861" y="1383"/>
                      <a:pt x="810" y="1470"/>
                      <a:pt x="779" y="1539"/>
                    </a:cubicBezTo>
                    <a:moveTo>
                      <a:pt x="300" y="304"/>
                    </a:moveTo>
                    <a:cubicBezTo>
                      <a:pt x="358" y="236"/>
                      <a:pt x="423" y="174"/>
                      <a:pt x="454" y="146"/>
                    </a:cubicBezTo>
                    <a:cubicBezTo>
                      <a:pt x="510" y="95"/>
                      <a:pt x="600" y="76"/>
                      <a:pt x="675" y="101"/>
                    </a:cubicBezTo>
                    <a:cubicBezTo>
                      <a:pt x="684" y="104"/>
                      <a:pt x="684" y="117"/>
                      <a:pt x="675" y="119"/>
                    </a:cubicBezTo>
                    <a:cubicBezTo>
                      <a:pt x="573" y="151"/>
                      <a:pt x="426" y="243"/>
                      <a:pt x="312" y="318"/>
                    </a:cubicBezTo>
                    <a:cubicBezTo>
                      <a:pt x="302" y="324"/>
                      <a:pt x="292" y="312"/>
                      <a:pt x="300" y="304"/>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26"/>
              <p:cNvSpPr/>
              <p:nvPr/>
            </p:nvSpPr>
            <p:spPr>
              <a:xfrm>
                <a:off x="920684" y="1100881"/>
                <a:ext cx="710118" cy="738995"/>
              </a:xfrm>
              <a:custGeom>
                <a:rect b="b" l="l" r="r" t="t"/>
                <a:pathLst>
                  <a:path extrusionOk="0" h="1305" w="1254">
                    <a:moveTo>
                      <a:pt x="681" y="1286"/>
                    </a:moveTo>
                    <a:cubicBezTo>
                      <a:pt x="582" y="1212"/>
                      <a:pt x="569" y="1237"/>
                      <a:pt x="423" y="1157"/>
                    </a:cubicBezTo>
                    <a:cubicBezTo>
                      <a:pt x="392" y="1140"/>
                      <a:pt x="278" y="998"/>
                      <a:pt x="194" y="927"/>
                    </a:cubicBezTo>
                    <a:cubicBezTo>
                      <a:pt x="97" y="844"/>
                      <a:pt x="0" y="756"/>
                      <a:pt x="5" y="691"/>
                    </a:cubicBezTo>
                    <a:cubicBezTo>
                      <a:pt x="6" y="671"/>
                      <a:pt x="36" y="587"/>
                      <a:pt x="66" y="583"/>
                    </a:cubicBezTo>
                    <a:cubicBezTo>
                      <a:pt x="145" y="571"/>
                      <a:pt x="218" y="541"/>
                      <a:pt x="293" y="490"/>
                    </a:cubicBezTo>
                    <a:cubicBezTo>
                      <a:pt x="304" y="483"/>
                      <a:pt x="318" y="487"/>
                      <a:pt x="322" y="499"/>
                    </a:cubicBezTo>
                    <a:cubicBezTo>
                      <a:pt x="345" y="566"/>
                      <a:pt x="372" y="613"/>
                      <a:pt x="393" y="642"/>
                    </a:cubicBezTo>
                    <a:cubicBezTo>
                      <a:pt x="488" y="775"/>
                      <a:pt x="598" y="761"/>
                      <a:pt x="637" y="693"/>
                    </a:cubicBezTo>
                    <a:cubicBezTo>
                      <a:pt x="666" y="640"/>
                      <a:pt x="655" y="563"/>
                      <a:pt x="605" y="480"/>
                    </a:cubicBezTo>
                    <a:cubicBezTo>
                      <a:pt x="569" y="421"/>
                      <a:pt x="538" y="333"/>
                      <a:pt x="537" y="305"/>
                    </a:cubicBezTo>
                    <a:cubicBezTo>
                      <a:pt x="564" y="272"/>
                      <a:pt x="638" y="251"/>
                      <a:pt x="705" y="233"/>
                    </a:cubicBezTo>
                    <a:cubicBezTo>
                      <a:pt x="802" y="205"/>
                      <a:pt x="904" y="177"/>
                      <a:pt x="904" y="93"/>
                    </a:cubicBezTo>
                    <a:cubicBezTo>
                      <a:pt x="904" y="70"/>
                      <a:pt x="898" y="27"/>
                      <a:pt x="857" y="0"/>
                    </a:cubicBezTo>
                    <a:cubicBezTo>
                      <a:pt x="914" y="9"/>
                      <a:pt x="976" y="27"/>
                      <a:pt x="1026" y="48"/>
                    </a:cubicBezTo>
                    <a:cubicBezTo>
                      <a:pt x="989" y="48"/>
                      <a:pt x="961" y="59"/>
                      <a:pt x="941" y="81"/>
                    </a:cubicBezTo>
                    <a:cubicBezTo>
                      <a:pt x="899" y="128"/>
                      <a:pt x="917" y="205"/>
                      <a:pt x="921" y="258"/>
                    </a:cubicBezTo>
                    <a:cubicBezTo>
                      <a:pt x="921" y="265"/>
                      <a:pt x="914" y="285"/>
                      <a:pt x="898" y="303"/>
                    </a:cubicBezTo>
                    <a:cubicBezTo>
                      <a:pt x="885" y="317"/>
                      <a:pt x="872" y="323"/>
                      <a:pt x="867" y="323"/>
                    </a:cubicBezTo>
                    <a:lnTo>
                      <a:pt x="866" y="323"/>
                    </a:lnTo>
                    <a:cubicBezTo>
                      <a:pt x="820" y="304"/>
                      <a:pt x="772" y="294"/>
                      <a:pt x="734" y="294"/>
                    </a:cubicBezTo>
                    <a:cubicBezTo>
                      <a:pt x="647" y="294"/>
                      <a:pt x="607" y="348"/>
                      <a:pt x="599" y="395"/>
                    </a:cubicBezTo>
                    <a:cubicBezTo>
                      <a:pt x="577" y="524"/>
                      <a:pt x="749" y="546"/>
                      <a:pt x="788" y="580"/>
                    </a:cubicBezTo>
                    <a:cubicBezTo>
                      <a:pt x="793" y="585"/>
                      <a:pt x="796" y="592"/>
                      <a:pt x="794" y="599"/>
                    </a:cubicBezTo>
                    <a:cubicBezTo>
                      <a:pt x="782" y="640"/>
                      <a:pt x="759" y="659"/>
                      <a:pt x="724" y="723"/>
                    </a:cubicBezTo>
                    <a:cubicBezTo>
                      <a:pt x="718" y="733"/>
                      <a:pt x="665" y="784"/>
                      <a:pt x="600" y="784"/>
                    </a:cubicBezTo>
                    <a:cubicBezTo>
                      <a:pt x="562" y="784"/>
                      <a:pt x="495" y="777"/>
                      <a:pt x="491" y="774"/>
                    </a:cubicBezTo>
                    <a:cubicBezTo>
                      <a:pt x="483" y="766"/>
                      <a:pt x="352" y="597"/>
                      <a:pt x="233" y="597"/>
                    </a:cubicBezTo>
                    <a:cubicBezTo>
                      <a:pt x="180" y="597"/>
                      <a:pt x="135" y="629"/>
                      <a:pt x="118" y="678"/>
                    </a:cubicBezTo>
                    <a:cubicBezTo>
                      <a:pt x="88" y="768"/>
                      <a:pt x="192" y="854"/>
                      <a:pt x="292" y="937"/>
                    </a:cubicBezTo>
                    <a:cubicBezTo>
                      <a:pt x="335" y="973"/>
                      <a:pt x="379" y="1010"/>
                      <a:pt x="398" y="1037"/>
                    </a:cubicBezTo>
                    <a:cubicBezTo>
                      <a:pt x="431" y="1084"/>
                      <a:pt x="491" y="1104"/>
                      <a:pt x="547" y="1087"/>
                    </a:cubicBezTo>
                    <a:cubicBezTo>
                      <a:pt x="612" y="1065"/>
                      <a:pt x="720" y="1057"/>
                      <a:pt x="719" y="1057"/>
                    </a:cubicBezTo>
                    <a:cubicBezTo>
                      <a:pt x="722" y="1057"/>
                      <a:pt x="725" y="1059"/>
                      <a:pt x="726" y="1062"/>
                    </a:cubicBezTo>
                    <a:cubicBezTo>
                      <a:pt x="733" y="1087"/>
                      <a:pt x="742" y="1130"/>
                      <a:pt x="747" y="1194"/>
                    </a:cubicBezTo>
                    <a:cubicBezTo>
                      <a:pt x="752" y="1287"/>
                      <a:pt x="714" y="1304"/>
                      <a:pt x="681" y="1286"/>
                    </a:cubicBezTo>
                    <a:moveTo>
                      <a:pt x="1252" y="316"/>
                    </a:moveTo>
                    <a:cubicBezTo>
                      <a:pt x="1253" y="319"/>
                      <a:pt x="1249" y="321"/>
                      <a:pt x="1247" y="318"/>
                    </a:cubicBezTo>
                    <a:cubicBezTo>
                      <a:pt x="1222" y="291"/>
                      <a:pt x="1172" y="255"/>
                      <a:pt x="1166" y="224"/>
                    </a:cubicBezTo>
                    <a:cubicBezTo>
                      <a:pt x="1163" y="207"/>
                      <a:pt x="1160" y="191"/>
                      <a:pt x="1156" y="174"/>
                    </a:cubicBezTo>
                    <a:cubicBezTo>
                      <a:pt x="1155" y="171"/>
                      <a:pt x="1159" y="168"/>
                      <a:pt x="1162" y="170"/>
                    </a:cubicBezTo>
                    <a:cubicBezTo>
                      <a:pt x="1178" y="181"/>
                      <a:pt x="1203" y="194"/>
                      <a:pt x="1214" y="202"/>
                    </a:cubicBezTo>
                    <a:cubicBezTo>
                      <a:pt x="1217" y="204"/>
                      <a:pt x="1219" y="207"/>
                      <a:pt x="1220" y="210"/>
                    </a:cubicBezTo>
                    <a:cubicBezTo>
                      <a:pt x="1231" y="240"/>
                      <a:pt x="1244" y="277"/>
                      <a:pt x="1252" y="316"/>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26"/>
              <p:cNvSpPr/>
              <p:nvPr/>
            </p:nvSpPr>
            <p:spPr>
              <a:xfrm>
                <a:off x="1591164" y="1440650"/>
                <a:ext cx="74749" cy="237271"/>
              </a:xfrm>
              <a:custGeom>
                <a:rect b="b" l="l" r="r" t="t"/>
                <a:pathLst>
                  <a:path extrusionOk="0" h="419" w="132">
                    <a:moveTo>
                      <a:pt x="43" y="408"/>
                    </a:moveTo>
                    <a:cubicBezTo>
                      <a:pt x="30" y="387"/>
                      <a:pt x="17" y="360"/>
                      <a:pt x="6" y="329"/>
                    </a:cubicBezTo>
                    <a:cubicBezTo>
                      <a:pt x="1" y="316"/>
                      <a:pt x="0" y="301"/>
                      <a:pt x="3" y="287"/>
                    </a:cubicBezTo>
                    <a:cubicBezTo>
                      <a:pt x="32" y="164"/>
                      <a:pt x="79" y="66"/>
                      <a:pt x="111" y="9"/>
                    </a:cubicBezTo>
                    <a:cubicBezTo>
                      <a:pt x="116" y="0"/>
                      <a:pt x="131" y="5"/>
                      <a:pt x="129" y="15"/>
                    </a:cubicBezTo>
                    <a:cubicBezTo>
                      <a:pt x="111" y="141"/>
                      <a:pt x="92" y="278"/>
                      <a:pt x="91" y="388"/>
                    </a:cubicBezTo>
                    <a:cubicBezTo>
                      <a:pt x="91" y="393"/>
                      <a:pt x="88" y="398"/>
                      <a:pt x="84" y="401"/>
                    </a:cubicBezTo>
                    <a:cubicBezTo>
                      <a:pt x="78" y="406"/>
                      <a:pt x="73" y="410"/>
                      <a:pt x="67" y="413"/>
                    </a:cubicBezTo>
                    <a:cubicBezTo>
                      <a:pt x="58" y="418"/>
                      <a:pt x="48" y="416"/>
                      <a:pt x="43" y="408"/>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26"/>
              <p:cNvSpPr/>
              <p:nvPr/>
            </p:nvSpPr>
            <p:spPr>
              <a:xfrm>
                <a:off x="1613815" y="1465000"/>
                <a:ext cx="44170" cy="116654"/>
              </a:xfrm>
              <a:custGeom>
                <a:rect b="b" l="l" r="r" t="t"/>
                <a:pathLst>
                  <a:path extrusionOk="0" h="206" w="78">
                    <a:moveTo>
                      <a:pt x="31" y="197"/>
                    </a:moveTo>
                    <a:cubicBezTo>
                      <a:pt x="20" y="205"/>
                      <a:pt x="8" y="195"/>
                      <a:pt x="3" y="182"/>
                    </a:cubicBezTo>
                    <a:cubicBezTo>
                      <a:pt x="0" y="173"/>
                      <a:pt x="5" y="153"/>
                      <a:pt x="8" y="144"/>
                    </a:cubicBezTo>
                    <a:cubicBezTo>
                      <a:pt x="17" y="104"/>
                      <a:pt x="53" y="0"/>
                      <a:pt x="68" y="0"/>
                    </a:cubicBezTo>
                    <a:cubicBezTo>
                      <a:pt x="77" y="3"/>
                      <a:pt x="42" y="193"/>
                      <a:pt x="31" y="197"/>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26"/>
              <p:cNvSpPr/>
              <p:nvPr/>
            </p:nvSpPr>
            <p:spPr>
              <a:xfrm>
                <a:off x="824416" y="1373828"/>
                <a:ext cx="833002" cy="1002882"/>
              </a:xfrm>
              <a:custGeom>
                <a:rect b="b" l="l" r="r" t="t"/>
                <a:pathLst>
                  <a:path extrusionOk="0" h="1771" w="1471">
                    <a:moveTo>
                      <a:pt x="1446" y="1757"/>
                    </a:moveTo>
                    <a:cubicBezTo>
                      <a:pt x="1446" y="1765"/>
                      <a:pt x="1438" y="1770"/>
                      <a:pt x="1430" y="1766"/>
                    </a:cubicBezTo>
                    <a:cubicBezTo>
                      <a:pt x="1391" y="1745"/>
                      <a:pt x="1317" y="1715"/>
                      <a:pt x="1259" y="1686"/>
                    </a:cubicBezTo>
                    <a:cubicBezTo>
                      <a:pt x="1253" y="1683"/>
                      <a:pt x="1251" y="1675"/>
                      <a:pt x="1256" y="1669"/>
                    </a:cubicBezTo>
                    <a:cubicBezTo>
                      <a:pt x="1267" y="1656"/>
                      <a:pt x="1276" y="1641"/>
                      <a:pt x="1285" y="1624"/>
                    </a:cubicBezTo>
                    <a:cubicBezTo>
                      <a:pt x="1289" y="1616"/>
                      <a:pt x="1299" y="1615"/>
                      <a:pt x="1304" y="1622"/>
                    </a:cubicBezTo>
                    <a:cubicBezTo>
                      <a:pt x="1341" y="1672"/>
                      <a:pt x="1378" y="1730"/>
                      <a:pt x="1435" y="1727"/>
                    </a:cubicBezTo>
                    <a:cubicBezTo>
                      <a:pt x="1441" y="1727"/>
                      <a:pt x="1446" y="1732"/>
                      <a:pt x="1446" y="1738"/>
                    </a:cubicBezTo>
                    <a:cubicBezTo>
                      <a:pt x="1446" y="1746"/>
                      <a:pt x="1447" y="1752"/>
                      <a:pt x="1446" y="1757"/>
                    </a:cubicBezTo>
                    <a:moveTo>
                      <a:pt x="1099" y="1545"/>
                    </a:moveTo>
                    <a:cubicBezTo>
                      <a:pt x="1085" y="1545"/>
                      <a:pt x="1059" y="1540"/>
                      <a:pt x="1020" y="1520"/>
                    </a:cubicBezTo>
                    <a:cubicBezTo>
                      <a:pt x="1002" y="1510"/>
                      <a:pt x="983" y="1502"/>
                      <a:pt x="965" y="1498"/>
                    </a:cubicBezTo>
                    <a:cubicBezTo>
                      <a:pt x="823" y="1460"/>
                      <a:pt x="711" y="1346"/>
                      <a:pt x="602" y="1236"/>
                    </a:cubicBezTo>
                    <a:cubicBezTo>
                      <a:pt x="468" y="1101"/>
                      <a:pt x="444" y="1082"/>
                      <a:pt x="287" y="979"/>
                    </a:cubicBezTo>
                    <a:cubicBezTo>
                      <a:pt x="154" y="892"/>
                      <a:pt x="3" y="794"/>
                      <a:pt x="1" y="693"/>
                    </a:cubicBezTo>
                    <a:cubicBezTo>
                      <a:pt x="0" y="655"/>
                      <a:pt x="4" y="620"/>
                      <a:pt x="13" y="588"/>
                    </a:cubicBezTo>
                    <a:cubicBezTo>
                      <a:pt x="16" y="576"/>
                      <a:pt x="31" y="572"/>
                      <a:pt x="40" y="581"/>
                    </a:cubicBezTo>
                    <a:cubicBezTo>
                      <a:pt x="133" y="672"/>
                      <a:pt x="272" y="790"/>
                      <a:pt x="332" y="821"/>
                    </a:cubicBezTo>
                    <a:cubicBezTo>
                      <a:pt x="400" y="855"/>
                      <a:pt x="449" y="880"/>
                      <a:pt x="498" y="944"/>
                    </a:cubicBezTo>
                    <a:cubicBezTo>
                      <a:pt x="555" y="1020"/>
                      <a:pt x="672" y="1133"/>
                      <a:pt x="753" y="1179"/>
                    </a:cubicBezTo>
                    <a:cubicBezTo>
                      <a:pt x="814" y="1214"/>
                      <a:pt x="891" y="1261"/>
                      <a:pt x="949" y="1320"/>
                    </a:cubicBezTo>
                    <a:cubicBezTo>
                      <a:pt x="1043" y="1415"/>
                      <a:pt x="1121" y="1503"/>
                      <a:pt x="1132" y="1526"/>
                    </a:cubicBezTo>
                    <a:cubicBezTo>
                      <a:pt x="1128" y="1536"/>
                      <a:pt x="1121" y="1545"/>
                      <a:pt x="1099" y="1545"/>
                    </a:cubicBezTo>
                    <a:moveTo>
                      <a:pt x="1450" y="1455"/>
                    </a:moveTo>
                    <a:cubicBezTo>
                      <a:pt x="1450" y="1468"/>
                      <a:pt x="1433" y="1473"/>
                      <a:pt x="1425" y="1463"/>
                    </a:cubicBezTo>
                    <a:cubicBezTo>
                      <a:pt x="1382" y="1407"/>
                      <a:pt x="1328" y="1354"/>
                      <a:pt x="1272" y="1316"/>
                    </a:cubicBezTo>
                    <a:cubicBezTo>
                      <a:pt x="1194" y="1262"/>
                      <a:pt x="1133" y="1205"/>
                      <a:pt x="1097" y="1167"/>
                    </a:cubicBezTo>
                    <a:cubicBezTo>
                      <a:pt x="1084" y="1153"/>
                      <a:pt x="1078" y="1133"/>
                      <a:pt x="1082" y="1114"/>
                    </a:cubicBezTo>
                    <a:cubicBezTo>
                      <a:pt x="1108" y="990"/>
                      <a:pt x="1159" y="996"/>
                      <a:pt x="1181" y="738"/>
                    </a:cubicBezTo>
                    <a:cubicBezTo>
                      <a:pt x="1192" y="605"/>
                      <a:pt x="1158" y="503"/>
                      <a:pt x="1126" y="440"/>
                    </a:cubicBezTo>
                    <a:cubicBezTo>
                      <a:pt x="1119" y="425"/>
                      <a:pt x="1119" y="407"/>
                      <a:pt x="1126" y="391"/>
                    </a:cubicBezTo>
                    <a:cubicBezTo>
                      <a:pt x="1165" y="306"/>
                      <a:pt x="1206" y="119"/>
                      <a:pt x="1244" y="7"/>
                    </a:cubicBezTo>
                    <a:cubicBezTo>
                      <a:pt x="1246" y="1"/>
                      <a:pt x="1255" y="0"/>
                      <a:pt x="1259" y="7"/>
                    </a:cubicBezTo>
                    <a:cubicBezTo>
                      <a:pt x="1269" y="27"/>
                      <a:pt x="1275" y="46"/>
                      <a:pt x="1279" y="61"/>
                    </a:cubicBezTo>
                    <a:cubicBezTo>
                      <a:pt x="1282" y="72"/>
                      <a:pt x="1281" y="85"/>
                      <a:pt x="1276" y="96"/>
                    </a:cubicBezTo>
                    <a:cubicBezTo>
                      <a:pt x="1133" y="430"/>
                      <a:pt x="1128" y="511"/>
                      <a:pt x="1259" y="684"/>
                    </a:cubicBezTo>
                    <a:cubicBezTo>
                      <a:pt x="1271" y="699"/>
                      <a:pt x="1274" y="719"/>
                      <a:pt x="1267" y="737"/>
                    </a:cubicBezTo>
                    <a:cubicBezTo>
                      <a:pt x="1220" y="873"/>
                      <a:pt x="1213" y="924"/>
                      <a:pt x="1232" y="963"/>
                    </a:cubicBezTo>
                    <a:cubicBezTo>
                      <a:pt x="1244" y="986"/>
                      <a:pt x="1227" y="1024"/>
                      <a:pt x="1215" y="1052"/>
                    </a:cubicBezTo>
                    <a:cubicBezTo>
                      <a:pt x="1200" y="1088"/>
                      <a:pt x="1217" y="1135"/>
                      <a:pt x="1256" y="1155"/>
                    </a:cubicBezTo>
                    <a:cubicBezTo>
                      <a:pt x="1358" y="1207"/>
                      <a:pt x="1416" y="1282"/>
                      <a:pt x="1442" y="1325"/>
                    </a:cubicBezTo>
                    <a:cubicBezTo>
                      <a:pt x="1448" y="1335"/>
                      <a:pt x="1451" y="1346"/>
                      <a:pt x="1451" y="1357"/>
                    </a:cubicBezTo>
                    <a:cubicBezTo>
                      <a:pt x="1451" y="1391"/>
                      <a:pt x="1450" y="1424"/>
                      <a:pt x="1450" y="1455"/>
                    </a:cubicBezTo>
                    <a:moveTo>
                      <a:pt x="1445" y="1000"/>
                    </a:moveTo>
                    <a:cubicBezTo>
                      <a:pt x="1419" y="983"/>
                      <a:pt x="1390" y="969"/>
                      <a:pt x="1371" y="959"/>
                    </a:cubicBezTo>
                    <a:cubicBezTo>
                      <a:pt x="1362" y="955"/>
                      <a:pt x="1359" y="942"/>
                      <a:pt x="1366" y="934"/>
                    </a:cubicBezTo>
                    <a:cubicBezTo>
                      <a:pt x="1381" y="917"/>
                      <a:pt x="1406" y="883"/>
                      <a:pt x="1439" y="814"/>
                    </a:cubicBezTo>
                    <a:cubicBezTo>
                      <a:pt x="1446" y="799"/>
                      <a:pt x="1469" y="804"/>
                      <a:pt x="1469" y="821"/>
                    </a:cubicBezTo>
                    <a:cubicBezTo>
                      <a:pt x="1469" y="868"/>
                      <a:pt x="1470" y="923"/>
                      <a:pt x="1470" y="987"/>
                    </a:cubicBezTo>
                    <a:cubicBezTo>
                      <a:pt x="1470" y="999"/>
                      <a:pt x="1456" y="1007"/>
                      <a:pt x="1445" y="100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26"/>
              <p:cNvSpPr/>
              <p:nvPr/>
            </p:nvSpPr>
            <p:spPr>
              <a:xfrm>
                <a:off x="859526" y="1732850"/>
                <a:ext cx="787133" cy="471145"/>
              </a:xfrm>
              <a:custGeom>
                <a:rect b="b" l="l" r="r" t="t"/>
                <a:pathLst>
                  <a:path extrusionOk="0" h="832" w="1390">
                    <a:moveTo>
                      <a:pt x="982" y="810"/>
                    </a:moveTo>
                    <a:cubicBezTo>
                      <a:pt x="990" y="818"/>
                      <a:pt x="980" y="831"/>
                      <a:pt x="970" y="827"/>
                    </a:cubicBezTo>
                    <a:cubicBezTo>
                      <a:pt x="960" y="823"/>
                      <a:pt x="948" y="819"/>
                      <a:pt x="935" y="815"/>
                    </a:cubicBezTo>
                    <a:cubicBezTo>
                      <a:pt x="804" y="780"/>
                      <a:pt x="695" y="670"/>
                      <a:pt x="590" y="564"/>
                    </a:cubicBezTo>
                    <a:cubicBezTo>
                      <a:pt x="455" y="427"/>
                      <a:pt x="428" y="405"/>
                      <a:pt x="269" y="302"/>
                    </a:cubicBezTo>
                    <a:cubicBezTo>
                      <a:pt x="150" y="225"/>
                      <a:pt x="2" y="128"/>
                      <a:pt x="1" y="48"/>
                    </a:cubicBezTo>
                    <a:cubicBezTo>
                      <a:pt x="0" y="34"/>
                      <a:pt x="1" y="20"/>
                      <a:pt x="2" y="7"/>
                    </a:cubicBezTo>
                    <a:cubicBezTo>
                      <a:pt x="2" y="2"/>
                      <a:pt x="9" y="0"/>
                      <a:pt x="12" y="3"/>
                    </a:cubicBezTo>
                    <a:cubicBezTo>
                      <a:pt x="103" y="89"/>
                      <a:pt x="218" y="183"/>
                      <a:pt x="274" y="212"/>
                    </a:cubicBezTo>
                    <a:cubicBezTo>
                      <a:pt x="340" y="245"/>
                      <a:pt x="383" y="267"/>
                      <a:pt x="426" y="323"/>
                    </a:cubicBezTo>
                    <a:cubicBezTo>
                      <a:pt x="486" y="402"/>
                      <a:pt x="605" y="519"/>
                      <a:pt x="694" y="569"/>
                    </a:cubicBezTo>
                    <a:cubicBezTo>
                      <a:pt x="752" y="603"/>
                      <a:pt x="826" y="649"/>
                      <a:pt x="881" y="704"/>
                    </a:cubicBezTo>
                    <a:cubicBezTo>
                      <a:pt x="920" y="744"/>
                      <a:pt x="954" y="780"/>
                      <a:pt x="982" y="810"/>
                    </a:cubicBezTo>
                    <a:moveTo>
                      <a:pt x="1362" y="722"/>
                    </a:moveTo>
                    <a:cubicBezTo>
                      <a:pt x="1362" y="727"/>
                      <a:pt x="1356" y="730"/>
                      <a:pt x="1352" y="726"/>
                    </a:cubicBezTo>
                    <a:cubicBezTo>
                      <a:pt x="1318" y="691"/>
                      <a:pt x="1282" y="659"/>
                      <a:pt x="1245" y="635"/>
                    </a:cubicBezTo>
                    <a:cubicBezTo>
                      <a:pt x="1172" y="584"/>
                      <a:pt x="1114" y="530"/>
                      <a:pt x="1078" y="493"/>
                    </a:cubicBezTo>
                    <a:cubicBezTo>
                      <a:pt x="1072" y="487"/>
                      <a:pt x="1070" y="478"/>
                      <a:pt x="1072" y="470"/>
                    </a:cubicBezTo>
                    <a:cubicBezTo>
                      <a:pt x="1086" y="406"/>
                      <a:pt x="1108" y="379"/>
                      <a:pt x="1130" y="316"/>
                    </a:cubicBezTo>
                    <a:cubicBezTo>
                      <a:pt x="1132" y="310"/>
                      <a:pt x="1140" y="310"/>
                      <a:pt x="1142" y="316"/>
                    </a:cubicBezTo>
                    <a:cubicBezTo>
                      <a:pt x="1145" y="327"/>
                      <a:pt x="1148" y="330"/>
                      <a:pt x="1148" y="332"/>
                    </a:cubicBezTo>
                    <a:cubicBezTo>
                      <a:pt x="1150" y="344"/>
                      <a:pt x="1135" y="377"/>
                      <a:pt x="1130" y="388"/>
                    </a:cubicBezTo>
                    <a:cubicBezTo>
                      <a:pt x="1108" y="444"/>
                      <a:pt x="1134" y="513"/>
                      <a:pt x="1189" y="541"/>
                    </a:cubicBezTo>
                    <a:cubicBezTo>
                      <a:pt x="1285" y="590"/>
                      <a:pt x="1337" y="661"/>
                      <a:pt x="1360" y="698"/>
                    </a:cubicBezTo>
                    <a:cubicBezTo>
                      <a:pt x="1362" y="701"/>
                      <a:pt x="1363" y="705"/>
                      <a:pt x="1363" y="708"/>
                    </a:cubicBezTo>
                    <a:cubicBezTo>
                      <a:pt x="1362" y="712"/>
                      <a:pt x="1362" y="717"/>
                      <a:pt x="1362" y="722"/>
                    </a:cubicBezTo>
                    <a:moveTo>
                      <a:pt x="1383" y="277"/>
                    </a:moveTo>
                    <a:cubicBezTo>
                      <a:pt x="1373" y="272"/>
                      <a:pt x="1363" y="267"/>
                      <a:pt x="1354" y="262"/>
                    </a:cubicBezTo>
                    <a:cubicBezTo>
                      <a:pt x="1352" y="261"/>
                      <a:pt x="1351" y="258"/>
                      <a:pt x="1352" y="255"/>
                    </a:cubicBezTo>
                    <a:cubicBezTo>
                      <a:pt x="1362" y="242"/>
                      <a:pt x="1372" y="227"/>
                      <a:pt x="1381" y="212"/>
                    </a:cubicBezTo>
                    <a:cubicBezTo>
                      <a:pt x="1384" y="209"/>
                      <a:pt x="1389" y="210"/>
                      <a:pt x="1389" y="215"/>
                    </a:cubicBezTo>
                    <a:cubicBezTo>
                      <a:pt x="1389" y="234"/>
                      <a:pt x="1389" y="253"/>
                      <a:pt x="1389" y="273"/>
                    </a:cubicBezTo>
                    <a:cubicBezTo>
                      <a:pt x="1389" y="277"/>
                      <a:pt x="1386" y="279"/>
                      <a:pt x="1383" y="277"/>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6"/>
              <p:cNvSpPr/>
              <p:nvPr/>
            </p:nvSpPr>
            <p:spPr>
              <a:xfrm>
                <a:off x="987506" y="3147986"/>
                <a:ext cx="173849" cy="73616"/>
              </a:xfrm>
              <a:custGeom>
                <a:rect b="b" l="l" r="r" t="t"/>
                <a:pathLst>
                  <a:path extrusionOk="0" h="130" w="307">
                    <a:moveTo>
                      <a:pt x="305" y="103"/>
                    </a:moveTo>
                    <a:cubicBezTo>
                      <a:pt x="306" y="108"/>
                      <a:pt x="303" y="112"/>
                      <a:pt x="298" y="112"/>
                    </a:cubicBezTo>
                    <a:cubicBezTo>
                      <a:pt x="210" y="115"/>
                      <a:pt x="196" y="93"/>
                      <a:pt x="11" y="127"/>
                    </a:cubicBezTo>
                    <a:cubicBezTo>
                      <a:pt x="5" y="129"/>
                      <a:pt x="0" y="120"/>
                      <a:pt x="5" y="116"/>
                    </a:cubicBezTo>
                    <a:cubicBezTo>
                      <a:pt x="48" y="72"/>
                      <a:pt x="154" y="16"/>
                      <a:pt x="239" y="2"/>
                    </a:cubicBezTo>
                    <a:cubicBezTo>
                      <a:pt x="249" y="0"/>
                      <a:pt x="260" y="5"/>
                      <a:pt x="265" y="15"/>
                    </a:cubicBezTo>
                    <a:cubicBezTo>
                      <a:pt x="277" y="41"/>
                      <a:pt x="301" y="90"/>
                      <a:pt x="305" y="103"/>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26"/>
              <p:cNvSpPr/>
              <p:nvPr/>
            </p:nvSpPr>
            <p:spPr>
              <a:xfrm>
                <a:off x="1135306" y="3310509"/>
                <a:ext cx="117787" cy="47001"/>
              </a:xfrm>
              <a:custGeom>
                <a:rect b="b" l="l" r="r" t="t"/>
                <a:pathLst>
                  <a:path extrusionOk="0" h="83" w="208">
                    <a:moveTo>
                      <a:pt x="47" y="17"/>
                    </a:moveTo>
                    <a:cubicBezTo>
                      <a:pt x="60" y="15"/>
                      <a:pt x="138" y="8"/>
                      <a:pt x="178" y="2"/>
                    </a:cubicBezTo>
                    <a:cubicBezTo>
                      <a:pt x="185" y="0"/>
                      <a:pt x="192" y="5"/>
                      <a:pt x="193" y="13"/>
                    </a:cubicBezTo>
                    <a:cubicBezTo>
                      <a:pt x="196" y="26"/>
                      <a:pt x="200" y="46"/>
                      <a:pt x="205" y="63"/>
                    </a:cubicBezTo>
                    <a:cubicBezTo>
                      <a:pt x="207" y="73"/>
                      <a:pt x="199" y="82"/>
                      <a:pt x="188" y="81"/>
                    </a:cubicBezTo>
                    <a:cubicBezTo>
                      <a:pt x="151" y="74"/>
                      <a:pt x="0" y="24"/>
                      <a:pt x="47" y="17"/>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26"/>
              <p:cNvSpPr/>
              <p:nvPr/>
            </p:nvSpPr>
            <p:spPr>
              <a:xfrm>
                <a:off x="1264418" y="3029633"/>
                <a:ext cx="380542" cy="298996"/>
              </a:xfrm>
              <a:custGeom>
                <a:rect b="b" l="l" r="r" t="t"/>
                <a:pathLst>
                  <a:path extrusionOk="0" h="528" w="672">
                    <a:moveTo>
                      <a:pt x="668" y="51"/>
                    </a:moveTo>
                    <a:cubicBezTo>
                      <a:pt x="667" y="43"/>
                      <a:pt x="660" y="36"/>
                      <a:pt x="652" y="34"/>
                    </a:cubicBezTo>
                    <a:cubicBezTo>
                      <a:pt x="581" y="16"/>
                      <a:pt x="404" y="0"/>
                      <a:pt x="347" y="6"/>
                    </a:cubicBezTo>
                    <a:cubicBezTo>
                      <a:pt x="286" y="12"/>
                      <a:pt x="253" y="68"/>
                      <a:pt x="183" y="129"/>
                    </a:cubicBezTo>
                    <a:cubicBezTo>
                      <a:pt x="131" y="174"/>
                      <a:pt x="53" y="194"/>
                      <a:pt x="18" y="202"/>
                    </a:cubicBezTo>
                    <a:cubicBezTo>
                      <a:pt x="5" y="204"/>
                      <a:pt x="0" y="220"/>
                      <a:pt x="9" y="230"/>
                    </a:cubicBezTo>
                    <a:cubicBezTo>
                      <a:pt x="63" y="290"/>
                      <a:pt x="289" y="132"/>
                      <a:pt x="388" y="114"/>
                    </a:cubicBezTo>
                    <a:cubicBezTo>
                      <a:pt x="435" y="105"/>
                      <a:pt x="476" y="87"/>
                      <a:pt x="549" y="129"/>
                    </a:cubicBezTo>
                    <a:lnTo>
                      <a:pt x="549" y="129"/>
                    </a:lnTo>
                    <a:cubicBezTo>
                      <a:pt x="596" y="171"/>
                      <a:pt x="583" y="283"/>
                      <a:pt x="551" y="346"/>
                    </a:cubicBezTo>
                    <a:cubicBezTo>
                      <a:pt x="534" y="380"/>
                      <a:pt x="469" y="393"/>
                      <a:pt x="430" y="393"/>
                    </a:cubicBezTo>
                    <a:cubicBezTo>
                      <a:pt x="322" y="393"/>
                      <a:pt x="192" y="414"/>
                      <a:pt x="188" y="446"/>
                    </a:cubicBezTo>
                    <a:cubicBezTo>
                      <a:pt x="177" y="527"/>
                      <a:pt x="490" y="466"/>
                      <a:pt x="518" y="454"/>
                    </a:cubicBezTo>
                    <a:cubicBezTo>
                      <a:pt x="553" y="441"/>
                      <a:pt x="576" y="426"/>
                      <a:pt x="586" y="412"/>
                    </a:cubicBezTo>
                    <a:cubicBezTo>
                      <a:pt x="645" y="333"/>
                      <a:pt x="657" y="279"/>
                      <a:pt x="670" y="147"/>
                    </a:cubicBezTo>
                    <a:cubicBezTo>
                      <a:pt x="671" y="146"/>
                      <a:pt x="671" y="72"/>
                      <a:pt x="668" y="5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26"/>
              <p:cNvSpPr/>
              <p:nvPr/>
            </p:nvSpPr>
            <p:spPr>
              <a:xfrm>
                <a:off x="911058" y="3251049"/>
                <a:ext cx="404892" cy="177246"/>
              </a:xfrm>
              <a:custGeom>
                <a:rect b="b" l="l" r="r" t="t"/>
                <a:pathLst>
                  <a:path extrusionOk="0" h="313" w="715">
                    <a:moveTo>
                      <a:pt x="6" y="2"/>
                    </a:moveTo>
                    <a:cubicBezTo>
                      <a:pt x="14" y="16"/>
                      <a:pt x="25" y="29"/>
                      <a:pt x="36" y="41"/>
                    </a:cubicBezTo>
                    <a:cubicBezTo>
                      <a:pt x="47" y="53"/>
                      <a:pt x="60" y="63"/>
                      <a:pt x="72" y="74"/>
                    </a:cubicBezTo>
                    <a:cubicBezTo>
                      <a:pt x="98" y="95"/>
                      <a:pt x="124" y="115"/>
                      <a:pt x="152" y="132"/>
                    </a:cubicBezTo>
                    <a:cubicBezTo>
                      <a:pt x="208" y="168"/>
                      <a:pt x="266" y="199"/>
                      <a:pt x="327" y="225"/>
                    </a:cubicBezTo>
                    <a:cubicBezTo>
                      <a:pt x="387" y="252"/>
                      <a:pt x="450" y="274"/>
                      <a:pt x="514" y="288"/>
                    </a:cubicBezTo>
                    <a:cubicBezTo>
                      <a:pt x="530" y="291"/>
                      <a:pt x="547" y="294"/>
                      <a:pt x="563" y="296"/>
                    </a:cubicBezTo>
                    <a:cubicBezTo>
                      <a:pt x="579" y="298"/>
                      <a:pt x="595" y="299"/>
                      <a:pt x="611" y="299"/>
                    </a:cubicBezTo>
                    <a:cubicBezTo>
                      <a:pt x="628" y="298"/>
                      <a:pt x="644" y="297"/>
                      <a:pt x="659" y="293"/>
                    </a:cubicBezTo>
                    <a:cubicBezTo>
                      <a:pt x="675" y="289"/>
                      <a:pt x="690" y="284"/>
                      <a:pt x="702" y="275"/>
                    </a:cubicBezTo>
                    <a:lnTo>
                      <a:pt x="702" y="275"/>
                    </a:lnTo>
                    <a:cubicBezTo>
                      <a:pt x="705" y="272"/>
                      <a:pt x="709" y="273"/>
                      <a:pt x="712" y="276"/>
                    </a:cubicBezTo>
                    <a:cubicBezTo>
                      <a:pt x="714" y="279"/>
                      <a:pt x="714" y="284"/>
                      <a:pt x="710" y="286"/>
                    </a:cubicBezTo>
                    <a:lnTo>
                      <a:pt x="710" y="286"/>
                    </a:lnTo>
                    <a:cubicBezTo>
                      <a:pt x="696" y="297"/>
                      <a:pt x="679" y="304"/>
                      <a:pt x="663" y="307"/>
                    </a:cubicBezTo>
                    <a:cubicBezTo>
                      <a:pt x="646" y="311"/>
                      <a:pt x="629" y="312"/>
                      <a:pt x="612" y="312"/>
                    </a:cubicBezTo>
                    <a:cubicBezTo>
                      <a:pt x="595" y="312"/>
                      <a:pt x="578" y="311"/>
                      <a:pt x="562" y="309"/>
                    </a:cubicBezTo>
                    <a:cubicBezTo>
                      <a:pt x="545" y="307"/>
                      <a:pt x="528" y="304"/>
                      <a:pt x="512" y="300"/>
                    </a:cubicBezTo>
                    <a:cubicBezTo>
                      <a:pt x="447" y="285"/>
                      <a:pt x="384" y="262"/>
                      <a:pt x="323" y="235"/>
                    </a:cubicBezTo>
                    <a:cubicBezTo>
                      <a:pt x="262" y="208"/>
                      <a:pt x="204" y="176"/>
                      <a:pt x="148" y="139"/>
                    </a:cubicBezTo>
                    <a:cubicBezTo>
                      <a:pt x="120" y="121"/>
                      <a:pt x="93" y="102"/>
                      <a:pt x="68" y="80"/>
                    </a:cubicBezTo>
                    <a:cubicBezTo>
                      <a:pt x="55" y="68"/>
                      <a:pt x="43" y="57"/>
                      <a:pt x="32" y="45"/>
                    </a:cubicBezTo>
                    <a:cubicBezTo>
                      <a:pt x="20" y="33"/>
                      <a:pt x="9" y="20"/>
                      <a:pt x="0" y="5"/>
                    </a:cubicBezTo>
                    <a:cubicBezTo>
                      <a:pt x="0" y="4"/>
                      <a:pt x="0" y="2"/>
                      <a:pt x="2" y="1"/>
                    </a:cubicBezTo>
                    <a:cubicBezTo>
                      <a:pt x="2" y="0"/>
                      <a:pt x="5" y="0"/>
                      <a:pt x="6" y="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26"/>
              <p:cNvSpPr/>
              <p:nvPr/>
            </p:nvSpPr>
            <p:spPr>
              <a:xfrm>
                <a:off x="1283672" y="3154215"/>
                <a:ext cx="426977" cy="274080"/>
              </a:xfrm>
              <a:custGeom>
                <a:rect b="b" l="l" r="r" t="t"/>
                <a:pathLst>
                  <a:path extrusionOk="0" h="484" w="754">
                    <a:moveTo>
                      <a:pt x="6" y="333"/>
                    </a:moveTo>
                    <a:cubicBezTo>
                      <a:pt x="12" y="354"/>
                      <a:pt x="18" y="375"/>
                      <a:pt x="27" y="396"/>
                    </a:cubicBezTo>
                    <a:cubicBezTo>
                      <a:pt x="35" y="416"/>
                      <a:pt x="44" y="436"/>
                      <a:pt x="58" y="452"/>
                    </a:cubicBezTo>
                    <a:cubicBezTo>
                      <a:pt x="61" y="455"/>
                      <a:pt x="66" y="459"/>
                      <a:pt x="69" y="461"/>
                    </a:cubicBezTo>
                    <a:cubicBezTo>
                      <a:pt x="73" y="463"/>
                      <a:pt x="78" y="465"/>
                      <a:pt x="83" y="466"/>
                    </a:cubicBezTo>
                    <a:cubicBezTo>
                      <a:pt x="93" y="468"/>
                      <a:pt x="104" y="468"/>
                      <a:pt x="115" y="469"/>
                    </a:cubicBezTo>
                    <a:cubicBezTo>
                      <a:pt x="137" y="469"/>
                      <a:pt x="159" y="467"/>
                      <a:pt x="181" y="464"/>
                    </a:cubicBezTo>
                    <a:cubicBezTo>
                      <a:pt x="225" y="459"/>
                      <a:pt x="269" y="450"/>
                      <a:pt x="312" y="440"/>
                    </a:cubicBezTo>
                    <a:cubicBezTo>
                      <a:pt x="334" y="435"/>
                      <a:pt x="355" y="429"/>
                      <a:pt x="376" y="422"/>
                    </a:cubicBezTo>
                    <a:cubicBezTo>
                      <a:pt x="381" y="421"/>
                      <a:pt x="386" y="418"/>
                      <a:pt x="391" y="417"/>
                    </a:cubicBezTo>
                    <a:lnTo>
                      <a:pt x="407" y="411"/>
                    </a:lnTo>
                    <a:cubicBezTo>
                      <a:pt x="418" y="406"/>
                      <a:pt x="428" y="402"/>
                      <a:pt x="438" y="398"/>
                    </a:cubicBezTo>
                    <a:cubicBezTo>
                      <a:pt x="480" y="381"/>
                      <a:pt x="519" y="361"/>
                      <a:pt x="556" y="336"/>
                    </a:cubicBezTo>
                    <a:cubicBezTo>
                      <a:pt x="592" y="311"/>
                      <a:pt x="625" y="282"/>
                      <a:pt x="653" y="247"/>
                    </a:cubicBezTo>
                    <a:cubicBezTo>
                      <a:pt x="681" y="213"/>
                      <a:pt x="703" y="175"/>
                      <a:pt x="719" y="133"/>
                    </a:cubicBezTo>
                    <a:cubicBezTo>
                      <a:pt x="734" y="92"/>
                      <a:pt x="743" y="47"/>
                      <a:pt x="747" y="3"/>
                    </a:cubicBezTo>
                    <a:lnTo>
                      <a:pt x="747" y="3"/>
                    </a:lnTo>
                    <a:cubicBezTo>
                      <a:pt x="747" y="1"/>
                      <a:pt x="749" y="0"/>
                      <a:pt x="751" y="0"/>
                    </a:cubicBezTo>
                    <a:cubicBezTo>
                      <a:pt x="752" y="0"/>
                      <a:pt x="753" y="2"/>
                      <a:pt x="753" y="3"/>
                    </a:cubicBezTo>
                    <a:cubicBezTo>
                      <a:pt x="750" y="48"/>
                      <a:pt x="742" y="93"/>
                      <a:pt x="727" y="136"/>
                    </a:cubicBezTo>
                    <a:cubicBezTo>
                      <a:pt x="712" y="178"/>
                      <a:pt x="690" y="219"/>
                      <a:pt x="662" y="254"/>
                    </a:cubicBezTo>
                    <a:cubicBezTo>
                      <a:pt x="634" y="290"/>
                      <a:pt x="600" y="320"/>
                      <a:pt x="563" y="346"/>
                    </a:cubicBezTo>
                    <a:cubicBezTo>
                      <a:pt x="526" y="372"/>
                      <a:pt x="485" y="393"/>
                      <a:pt x="444" y="411"/>
                    </a:cubicBezTo>
                    <a:cubicBezTo>
                      <a:pt x="433" y="415"/>
                      <a:pt x="423" y="419"/>
                      <a:pt x="413" y="423"/>
                    </a:cubicBezTo>
                    <a:lnTo>
                      <a:pt x="397" y="430"/>
                    </a:lnTo>
                    <a:cubicBezTo>
                      <a:pt x="392" y="432"/>
                      <a:pt x="386" y="434"/>
                      <a:pt x="381" y="436"/>
                    </a:cubicBezTo>
                    <a:cubicBezTo>
                      <a:pt x="359" y="443"/>
                      <a:pt x="338" y="448"/>
                      <a:pt x="316" y="454"/>
                    </a:cubicBezTo>
                    <a:cubicBezTo>
                      <a:pt x="272" y="464"/>
                      <a:pt x="228" y="473"/>
                      <a:pt x="183" y="478"/>
                    </a:cubicBezTo>
                    <a:cubicBezTo>
                      <a:pt x="161" y="481"/>
                      <a:pt x="138" y="483"/>
                      <a:pt x="115" y="483"/>
                    </a:cubicBezTo>
                    <a:cubicBezTo>
                      <a:pt x="104" y="483"/>
                      <a:pt x="93" y="483"/>
                      <a:pt x="81" y="480"/>
                    </a:cubicBezTo>
                    <a:cubicBezTo>
                      <a:pt x="75" y="479"/>
                      <a:pt x="69" y="478"/>
                      <a:pt x="62" y="474"/>
                    </a:cubicBezTo>
                    <a:cubicBezTo>
                      <a:pt x="56" y="470"/>
                      <a:pt x="52" y="466"/>
                      <a:pt x="48" y="461"/>
                    </a:cubicBezTo>
                    <a:cubicBezTo>
                      <a:pt x="40" y="452"/>
                      <a:pt x="34" y="442"/>
                      <a:pt x="29" y="432"/>
                    </a:cubicBezTo>
                    <a:cubicBezTo>
                      <a:pt x="23" y="421"/>
                      <a:pt x="19" y="411"/>
                      <a:pt x="16" y="400"/>
                    </a:cubicBezTo>
                    <a:cubicBezTo>
                      <a:pt x="8" y="378"/>
                      <a:pt x="3" y="356"/>
                      <a:pt x="0" y="334"/>
                    </a:cubicBezTo>
                    <a:cubicBezTo>
                      <a:pt x="0" y="332"/>
                      <a:pt x="1" y="330"/>
                      <a:pt x="3" y="330"/>
                    </a:cubicBezTo>
                    <a:cubicBezTo>
                      <a:pt x="4" y="330"/>
                      <a:pt x="5" y="331"/>
                      <a:pt x="6" y="333"/>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26"/>
              <p:cNvSpPr/>
              <p:nvPr/>
            </p:nvSpPr>
            <p:spPr>
              <a:xfrm>
                <a:off x="799500" y="2977536"/>
                <a:ext cx="142137" cy="42471"/>
              </a:xfrm>
              <a:custGeom>
                <a:rect b="b" l="l" r="r" t="t"/>
                <a:pathLst>
                  <a:path extrusionOk="0" h="75" w="251">
                    <a:moveTo>
                      <a:pt x="249" y="5"/>
                    </a:moveTo>
                    <a:cubicBezTo>
                      <a:pt x="250" y="4"/>
                      <a:pt x="250" y="2"/>
                      <a:pt x="249" y="1"/>
                    </a:cubicBezTo>
                    <a:cubicBezTo>
                      <a:pt x="249" y="0"/>
                      <a:pt x="247" y="0"/>
                      <a:pt x="245" y="0"/>
                    </a:cubicBezTo>
                    <a:cubicBezTo>
                      <a:pt x="209" y="22"/>
                      <a:pt x="170" y="34"/>
                      <a:pt x="129" y="44"/>
                    </a:cubicBezTo>
                    <a:cubicBezTo>
                      <a:pt x="87" y="53"/>
                      <a:pt x="42" y="59"/>
                      <a:pt x="6" y="61"/>
                    </a:cubicBezTo>
                    <a:cubicBezTo>
                      <a:pt x="2" y="61"/>
                      <a:pt x="0" y="64"/>
                      <a:pt x="0" y="68"/>
                    </a:cubicBezTo>
                    <a:cubicBezTo>
                      <a:pt x="0" y="71"/>
                      <a:pt x="3" y="74"/>
                      <a:pt x="7" y="74"/>
                    </a:cubicBezTo>
                    <a:cubicBezTo>
                      <a:pt x="28" y="72"/>
                      <a:pt x="49" y="69"/>
                      <a:pt x="70" y="66"/>
                    </a:cubicBezTo>
                    <a:cubicBezTo>
                      <a:pt x="130" y="55"/>
                      <a:pt x="196" y="37"/>
                      <a:pt x="249" y="5"/>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26"/>
              <p:cNvSpPr/>
              <p:nvPr/>
            </p:nvSpPr>
            <p:spPr>
              <a:xfrm>
                <a:off x="706063" y="2215322"/>
                <a:ext cx="1006850" cy="993255"/>
              </a:xfrm>
              <a:custGeom>
                <a:rect b="b" l="l" r="r" t="t"/>
                <a:pathLst>
                  <a:path extrusionOk="0" h="1754" w="1778">
                    <a:moveTo>
                      <a:pt x="1770" y="660"/>
                    </a:moveTo>
                    <a:cubicBezTo>
                      <a:pt x="1766" y="660"/>
                      <a:pt x="1763" y="699"/>
                      <a:pt x="1763" y="703"/>
                    </a:cubicBezTo>
                    <a:cubicBezTo>
                      <a:pt x="1763" y="1236"/>
                      <a:pt x="1763" y="1292"/>
                      <a:pt x="1744" y="1345"/>
                    </a:cubicBezTo>
                    <a:cubicBezTo>
                      <a:pt x="1741" y="1351"/>
                      <a:pt x="1737" y="1354"/>
                      <a:pt x="1731" y="1356"/>
                    </a:cubicBezTo>
                    <a:cubicBezTo>
                      <a:pt x="1633" y="1372"/>
                      <a:pt x="1466" y="1304"/>
                      <a:pt x="1436" y="1292"/>
                    </a:cubicBezTo>
                    <a:cubicBezTo>
                      <a:pt x="1441" y="1260"/>
                      <a:pt x="1443" y="1235"/>
                      <a:pt x="1445" y="1213"/>
                    </a:cubicBezTo>
                    <a:cubicBezTo>
                      <a:pt x="1447" y="1181"/>
                      <a:pt x="1447" y="1178"/>
                      <a:pt x="1436" y="1073"/>
                    </a:cubicBezTo>
                    <a:cubicBezTo>
                      <a:pt x="1414" y="866"/>
                      <a:pt x="1432" y="848"/>
                      <a:pt x="1423" y="847"/>
                    </a:cubicBezTo>
                    <a:cubicBezTo>
                      <a:pt x="1422" y="847"/>
                      <a:pt x="1421" y="848"/>
                      <a:pt x="1420" y="849"/>
                    </a:cubicBezTo>
                    <a:cubicBezTo>
                      <a:pt x="1411" y="982"/>
                      <a:pt x="1434" y="1120"/>
                      <a:pt x="1435" y="1185"/>
                    </a:cubicBezTo>
                    <a:cubicBezTo>
                      <a:pt x="1436" y="1201"/>
                      <a:pt x="1426" y="1269"/>
                      <a:pt x="1423" y="1292"/>
                    </a:cubicBezTo>
                    <a:cubicBezTo>
                      <a:pt x="1320" y="1323"/>
                      <a:pt x="1220" y="1301"/>
                      <a:pt x="1204" y="1297"/>
                    </a:cubicBezTo>
                    <a:cubicBezTo>
                      <a:pt x="1198" y="1288"/>
                      <a:pt x="1176" y="1253"/>
                      <a:pt x="1155" y="1203"/>
                    </a:cubicBezTo>
                    <a:cubicBezTo>
                      <a:pt x="1140" y="1170"/>
                      <a:pt x="1130" y="1136"/>
                      <a:pt x="1123" y="1100"/>
                    </a:cubicBezTo>
                    <a:cubicBezTo>
                      <a:pt x="1108" y="1036"/>
                      <a:pt x="1093" y="950"/>
                      <a:pt x="1082" y="886"/>
                    </a:cubicBezTo>
                    <a:cubicBezTo>
                      <a:pt x="1082" y="884"/>
                      <a:pt x="1080" y="883"/>
                      <a:pt x="1079" y="883"/>
                    </a:cubicBezTo>
                    <a:cubicBezTo>
                      <a:pt x="1077" y="884"/>
                      <a:pt x="1076" y="885"/>
                      <a:pt x="1076" y="887"/>
                    </a:cubicBezTo>
                    <a:cubicBezTo>
                      <a:pt x="1086" y="952"/>
                      <a:pt x="1100" y="1039"/>
                      <a:pt x="1113" y="1102"/>
                    </a:cubicBezTo>
                    <a:cubicBezTo>
                      <a:pt x="1120" y="1138"/>
                      <a:pt x="1130" y="1174"/>
                      <a:pt x="1144" y="1208"/>
                    </a:cubicBezTo>
                    <a:cubicBezTo>
                      <a:pt x="1160" y="1245"/>
                      <a:pt x="1178" y="1279"/>
                      <a:pt x="1192" y="1301"/>
                    </a:cubicBezTo>
                    <a:cubicBezTo>
                      <a:pt x="1179" y="1315"/>
                      <a:pt x="1127" y="1369"/>
                      <a:pt x="1038" y="1449"/>
                    </a:cubicBezTo>
                    <a:cubicBezTo>
                      <a:pt x="975" y="1506"/>
                      <a:pt x="900" y="1520"/>
                      <a:pt x="810" y="1529"/>
                    </a:cubicBezTo>
                    <a:cubicBezTo>
                      <a:pt x="779" y="1487"/>
                      <a:pt x="751" y="1427"/>
                      <a:pt x="737" y="1362"/>
                    </a:cubicBezTo>
                    <a:cubicBezTo>
                      <a:pt x="723" y="1297"/>
                      <a:pt x="724" y="1190"/>
                      <a:pt x="729" y="1124"/>
                    </a:cubicBezTo>
                    <a:cubicBezTo>
                      <a:pt x="843" y="1024"/>
                      <a:pt x="852" y="637"/>
                      <a:pt x="785" y="483"/>
                    </a:cubicBezTo>
                    <a:cubicBezTo>
                      <a:pt x="829" y="510"/>
                      <a:pt x="852" y="556"/>
                      <a:pt x="945" y="545"/>
                    </a:cubicBezTo>
                    <a:cubicBezTo>
                      <a:pt x="995" y="539"/>
                      <a:pt x="1046" y="525"/>
                      <a:pt x="1103" y="551"/>
                    </a:cubicBezTo>
                    <a:cubicBezTo>
                      <a:pt x="1133" y="564"/>
                      <a:pt x="1192" y="601"/>
                      <a:pt x="1249" y="629"/>
                    </a:cubicBezTo>
                    <a:cubicBezTo>
                      <a:pt x="1300" y="653"/>
                      <a:pt x="1331" y="663"/>
                      <a:pt x="1367" y="671"/>
                    </a:cubicBezTo>
                    <a:cubicBezTo>
                      <a:pt x="1403" y="678"/>
                      <a:pt x="1422" y="680"/>
                      <a:pt x="1458" y="698"/>
                    </a:cubicBezTo>
                    <a:cubicBezTo>
                      <a:pt x="1490" y="714"/>
                      <a:pt x="1522" y="739"/>
                      <a:pt x="1544" y="764"/>
                    </a:cubicBezTo>
                    <a:cubicBezTo>
                      <a:pt x="1545" y="765"/>
                      <a:pt x="1547" y="765"/>
                      <a:pt x="1547" y="764"/>
                    </a:cubicBezTo>
                    <a:cubicBezTo>
                      <a:pt x="1548" y="763"/>
                      <a:pt x="1549" y="762"/>
                      <a:pt x="1548" y="761"/>
                    </a:cubicBezTo>
                    <a:cubicBezTo>
                      <a:pt x="1524" y="733"/>
                      <a:pt x="1495" y="709"/>
                      <a:pt x="1462" y="691"/>
                    </a:cubicBezTo>
                    <a:cubicBezTo>
                      <a:pt x="1390" y="652"/>
                      <a:pt x="1372" y="676"/>
                      <a:pt x="1255" y="618"/>
                    </a:cubicBezTo>
                    <a:cubicBezTo>
                      <a:pt x="1198" y="588"/>
                      <a:pt x="1140" y="551"/>
                      <a:pt x="1110" y="537"/>
                    </a:cubicBezTo>
                    <a:cubicBezTo>
                      <a:pt x="1003" y="488"/>
                      <a:pt x="926" y="567"/>
                      <a:pt x="845" y="507"/>
                    </a:cubicBezTo>
                    <a:cubicBezTo>
                      <a:pt x="830" y="496"/>
                      <a:pt x="817" y="484"/>
                      <a:pt x="800" y="473"/>
                    </a:cubicBezTo>
                    <a:cubicBezTo>
                      <a:pt x="749" y="441"/>
                      <a:pt x="575" y="356"/>
                      <a:pt x="458" y="294"/>
                    </a:cubicBezTo>
                    <a:cubicBezTo>
                      <a:pt x="417" y="272"/>
                      <a:pt x="393" y="260"/>
                      <a:pt x="365" y="237"/>
                    </a:cubicBezTo>
                    <a:cubicBezTo>
                      <a:pt x="290" y="178"/>
                      <a:pt x="222" y="86"/>
                      <a:pt x="163" y="51"/>
                    </a:cubicBezTo>
                    <a:cubicBezTo>
                      <a:pt x="117" y="21"/>
                      <a:pt x="59" y="10"/>
                      <a:pt x="5" y="1"/>
                    </a:cubicBezTo>
                    <a:cubicBezTo>
                      <a:pt x="3" y="0"/>
                      <a:pt x="1" y="1"/>
                      <a:pt x="1" y="4"/>
                    </a:cubicBezTo>
                    <a:cubicBezTo>
                      <a:pt x="0" y="6"/>
                      <a:pt x="2" y="7"/>
                      <a:pt x="4" y="8"/>
                    </a:cubicBezTo>
                    <a:cubicBezTo>
                      <a:pt x="56" y="19"/>
                      <a:pt x="113" y="31"/>
                      <a:pt x="157" y="60"/>
                    </a:cubicBezTo>
                    <a:cubicBezTo>
                      <a:pt x="202" y="89"/>
                      <a:pt x="257" y="157"/>
                      <a:pt x="316" y="214"/>
                    </a:cubicBezTo>
                    <a:cubicBezTo>
                      <a:pt x="235" y="274"/>
                      <a:pt x="224" y="397"/>
                      <a:pt x="233" y="498"/>
                    </a:cubicBezTo>
                    <a:cubicBezTo>
                      <a:pt x="237" y="542"/>
                      <a:pt x="245" y="586"/>
                      <a:pt x="249" y="600"/>
                    </a:cubicBezTo>
                    <a:cubicBezTo>
                      <a:pt x="271" y="665"/>
                      <a:pt x="301" y="724"/>
                      <a:pt x="338" y="778"/>
                    </a:cubicBezTo>
                    <a:cubicBezTo>
                      <a:pt x="372" y="827"/>
                      <a:pt x="420" y="881"/>
                      <a:pt x="468" y="916"/>
                    </a:cubicBezTo>
                    <a:cubicBezTo>
                      <a:pt x="430" y="946"/>
                      <a:pt x="379" y="978"/>
                      <a:pt x="334" y="990"/>
                    </a:cubicBezTo>
                    <a:cubicBezTo>
                      <a:pt x="300" y="999"/>
                      <a:pt x="263" y="1004"/>
                      <a:pt x="240" y="1009"/>
                    </a:cubicBezTo>
                    <a:cubicBezTo>
                      <a:pt x="232" y="1008"/>
                      <a:pt x="206" y="1001"/>
                      <a:pt x="189" y="985"/>
                    </a:cubicBezTo>
                    <a:cubicBezTo>
                      <a:pt x="188" y="984"/>
                      <a:pt x="187" y="984"/>
                      <a:pt x="186" y="985"/>
                    </a:cubicBezTo>
                    <a:cubicBezTo>
                      <a:pt x="185" y="986"/>
                      <a:pt x="185" y="987"/>
                      <a:pt x="186" y="988"/>
                    </a:cubicBezTo>
                    <a:cubicBezTo>
                      <a:pt x="199" y="1001"/>
                      <a:pt x="219" y="1009"/>
                      <a:pt x="231" y="1012"/>
                    </a:cubicBezTo>
                    <a:cubicBezTo>
                      <a:pt x="212" y="1018"/>
                      <a:pt x="194" y="1034"/>
                      <a:pt x="182" y="1048"/>
                    </a:cubicBezTo>
                    <a:cubicBezTo>
                      <a:pt x="181" y="1048"/>
                      <a:pt x="181" y="1050"/>
                      <a:pt x="182" y="1051"/>
                    </a:cubicBezTo>
                    <a:cubicBezTo>
                      <a:pt x="182" y="1051"/>
                      <a:pt x="184" y="1051"/>
                      <a:pt x="185" y="1051"/>
                    </a:cubicBezTo>
                    <a:cubicBezTo>
                      <a:pt x="184" y="1051"/>
                      <a:pt x="198" y="1036"/>
                      <a:pt x="216" y="1025"/>
                    </a:cubicBezTo>
                    <a:cubicBezTo>
                      <a:pt x="228" y="1017"/>
                      <a:pt x="237" y="1016"/>
                      <a:pt x="254" y="1013"/>
                    </a:cubicBezTo>
                    <a:cubicBezTo>
                      <a:pt x="322" y="1002"/>
                      <a:pt x="352" y="1000"/>
                      <a:pt x="413" y="967"/>
                    </a:cubicBezTo>
                    <a:cubicBezTo>
                      <a:pt x="436" y="954"/>
                      <a:pt x="458" y="940"/>
                      <a:pt x="480" y="923"/>
                    </a:cubicBezTo>
                    <a:cubicBezTo>
                      <a:pt x="497" y="933"/>
                      <a:pt x="579" y="977"/>
                      <a:pt x="616" y="1008"/>
                    </a:cubicBezTo>
                    <a:cubicBezTo>
                      <a:pt x="640" y="1027"/>
                      <a:pt x="711" y="1087"/>
                      <a:pt x="716" y="1117"/>
                    </a:cubicBezTo>
                    <a:cubicBezTo>
                      <a:pt x="717" y="1123"/>
                      <a:pt x="710" y="1179"/>
                      <a:pt x="714" y="1270"/>
                    </a:cubicBezTo>
                    <a:cubicBezTo>
                      <a:pt x="716" y="1304"/>
                      <a:pt x="717" y="1331"/>
                      <a:pt x="725" y="1365"/>
                    </a:cubicBezTo>
                    <a:cubicBezTo>
                      <a:pt x="743" y="1449"/>
                      <a:pt x="780" y="1508"/>
                      <a:pt x="795" y="1530"/>
                    </a:cubicBezTo>
                    <a:cubicBezTo>
                      <a:pt x="743" y="1535"/>
                      <a:pt x="686" y="1540"/>
                      <a:pt x="623" y="1550"/>
                    </a:cubicBezTo>
                    <a:cubicBezTo>
                      <a:pt x="445" y="1582"/>
                      <a:pt x="352" y="1713"/>
                      <a:pt x="303" y="1727"/>
                    </a:cubicBezTo>
                    <a:cubicBezTo>
                      <a:pt x="265" y="1738"/>
                      <a:pt x="208" y="1643"/>
                      <a:pt x="189" y="1606"/>
                    </a:cubicBezTo>
                    <a:cubicBezTo>
                      <a:pt x="187" y="1602"/>
                      <a:pt x="184" y="1601"/>
                      <a:pt x="180" y="1603"/>
                    </a:cubicBezTo>
                    <a:cubicBezTo>
                      <a:pt x="177" y="1604"/>
                      <a:pt x="175" y="1609"/>
                      <a:pt x="177" y="1612"/>
                    </a:cubicBezTo>
                    <a:cubicBezTo>
                      <a:pt x="199" y="1657"/>
                      <a:pt x="258" y="1753"/>
                      <a:pt x="307" y="1740"/>
                    </a:cubicBezTo>
                    <a:cubicBezTo>
                      <a:pt x="362" y="1724"/>
                      <a:pt x="448" y="1594"/>
                      <a:pt x="626" y="1563"/>
                    </a:cubicBezTo>
                    <a:cubicBezTo>
                      <a:pt x="692" y="1552"/>
                      <a:pt x="752" y="1548"/>
                      <a:pt x="807" y="1542"/>
                    </a:cubicBezTo>
                    <a:cubicBezTo>
                      <a:pt x="808" y="1542"/>
                      <a:pt x="809" y="1542"/>
                      <a:pt x="810" y="1542"/>
                    </a:cubicBezTo>
                    <a:cubicBezTo>
                      <a:pt x="903" y="1533"/>
                      <a:pt x="981" y="1519"/>
                      <a:pt x="1048" y="1459"/>
                    </a:cubicBezTo>
                    <a:cubicBezTo>
                      <a:pt x="1138" y="1377"/>
                      <a:pt x="1191" y="1322"/>
                      <a:pt x="1203" y="1309"/>
                    </a:cubicBezTo>
                    <a:cubicBezTo>
                      <a:pt x="1224" y="1314"/>
                      <a:pt x="1324" y="1336"/>
                      <a:pt x="1430" y="1303"/>
                    </a:cubicBezTo>
                    <a:cubicBezTo>
                      <a:pt x="1454" y="1313"/>
                      <a:pt x="1645" y="1393"/>
                      <a:pt x="1749" y="1365"/>
                    </a:cubicBezTo>
                    <a:cubicBezTo>
                      <a:pt x="1751" y="1364"/>
                      <a:pt x="1770" y="1354"/>
                      <a:pt x="1771" y="1352"/>
                    </a:cubicBezTo>
                    <a:cubicBezTo>
                      <a:pt x="1771" y="1351"/>
                      <a:pt x="1771" y="1337"/>
                      <a:pt x="1771" y="1256"/>
                    </a:cubicBezTo>
                    <a:lnTo>
                      <a:pt x="1777" y="703"/>
                    </a:lnTo>
                    <a:cubicBezTo>
                      <a:pt x="1776" y="699"/>
                      <a:pt x="1773" y="660"/>
                      <a:pt x="1770" y="660"/>
                    </a:cubicBezTo>
                    <a:moveTo>
                      <a:pt x="643" y="1013"/>
                    </a:moveTo>
                    <a:cubicBezTo>
                      <a:pt x="625" y="998"/>
                      <a:pt x="618" y="993"/>
                      <a:pt x="605" y="984"/>
                    </a:cubicBezTo>
                    <a:cubicBezTo>
                      <a:pt x="570" y="959"/>
                      <a:pt x="520" y="930"/>
                      <a:pt x="482" y="910"/>
                    </a:cubicBezTo>
                    <a:cubicBezTo>
                      <a:pt x="478" y="907"/>
                      <a:pt x="449" y="887"/>
                      <a:pt x="411" y="845"/>
                    </a:cubicBezTo>
                    <a:cubicBezTo>
                      <a:pt x="344" y="773"/>
                      <a:pt x="295" y="689"/>
                      <a:pt x="264" y="595"/>
                    </a:cubicBezTo>
                    <a:cubicBezTo>
                      <a:pt x="263" y="594"/>
                      <a:pt x="254" y="554"/>
                      <a:pt x="249" y="496"/>
                    </a:cubicBezTo>
                    <a:cubicBezTo>
                      <a:pt x="241" y="400"/>
                      <a:pt x="251" y="281"/>
                      <a:pt x="329" y="226"/>
                    </a:cubicBezTo>
                    <a:cubicBezTo>
                      <a:pt x="372" y="266"/>
                      <a:pt x="396" y="279"/>
                      <a:pt x="450" y="308"/>
                    </a:cubicBezTo>
                    <a:cubicBezTo>
                      <a:pt x="550" y="361"/>
                      <a:pt x="694" y="433"/>
                      <a:pt x="764" y="472"/>
                    </a:cubicBezTo>
                    <a:cubicBezTo>
                      <a:pt x="837" y="603"/>
                      <a:pt x="833" y="1000"/>
                      <a:pt x="727" y="1108"/>
                    </a:cubicBezTo>
                    <a:cubicBezTo>
                      <a:pt x="716" y="1075"/>
                      <a:pt x="664" y="1031"/>
                      <a:pt x="643" y="1013"/>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26"/>
              <p:cNvSpPr/>
              <p:nvPr/>
            </p:nvSpPr>
            <p:spPr>
              <a:xfrm>
                <a:off x="697569" y="2777072"/>
                <a:ext cx="47001" cy="62857"/>
              </a:xfrm>
              <a:custGeom>
                <a:rect b="b" l="l" r="r" t="t"/>
                <a:pathLst>
                  <a:path extrusionOk="0" h="111" w="83">
                    <a:moveTo>
                      <a:pt x="79" y="110"/>
                    </a:moveTo>
                    <a:lnTo>
                      <a:pt x="79" y="110"/>
                    </a:lnTo>
                    <a:cubicBezTo>
                      <a:pt x="76" y="110"/>
                      <a:pt x="22" y="107"/>
                      <a:pt x="0" y="4"/>
                    </a:cubicBezTo>
                    <a:cubicBezTo>
                      <a:pt x="0" y="2"/>
                      <a:pt x="1" y="0"/>
                      <a:pt x="3" y="0"/>
                    </a:cubicBezTo>
                    <a:cubicBezTo>
                      <a:pt x="5" y="0"/>
                      <a:pt x="6" y="1"/>
                      <a:pt x="7" y="2"/>
                    </a:cubicBezTo>
                    <a:cubicBezTo>
                      <a:pt x="28" y="101"/>
                      <a:pt x="78" y="103"/>
                      <a:pt x="78" y="103"/>
                    </a:cubicBezTo>
                    <a:cubicBezTo>
                      <a:pt x="80" y="103"/>
                      <a:pt x="81" y="105"/>
                      <a:pt x="81" y="107"/>
                    </a:cubicBezTo>
                    <a:cubicBezTo>
                      <a:pt x="82" y="109"/>
                      <a:pt x="80" y="110"/>
                      <a:pt x="79" y="11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26"/>
              <p:cNvSpPr/>
              <p:nvPr/>
            </p:nvSpPr>
            <p:spPr>
              <a:xfrm>
                <a:off x="670954" y="2370483"/>
                <a:ext cx="95702" cy="171017"/>
              </a:xfrm>
              <a:custGeom>
                <a:rect b="b" l="l" r="r" t="t"/>
                <a:pathLst>
                  <a:path extrusionOk="0" h="302" w="169">
                    <a:moveTo>
                      <a:pt x="166" y="301"/>
                    </a:moveTo>
                    <a:cubicBezTo>
                      <a:pt x="124" y="293"/>
                      <a:pt x="61" y="275"/>
                      <a:pt x="35" y="241"/>
                    </a:cubicBezTo>
                    <a:cubicBezTo>
                      <a:pt x="33" y="238"/>
                      <a:pt x="34" y="240"/>
                      <a:pt x="32" y="236"/>
                    </a:cubicBezTo>
                    <a:cubicBezTo>
                      <a:pt x="26" y="224"/>
                      <a:pt x="28" y="227"/>
                      <a:pt x="25" y="218"/>
                    </a:cubicBezTo>
                    <a:cubicBezTo>
                      <a:pt x="24" y="215"/>
                      <a:pt x="20" y="200"/>
                      <a:pt x="19" y="194"/>
                    </a:cubicBezTo>
                    <a:cubicBezTo>
                      <a:pt x="6" y="137"/>
                      <a:pt x="1" y="61"/>
                      <a:pt x="0" y="2"/>
                    </a:cubicBezTo>
                    <a:cubicBezTo>
                      <a:pt x="0" y="1"/>
                      <a:pt x="0" y="0"/>
                      <a:pt x="2" y="0"/>
                    </a:cubicBezTo>
                    <a:cubicBezTo>
                      <a:pt x="3" y="0"/>
                      <a:pt x="4" y="1"/>
                      <a:pt x="4" y="2"/>
                    </a:cubicBezTo>
                    <a:cubicBezTo>
                      <a:pt x="7" y="57"/>
                      <a:pt x="14" y="140"/>
                      <a:pt x="25" y="193"/>
                    </a:cubicBezTo>
                    <a:cubicBezTo>
                      <a:pt x="26" y="199"/>
                      <a:pt x="30" y="214"/>
                      <a:pt x="32" y="216"/>
                    </a:cubicBezTo>
                    <a:cubicBezTo>
                      <a:pt x="35" y="225"/>
                      <a:pt x="33" y="221"/>
                      <a:pt x="38" y="232"/>
                    </a:cubicBezTo>
                    <a:cubicBezTo>
                      <a:pt x="40" y="236"/>
                      <a:pt x="39" y="234"/>
                      <a:pt x="41" y="237"/>
                    </a:cubicBezTo>
                    <a:cubicBezTo>
                      <a:pt x="57" y="260"/>
                      <a:pt x="94" y="276"/>
                      <a:pt x="121" y="285"/>
                    </a:cubicBezTo>
                    <a:cubicBezTo>
                      <a:pt x="150" y="295"/>
                      <a:pt x="168" y="299"/>
                      <a:pt x="167" y="298"/>
                    </a:cubicBezTo>
                    <a:cubicBezTo>
                      <a:pt x="168" y="299"/>
                      <a:pt x="168" y="301"/>
                      <a:pt x="166" y="30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26"/>
              <p:cNvSpPr/>
              <p:nvPr/>
            </p:nvSpPr>
            <p:spPr>
              <a:xfrm>
                <a:off x="678315" y="2085643"/>
                <a:ext cx="34543" cy="134775"/>
              </a:xfrm>
              <a:custGeom>
                <a:rect b="b" l="l" r="r" t="t"/>
                <a:pathLst>
                  <a:path extrusionOk="0" h="238" w="61">
                    <a:moveTo>
                      <a:pt x="56" y="237"/>
                    </a:moveTo>
                    <a:cubicBezTo>
                      <a:pt x="1" y="226"/>
                      <a:pt x="0" y="41"/>
                      <a:pt x="0" y="4"/>
                    </a:cubicBezTo>
                    <a:cubicBezTo>
                      <a:pt x="0" y="2"/>
                      <a:pt x="1" y="0"/>
                      <a:pt x="3" y="0"/>
                    </a:cubicBezTo>
                    <a:cubicBezTo>
                      <a:pt x="4" y="0"/>
                      <a:pt x="7" y="1"/>
                      <a:pt x="7" y="3"/>
                    </a:cubicBezTo>
                    <a:cubicBezTo>
                      <a:pt x="6" y="51"/>
                      <a:pt x="10" y="220"/>
                      <a:pt x="57" y="230"/>
                    </a:cubicBezTo>
                    <a:cubicBezTo>
                      <a:pt x="59" y="231"/>
                      <a:pt x="60" y="232"/>
                      <a:pt x="59" y="234"/>
                    </a:cubicBezTo>
                    <a:cubicBezTo>
                      <a:pt x="59" y="236"/>
                      <a:pt x="58" y="237"/>
                      <a:pt x="56" y="237"/>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26"/>
              <p:cNvSpPr/>
              <p:nvPr/>
            </p:nvSpPr>
            <p:spPr>
              <a:xfrm>
                <a:off x="1091136" y="3205180"/>
                <a:ext cx="403759" cy="81544"/>
              </a:xfrm>
              <a:custGeom>
                <a:rect b="b" l="l" r="r" t="t"/>
                <a:pathLst>
                  <a:path extrusionOk="0" h="144" w="713">
                    <a:moveTo>
                      <a:pt x="4" y="119"/>
                    </a:moveTo>
                    <a:cubicBezTo>
                      <a:pt x="33" y="125"/>
                      <a:pt x="63" y="128"/>
                      <a:pt x="93" y="129"/>
                    </a:cubicBezTo>
                    <a:cubicBezTo>
                      <a:pt x="123" y="131"/>
                      <a:pt x="152" y="129"/>
                      <a:pt x="182" y="125"/>
                    </a:cubicBezTo>
                    <a:cubicBezTo>
                      <a:pt x="211" y="121"/>
                      <a:pt x="241" y="114"/>
                      <a:pt x="268" y="103"/>
                    </a:cubicBezTo>
                    <a:cubicBezTo>
                      <a:pt x="282" y="97"/>
                      <a:pt x="295" y="91"/>
                      <a:pt x="309" y="84"/>
                    </a:cubicBezTo>
                    <a:lnTo>
                      <a:pt x="350" y="64"/>
                    </a:lnTo>
                    <a:cubicBezTo>
                      <a:pt x="377" y="51"/>
                      <a:pt x="406" y="38"/>
                      <a:pt x="436" y="30"/>
                    </a:cubicBezTo>
                    <a:cubicBezTo>
                      <a:pt x="465" y="22"/>
                      <a:pt x="495" y="18"/>
                      <a:pt x="526" y="14"/>
                    </a:cubicBezTo>
                    <a:cubicBezTo>
                      <a:pt x="586" y="6"/>
                      <a:pt x="647" y="3"/>
                      <a:pt x="707" y="0"/>
                    </a:cubicBezTo>
                    <a:cubicBezTo>
                      <a:pt x="709" y="0"/>
                      <a:pt x="711" y="1"/>
                      <a:pt x="712" y="4"/>
                    </a:cubicBezTo>
                    <a:cubicBezTo>
                      <a:pt x="712" y="6"/>
                      <a:pt x="710" y="7"/>
                      <a:pt x="708" y="8"/>
                    </a:cubicBezTo>
                    <a:cubicBezTo>
                      <a:pt x="648" y="13"/>
                      <a:pt x="588" y="18"/>
                      <a:pt x="528" y="26"/>
                    </a:cubicBezTo>
                    <a:cubicBezTo>
                      <a:pt x="498" y="31"/>
                      <a:pt x="468" y="36"/>
                      <a:pt x="440" y="43"/>
                    </a:cubicBezTo>
                    <a:cubicBezTo>
                      <a:pt x="411" y="51"/>
                      <a:pt x="384" y="63"/>
                      <a:pt x="357" y="77"/>
                    </a:cubicBezTo>
                    <a:lnTo>
                      <a:pt x="316" y="97"/>
                    </a:lnTo>
                    <a:lnTo>
                      <a:pt x="296" y="107"/>
                    </a:lnTo>
                    <a:cubicBezTo>
                      <a:pt x="289" y="110"/>
                      <a:pt x="282" y="114"/>
                      <a:pt x="275" y="116"/>
                    </a:cubicBezTo>
                    <a:cubicBezTo>
                      <a:pt x="246" y="127"/>
                      <a:pt x="216" y="135"/>
                      <a:pt x="185" y="139"/>
                    </a:cubicBezTo>
                    <a:cubicBezTo>
                      <a:pt x="155" y="143"/>
                      <a:pt x="124" y="143"/>
                      <a:pt x="93" y="141"/>
                    </a:cubicBezTo>
                    <a:cubicBezTo>
                      <a:pt x="78" y="140"/>
                      <a:pt x="63" y="138"/>
                      <a:pt x="48" y="136"/>
                    </a:cubicBezTo>
                    <a:cubicBezTo>
                      <a:pt x="33" y="134"/>
                      <a:pt x="18" y="131"/>
                      <a:pt x="3" y="127"/>
                    </a:cubicBezTo>
                    <a:cubicBezTo>
                      <a:pt x="1" y="126"/>
                      <a:pt x="0" y="124"/>
                      <a:pt x="0" y="122"/>
                    </a:cubicBezTo>
                    <a:cubicBezTo>
                      <a:pt x="0" y="119"/>
                      <a:pt x="2" y="118"/>
                      <a:pt x="4" y="11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26"/>
              <p:cNvSpPr/>
              <p:nvPr/>
            </p:nvSpPr>
            <p:spPr>
              <a:xfrm>
                <a:off x="1184006" y="3141757"/>
                <a:ext cx="76448" cy="125148"/>
              </a:xfrm>
              <a:custGeom>
                <a:rect b="b" l="l" r="r" t="t"/>
                <a:pathLst>
                  <a:path extrusionOk="0" h="221" w="135">
                    <a:moveTo>
                      <a:pt x="122" y="218"/>
                    </a:moveTo>
                    <a:cubicBezTo>
                      <a:pt x="107" y="203"/>
                      <a:pt x="94" y="187"/>
                      <a:pt x="81" y="170"/>
                    </a:cubicBezTo>
                    <a:cubicBezTo>
                      <a:pt x="68" y="154"/>
                      <a:pt x="56" y="137"/>
                      <a:pt x="46" y="119"/>
                    </a:cubicBezTo>
                    <a:cubicBezTo>
                      <a:pt x="35" y="101"/>
                      <a:pt x="26" y="82"/>
                      <a:pt x="18" y="63"/>
                    </a:cubicBezTo>
                    <a:cubicBezTo>
                      <a:pt x="10" y="44"/>
                      <a:pt x="5" y="24"/>
                      <a:pt x="1" y="3"/>
                    </a:cubicBezTo>
                    <a:cubicBezTo>
                      <a:pt x="0" y="2"/>
                      <a:pt x="1" y="0"/>
                      <a:pt x="3" y="0"/>
                    </a:cubicBezTo>
                    <a:cubicBezTo>
                      <a:pt x="4" y="0"/>
                      <a:pt x="6" y="0"/>
                      <a:pt x="6" y="2"/>
                    </a:cubicBezTo>
                    <a:lnTo>
                      <a:pt x="6" y="2"/>
                    </a:lnTo>
                    <a:cubicBezTo>
                      <a:pt x="11" y="22"/>
                      <a:pt x="17" y="42"/>
                      <a:pt x="25" y="60"/>
                    </a:cubicBezTo>
                    <a:cubicBezTo>
                      <a:pt x="33" y="79"/>
                      <a:pt x="43" y="96"/>
                      <a:pt x="54" y="113"/>
                    </a:cubicBezTo>
                    <a:cubicBezTo>
                      <a:pt x="65" y="131"/>
                      <a:pt x="77" y="147"/>
                      <a:pt x="90" y="163"/>
                    </a:cubicBezTo>
                    <a:cubicBezTo>
                      <a:pt x="103" y="179"/>
                      <a:pt x="117" y="194"/>
                      <a:pt x="131" y="207"/>
                    </a:cubicBezTo>
                    <a:lnTo>
                      <a:pt x="131" y="207"/>
                    </a:lnTo>
                    <a:cubicBezTo>
                      <a:pt x="134" y="210"/>
                      <a:pt x="134" y="214"/>
                      <a:pt x="131" y="217"/>
                    </a:cubicBezTo>
                    <a:cubicBezTo>
                      <a:pt x="129" y="220"/>
                      <a:pt x="125" y="220"/>
                      <a:pt x="122" y="21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26"/>
              <p:cNvSpPr/>
              <p:nvPr/>
            </p:nvSpPr>
            <p:spPr>
              <a:xfrm>
                <a:off x="751366" y="1162039"/>
                <a:ext cx="968343" cy="1333589"/>
              </a:xfrm>
              <a:custGeom>
                <a:rect b="b" l="l" r="r" t="t"/>
                <a:pathLst>
                  <a:path extrusionOk="0" h="2355" w="1710">
                    <a:moveTo>
                      <a:pt x="1696" y="605"/>
                    </a:moveTo>
                    <a:cubicBezTo>
                      <a:pt x="1697" y="515"/>
                      <a:pt x="1698" y="455"/>
                      <a:pt x="1698" y="364"/>
                    </a:cubicBezTo>
                    <a:cubicBezTo>
                      <a:pt x="1698" y="360"/>
                      <a:pt x="1693" y="335"/>
                      <a:pt x="1689" y="334"/>
                    </a:cubicBezTo>
                    <a:cubicBezTo>
                      <a:pt x="1684" y="334"/>
                      <a:pt x="1679" y="359"/>
                      <a:pt x="1679" y="364"/>
                    </a:cubicBezTo>
                    <a:cubicBezTo>
                      <a:pt x="1679" y="367"/>
                      <a:pt x="1679" y="383"/>
                      <a:pt x="1678" y="388"/>
                    </a:cubicBezTo>
                    <a:cubicBezTo>
                      <a:pt x="1588" y="382"/>
                      <a:pt x="1536" y="425"/>
                      <a:pt x="1511" y="454"/>
                    </a:cubicBezTo>
                    <a:cubicBezTo>
                      <a:pt x="1505" y="404"/>
                      <a:pt x="1480" y="352"/>
                      <a:pt x="1437" y="303"/>
                    </a:cubicBezTo>
                    <a:cubicBezTo>
                      <a:pt x="1406" y="268"/>
                      <a:pt x="1375" y="244"/>
                      <a:pt x="1363" y="236"/>
                    </a:cubicBezTo>
                    <a:cubicBezTo>
                      <a:pt x="1363" y="192"/>
                      <a:pt x="1352" y="145"/>
                      <a:pt x="1339" y="104"/>
                    </a:cubicBezTo>
                    <a:cubicBezTo>
                      <a:pt x="1339" y="101"/>
                      <a:pt x="1331" y="86"/>
                      <a:pt x="1329" y="87"/>
                    </a:cubicBezTo>
                    <a:cubicBezTo>
                      <a:pt x="1326" y="88"/>
                      <a:pt x="1328" y="103"/>
                      <a:pt x="1329" y="106"/>
                    </a:cubicBezTo>
                    <a:cubicBezTo>
                      <a:pt x="1330" y="113"/>
                      <a:pt x="1347" y="179"/>
                      <a:pt x="1344" y="235"/>
                    </a:cubicBezTo>
                    <a:cubicBezTo>
                      <a:pt x="1325" y="247"/>
                      <a:pt x="1257" y="300"/>
                      <a:pt x="1234" y="438"/>
                    </a:cubicBezTo>
                    <a:cubicBezTo>
                      <a:pt x="1214" y="410"/>
                      <a:pt x="1186" y="385"/>
                      <a:pt x="1154" y="367"/>
                    </a:cubicBezTo>
                    <a:cubicBezTo>
                      <a:pt x="1115" y="345"/>
                      <a:pt x="1069" y="332"/>
                      <a:pt x="1028" y="329"/>
                    </a:cubicBezTo>
                    <a:cubicBezTo>
                      <a:pt x="1025" y="328"/>
                      <a:pt x="1022" y="331"/>
                      <a:pt x="1022" y="334"/>
                    </a:cubicBezTo>
                    <a:cubicBezTo>
                      <a:pt x="1022" y="335"/>
                      <a:pt x="1022" y="339"/>
                      <a:pt x="1028" y="340"/>
                    </a:cubicBezTo>
                    <a:cubicBezTo>
                      <a:pt x="1066" y="344"/>
                      <a:pt x="1110" y="358"/>
                      <a:pt x="1147" y="381"/>
                    </a:cubicBezTo>
                    <a:cubicBezTo>
                      <a:pt x="1181" y="401"/>
                      <a:pt x="1210" y="431"/>
                      <a:pt x="1230" y="468"/>
                    </a:cubicBezTo>
                    <a:cubicBezTo>
                      <a:pt x="1210" y="624"/>
                      <a:pt x="1112" y="786"/>
                      <a:pt x="1094" y="815"/>
                    </a:cubicBezTo>
                    <a:cubicBezTo>
                      <a:pt x="939" y="821"/>
                      <a:pt x="830" y="853"/>
                      <a:pt x="823" y="854"/>
                    </a:cubicBezTo>
                    <a:cubicBezTo>
                      <a:pt x="816" y="856"/>
                      <a:pt x="809" y="853"/>
                      <a:pt x="804" y="848"/>
                    </a:cubicBezTo>
                    <a:cubicBezTo>
                      <a:pt x="790" y="834"/>
                      <a:pt x="696" y="691"/>
                      <a:pt x="556" y="636"/>
                    </a:cubicBezTo>
                    <a:cubicBezTo>
                      <a:pt x="553" y="634"/>
                      <a:pt x="550" y="636"/>
                      <a:pt x="549" y="639"/>
                    </a:cubicBezTo>
                    <a:cubicBezTo>
                      <a:pt x="548" y="642"/>
                      <a:pt x="549" y="645"/>
                      <a:pt x="552" y="646"/>
                    </a:cubicBezTo>
                    <a:cubicBezTo>
                      <a:pt x="686" y="707"/>
                      <a:pt x="773" y="844"/>
                      <a:pt x="790" y="862"/>
                    </a:cubicBezTo>
                    <a:cubicBezTo>
                      <a:pt x="800" y="872"/>
                      <a:pt x="814" y="875"/>
                      <a:pt x="826" y="873"/>
                    </a:cubicBezTo>
                    <a:cubicBezTo>
                      <a:pt x="838" y="871"/>
                      <a:pt x="941" y="841"/>
                      <a:pt x="1094" y="834"/>
                    </a:cubicBezTo>
                    <a:cubicBezTo>
                      <a:pt x="1173" y="942"/>
                      <a:pt x="1192" y="1072"/>
                      <a:pt x="1168" y="1202"/>
                    </a:cubicBezTo>
                    <a:cubicBezTo>
                      <a:pt x="1139" y="1359"/>
                      <a:pt x="1096" y="1360"/>
                      <a:pt x="1073" y="1484"/>
                    </a:cubicBezTo>
                    <a:cubicBezTo>
                      <a:pt x="1068" y="1510"/>
                      <a:pt x="1065" y="1536"/>
                      <a:pt x="1063" y="1559"/>
                    </a:cubicBezTo>
                    <a:cubicBezTo>
                      <a:pt x="1014" y="1523"/>
                      <a:pt x="915" y="1478"/>
                      <a:pt x="836" y="1405"/>
                    </a:cubicBezTo>
                    <a:cubicBezTo>
                      <a:pt x="763" y="1339"/>
                      <a:pt x="724" y="1284"/>
                      <a:pt x="676" y="1234"/>
                    </a:cubicBezTo>
                    <a:cubicBezTo>
                      <a:pt x="619" y="1172"/>
                      <a:pt x="570" y="1156"/>
                      <a:pt x="529" y="1134"/>
                    </a:cubicBezTo>
                    <a:cubicBezTo>
                      <a:pt x="474" y="1105"/>
                      <a:pt x="438" y="1072"/>
                      <a:pt x="393" y="1028"/>
                    </a:cubicBezTo>
                    <a:cubicBezTo>
                      <a:pt x="295" y="933"/>
                      <a:pt x="160" y="803"/>
                      <a:pt x="159" y="801"/>
                    </a:cubicBezTo>
                    <a:cubicBezTo>
                      <a:pt x="144" y="724"/>
                      <a:pt x="163" y="623"/>
                      <a:pt x="191" y="550"/>
                    </a:cubicBezTo>
                    <a:cubicBezTo>
                      <a:pt x="225" y="460"/>
                      <a:pt x="249" y="395"/>
                      <a:pt x="331" y="357"/>
                    </a:cubicBezTo>
                    <a:cubicBezTo>
                      <a:pt x="486" y="387"/>
                      <a:pt x="594" y="213"/>
                      <a:pt x="689" y="194"/>
                    </a:cubicBezTo>
                    <a:cubicBezTo>
                      <a:pt x="694" y="209"/>
                      <a:pt x="708" y="249"/>
                      <a:pt x="731" y="324"/>
                    </a:cubicBezTo>
                    <a:cubicBezTo>
                      <a:pt x="755" y="399"/>
                      <a:pt x="794" y="475"/>
                      <a:pt x="841" y="539"/>
                    </a:cubicBezTo>
                    <a:cubicBezTo>
                      <a:pt x="843" y="541"/>
                      <a:pt x="845" y="541"/>
                      <a:pt x="846" y="540"/>
                    </a:cubicBezTo>
                    <a:cubicBezTo>
                      <a:pt x="848" y="538"/>
                      <a:pt x="849" y="536"/>
                      <a:pt x="847" y="535"/>
                    </a:cubicBezTo>
                    <a:cubicBezTo>
                      <a:pt x="848" y="536"/>
                      <a:pt x="822" y="500"/>
                      <a:pt x="797" y="453"/>
                    </a:cubicBezTo>
                    <a:cubicBezTo>
                      <a:pt x="750" y="366"/>
                      <a:pt x="760" y="357"/>
                      <a:pt x="706" y="185"/>
                    </a:cubicBezTo>
                    <a:cubicBezTo>
                      <a:pt x="714" y="174"/>
                      <a:pt x="726" y="163"/>
                      <a:pt x="737" y="155"/>
                    </a:cubicBezTo>
                    <a:cubicBezTo>
                      <a:pt x="813" y="93"/>
                      <a:pt x="958" y="38"/>
                      <a:pt x="1055" y="21"/>
                    </a:cubicBezTo>
                    <a:cubicBezTo>
                      <a:pt x="1058" y="20"/>
                      <a:pt x="1075" y="13"/>
                      <a:pt x="1075" y="11"/>
                    </a:cubicBezTo>
                    <a:cubicBezTo>
                      <a:pt x="1073" y="0"/>
                      <a:pt x="784" y="57"/>
                      <a:pt x="691" y="174"/>
                    </a:cubicBezTo>
                    <a:cubicBezTo>
                      <a:pt x="659" y="177"/>
                      <a:pt x="627" y="205"/>
                      <a:pt x="601" y="224"/>
                    </a:cubicBezTo>
                    <a:cubicBezTo>
                      <a:pt x="523" y="281"/>
                      <a:pt x="443" y="351"/>
                      <a:pt x="340" y="339"/>
                    </a:cubicBezTo>
                    <a:cubicBezTo>
                      <a:pt x="340" y="309"/>
                      <a:pt x="344" y="280"/>
                      <a:pt x="353" y="251"/>
                    </a:cubicBezTo>
                    <a:cubicBezTo>
                      <a:pt x="363" y="221"/>
                      <a:pt x="379" y="189"/>
                      <a:pt x="398" y="163"/>
                    </a:cubicBezTo>
                    <a:cubicBezTo>
                      <a:pt x="399" y="161"/>
                      <a:pt x="420" y="136"/>
                      <a:pt x="418" y="135"/>
                    </a:cubicBezTo>
                    <a:cubicBezTo>
                      <a:pt x="416" y="133"/>
                      <a:pt x="392" y="156"/>
                      <a:pt x="390" y="158"/>
                    </a:cubicBezTo>
                    <a:cubicBezTo>
                      <a:pt x="372" y="181"/>
                      <a:pt x="354" y="213"/>
                      <a:pt x="341" y="247"/>
                    </a:cubicBezTo>
                    <a:cubicBezTo>
                      <a:pt x="329" y="282"/>
                      <a:pt x="324" y="311"/>
                      <a:pt x="324" y="342"/>
                    </a:cubicBezTo>
                    <a:cubicBezTo>
                      <a:pt x="306" y="351"/>
                      <a:pt x="287" y="364"/>
                      <a:pt x="272" y="375"/>
                    </a:cubicBezTo>
                    <a:cubicBezTo>
                      <a:pt x="216" y="420"/>
                      <a:pt x="200" y="466"/>
                      <a:pt x="168" y="541"/>
                    </a:cubicBezTo>
                    <a:cubicBezTo>
                      <a:pt x="134" y="619"/>
                      <a:pt x="118" y="722"/>
                      <a:pt x="130" y="808"/>
                    </a:cubicBezTo>
                    <a:cubicBezTo>
                      <a:pt x="145" y="831"/>
                      <a:pt x="345" y="1028"/>
                      <a:pt x="469" y="1120"/>
                    </a:cubicBezTo>
                    <a:cubicBezTo>
                      <a:pt x="510" y="1150"/>
                      <a:pt x="542" y="1163"/>
                      <a:pt x="572" y="1180"/>
                    </a:cubicBezTo>
                    <a:cubicBezTo>
                      <a:pt x="669" y="1232"/>
                      <a:pt x="700" y="1314"/>
                      <a:pt x="819" y="1425"/>
                    </a:cubicBezTo>
                    <a:cubicBezTo>
                      <a:pt x="910" y="1510"/>
                      <a:pt x="1028" y="1560"/>
                      <a:pt x="1063" y="1597"/>
                    </a:cubicBezTo>
                    <a:cubicBezTo>
                      <a:pt x="1198" y="1739"/>
                      <a:pt x="1291" y="1802"/>
                      <a:pt x="1342" y="1837"/>
                    </a:cubicBezTo>
                    <a:cubicBezTo>
                      <a:pt x="1343" y="1890"/>
                      <a:pt x="1326" y="1943"/>
                      <a:pt x="1325" y="1943"/>
                    </a:cubicBezTo>
                    <a:cubicBezTo>
                      <a:pt x="1323" y="1950"/>
                      <a:pt x="1328" y="1956"/>
                      <a:pt x="1335" y="1956"/>
                    </a:cubicBezTo>
                    <a:cubicBezTo>
                      <a:pt x="1339" y="1956"/>
                      <a:pt x="1343" y="1954"/>
                      <a:pt x="1344" y="1950"/>
                    </a:cubicBezTo>
                    <a:cubicBezTo>
                      <a:pt x="1345" y="1948"/>
                      <a:pt x="1360" y="1901"/>
                      <a:pt x="1362" y="1850"/>
                    </a:cubicBezTo>
                    <a:cubicBezTo>
                      <a:pt x="1422" y="1892"/>
                      <a:pt x="1485" y="1965"/>
                      <a:pt x="1515" y="2030"/>
                    </a:cubicBezTo>
                    <a:cubicBezTo>
                      <a:pt x="1519" y="2041"/>
                      <a:pt x="1532" y="2045"/>
                      <a:pt x="1542" y="2040"/>
                    </a:cubicBezTo>
                    <a:cubicBezTo>
                      <a:pt x="1552" y="2035"/>
                      <a:pt x="1556" y="2023"/>
                      <a:pt x="1551" y="2014"/>
                    </a:cubicBezTo>
                    <a:cubicBezTo>
                      <a:pt x="1538" y="1988"/>
                      <a:pt x="1514" y="1949"/>
                      <a:pt x="1483" y="1913"/>
                    </a:cubicBezTo>
                    <a:cubicBezTo>
                      <a:pt x="1376" y="1788"/>
                      <a:pt x="1336" y="1827"/>
                      <a:pt x="1100" y="1593"/>
                    </a:cubicBezTo>
                    <a:cubicBezTo>
                      <a:pt x="1092" y="1586"/>
                      <a:pt x="1087" y="1580"/>
                      <a:pt x="1083" y="1576"/>
                    </a:cubicBezTo>
                    <a:cubicBezTo>
                      <a:pt x="1086" y="1462"/>
                      <a:pt x="1124" y="1410"/>
                      <a:pt x="1162" y="1304"/>
                    </a:cubicBezTo>
                    <a:cubicBezTo>
                      <a:pt x="1196" y="1213"/>
                      <a:pt x="1208" y="1103"/>
                      <a:pt x="1189" y="1004"/>
                    </a:cubicBezTo>
                    <a:cubicBezTo>
                      <a:pt x="1177" y="941"/>
                      <a:pt x="1151" y="880"/>
                      <a:pt x="1111" y="824"/>
                    </a:cubicBezTo>
                    <a:cubicBezTo>
                      <a:pt x="1132" y="792"/>
                      <a:pt x="1228" y="632"/>
                      <a:pt x="1248" y="471"/>
                    </a:cubicBezTo>
                    <a:cubicBezTo>
                      <a:pt x="1249" y="469"/>
                      <a:pt x="1259" y="369"/>
                      <a:pt x="1311" y="294"/>
                    </a:cubicBezTo>
                    <a:cubicBezTo>
                      <a:pt x="1328" y="270"/>
                      <a:pt x="1345" y="258"/>
                      <a:pt x="1353" y="252"/>
                    </a:cubicBezTo>
                    <a:cubicBezTo>
                      <a:pt x="1379" y="271"/>
                      <a:pt x="1496" y="363"/>
                      <a:pt x="1492" y="480"/>
                    </a:cubicBezTo>
                    <a:cubicBezTo>
                      <a:pt x="1481" y="506"/>
                      <a:pt x="1366" y="771"/>
                      <a:pt x="1363" y="892"/>
                    </a:cubicBezTo>
                    <a:cubicBezTo>
                      <a:pt x="1363" y="893"/>
                      <a:pt x="1363" y="895"/>
                      <a:pt x="1363" y="896"/>
                    </a:cubicBezTo>
                    <a:cubicBezTo>
                      <a:pt x="1366" y="901"/>
                      <a:pt x="1418" y="1030"/>
                      <a:pt x="1501" y="1094"/>
                    </a:cubicBezTo>
                    <a:cubicBezTo>
                      <a:pt x="1493" y="1104"/>
                      <a:pt x="1486" y="1115"/>
                      <a:pt x="1479" y="1127"/>
                    </a:cubicBezTo>
                    <a:cubicBezTo>
                      <a:pt x="1453" y="1173"/>
                      <a:pt x="1439" y="1215"/>
                      <a:pt x="1431" y="1266"/>
                    </a:cubicBezTo>
                    <a:cubicBezTo>
                      <a:pt x="1430" y="1269"/>
                      <a:pt x="1432" y="1272"/>
                      <a:pt x="1435" y="1273"/>
                    </a:cubicBezTo>
                    <a:cubicBezTo>
                      <a:pt x="1438" y="1273"/>
                      <a:pt x="1441" y="1271"/>
                      <a:pt x="1442" y="1268"/>
                    </a:cubicBezTo>
                    <a:cubicBezTo>
                      <a:pt x="1450" y="1231"/>
                      <a:pt x="1457" y="1209"/>
                      <a:pt x="1472" y="1178"/>
                    </a:cubicBezTo>
                    <a:cubicBezTo>
                      <a:pt x="1483" y="1153"/>
                      <a:pt x="1501" y="1124"/>
                      <a:pt x="1520" y="1102"/>
                    </a:cubicBezTo>
                    <a:cubicBezTo>
                      <a:pt x="1539" y="1101"/>
                      <a:pt x="1608" y="1092"/>
                      <a:pt x="1664" y="1015"/>
                    </a:cubicBezTo>
                    <a:cubicBezTo>
                      <a:pt x="1662" y="1203"/>
                      <a:pt x="1661" y="1547"/>
                      <a:pt x="1659" y="1687"/>
                    </a:cubicBezTo>
                    <a:cubicBezTo>
                      <a:pt x="1579" y="1566"/>
                      <a:pt x="1446" y="1485"/>
                      <a:pt x="1437" y="1485"/>
                    </a:cubicBezTo>
                    <a:cubicBezTo>
                      <a:pt x="1431" y="1485"/>
                      <a:pt x="1427" y="1489"/>
                      <a:pt x="1427" y="1495"/>
                    </a:cubicBezTo>
                    <a:cubicBezTo>
                      <a:pt x="1427" y="1499"/>
                      <a:pt x="1430" y="1503"/>
                      <a:pt x="1434" y="1504"/>
                    </a:cubicBezTo>
                    <a:cubicBezTo>
                      <a:pt x="1450" y="1511"/>
                      <a:pt x="1587" y="1597"/>
                      <a:pt x="1658" y="1724"/>
                    </a:cubicBezTo>
                    <a:cubicBezTo>
                      <a:pt x="1657" y="1796"/>
                      <a:pt x="1665" y="1898"/>
                      <a:pt x="1662" y="1982"/>
                    </a:cubicBezTo>
                    <a:cubicBezTo>
                      <a:pt x="1661" y="2025"/>
                      <a:pt x="1674" y="2275"/>
                      <a:pt x="1644" y="2311"/>
                    </a:cubicBezTo>
                    <a:cubicBezTo>
                      <a:pt x="1509" y="2270"/>
                      <a:pt x="1285" y="2173"/>
                      <a:pt x="1246" y="2148"/>
                    </a:cubicBezTo>
                    <a:cubicBezTo>
                      <a:pt x="1213" y="2127"/>
                      <a:pt x="1198" y="2110"/>
                      <a:pt x="1171" y="2085"/>
                    </a:cubicBezTo>
                    <a:cubicBezTo>
                      <a:pt x="1028" y="1954"/>
                      <a:pt x="862" y="1953"/>
                      <a:pt x="755" y="1864"/>
                    </a:cubicBezTo>
                    <a:cubicBezTo>
                      <a:pt x="685" y="1807"/>
                      <a:pt x="652" y="1716"/>
                      <a:pt x="590" y="1653"/>
                    </a:cubicBezTo>
                    <a:cubicBezTo>
                      <a:pt x="480" y="1542"/>
                      <a:pt x="186" y="1399"/>
                      <a:pt x="74" y="1225"/>
                    </a:cubicBezTo>
                    <a:cubicBezTo>
                      <a:pt x="50" y="1188"/>
                      <a:pt x="34" y="1146"/>
                      <a:pt x="28" y="1104"/>
                    </a:cubicBezTo>
                    <a:cubicBezTo>
                      <a:pt x="22" y="1060"/>
                      <a:pt x="23" y="1015"/>
                      <a:pt x="30" y="972"/>
                    </a:cubicBezTo>
                    <a:cubicBezTo>
                      <a:pt x="38" y="922"/>
                      <a:pt x="56" y="877"/>
                      <a:pt x="73" y="848"/>
                    </a:cubicBezTo>
                    <a:cubicBezTo>
                      <a:pt x="76" y="843"/>
                      <a:pt x="74" y="840"/>
                      <a:pt x="71" y="838"/>
                    </a:cubicBezTo>
                    <a:cubicBezTo>
                      <a:pt x="68" y="836"/>
                      <a:pt x="63" y="837"/>
                      <a:pt x="61" y="840"/>
                    </a:cubicBezTo>
                    <a:cubicBezTo>
                      <a:pt x="48" y="860"/>
                      <a:pt x="39" y="881"/>
                      <a:pt x="31" y="902"/>
                    </a:cubicBezTo>
                    <a:cubicBezTo>
                      <a:pt x="6" y="969"/>
                      <a:pt x="0" y="1038"/>
                      <a:pt x="8" y="1106"/>
                    </a:cubicBezTo>
                    <a:cubicBezTo>
                      <a:pt x="19" y="1200"/>
                      <a:pt x="75" y="1277"/>
                      <a:pt x="142" y="1344"/>
                    </a:cubicBezTo>
                    <a:cubicBezTo>
                      <a:pt x="203" y="1404"/>
                      <a:pt x="282" y="1462"/>
                      <a:pt x="355" y="1514"/>
                    </a:cubicBezTo>
                    <a:cubicBezTo>
                      <a:pt x="467" y="1593"/>
                      <a:pt x="521" y="1628"/>
                      <a:pt x="568" y="1676"/>
                    </a:cubicBezTo>
                    <a:cubicBezTo>
                      <a:pt x="592" y="1702"/>
                      <a:pt x="634" y="1767"/>
                      <a:pt x="663" y="1811"/>
                    </a:cubicBezTo>
                    <a:cubicBezTo>
                      <a:pt x="745" y="1939"/>
                      <a:pt x="853" y="1955"/>
                      <a:pt x="979" y="2010"/>
                    </a:cubicBezTo>
                    <a:cubicBezTo>
                      <a:pt x="1061" y="2045"/>
                      <a:pt x="1110" y="2079"/>
                      <a:pt x="1146" y="2113"/>
                    </a:cubicBezTo>
                    <a:cubicBezTo>
                      <a:pt x="1171" y="2136"/>
                      <a:pt x="1189" y="2157"/>
                      <a:pt x="1226" y="2180"/>
                    </a:cubicBezTo>
                    <a:cubicBezTo>
                      <a:pt x="1279" y="2215"/>
                      <a:pt x="1583" y="2338"/>
                      <a:pt x="1640" y="2350"/>
                    </a:cubicBezTo>
                    <a:cubicBezTo>
                      <a:pt x="1659" y="2354"/>
                      <a:pt x="1681" y="2338"/>
                      <a:pt x="1685" y="2318"/>
                    </a:cubicBezTo>
                    <a:cubicBezTo>
                      <a:pt x="1709" y="2187"/>
                      <a:pt x="1699" y="1562"/>
                      <a:pt x="1697" y="1416"/>
                    </a:cubicBezTo>
                    <a:cubicBezTo>
                      <a:pt x="1694" y="925"/>
                      <a:pt x="1693" y="1123"/>
                      <a:pt x="1696" y="605"/>
                    </a:cubicBezTo>
                    <a:moveTo>
                      <a:pt x="1519" y="1084"/>
                    </a:moveTo>
                    <a:cubicBezTo>
                      <a:pt x="1442" y="1028"/>
                      <a:pt x="1390" y="908"/>
                      <a:pt x="1383" y="892"/>
                    </a:cubicBezTo>
                    <a:cubicBezTo>
                      <a:pt x="1388" y="772"/>
                      <a:pt x="1507" y="498"/>
                      <a:pt x="1511" y="488"/>
                    </a:cubicBezTo>
                    <a:cubicBezTo>
                      <a:pt x="1514" y="482"/>
                      <a:pt x="1559" y="400"/>
                      <a:pt x="1678" y="408"/>
                    </a:cubicBezTo>
                    <a:cubicBezTo>
                      <a:pt x="1668" y="783"/>
                      <a:pt x="1666" y="824"/>
                      <a:pt x="1664" y="979"/>
                    </a:cubicBezTo>
                    <a:cubicBezTo>
                      <a:pt x="1611" y="1074"/>
                      <a:pt x="1535" y="1083"/>
                      <a:pt x="1519" y="1084"/>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26"/>
              <p:cNvSpPr/>
              <p:nvPr/>
            </p:nvSpPr>
            <p:spPr>
              <a:xfrm>
                <a:off x="1319914" y="1091821"/>
                <a:ext cx="259357" cy="108159"/>
              </a:xfrm>
              <a:custGeom>
                <a:rect b="b" l="l" r="r" t="t"/>
                <a:pathLst>
                  <a:path extrusionOk="0" h="191" w="458">
                    <a:moveTo>
                      <a:pt x="6" y="16"/>
                    </a:moveTo>
                    <a:cubicBezTo>
                      <a:pt x="16" y="47"/>
                      <a:pt x="154" y="12"/>
                      <a:pt x="189" y="62"/>
                    </a:cubicBezTo>
                    <a:lnTo>
                      <a:pt x="275" y="71"/>
                    </a:lnTo>
                    <a:cubicBezTo>
                      <a:pt x="275" y="71"/>
                      <a:pt x="424" y="110"/>
                      <a:pt x="451" y="190"/>
                    </a:cubicBezTo>
                    <a:lnTo>
                      <a:pt x="457" y="186"/>
                    </a:lnTo>
                    <a:cubicBezTo>
                      <a:pt x="457" y="186"/>
                      <a:pt x="451" y="128"/>
                      <a:pt x="421" y="109"/>
                    </a:cubicBezTo>
                    <a:cubicBezTo>
                      <a:pt x="407" y="100"/>
                      <a:pt x="368" y="82"/>
                      <a:pt x="330" y="64"/>
                    </a:cubicBezTo>
                    <a:cubicBezTo>
                      <a:pt x="267" y="35"/>
                      <a:pt x="200" y="16"/>
                      <a:pt x="131" y="9"/>
                    </a:cubicBezTo>
                    <a:cubicBezTo>
                      <a:pt x="67" y="3"/>
                      <a:pt x="0" y="0"/>
                      <a:pt x="6" y="16"/>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26"/>
              <p:cNvSpPr/>
              <p:nvPr/>
            </p:nvSpPr>
            <p:spPr>
              <a:xfrm>
                <a:off x="1105859" y="1128629"/>
                <a:ext cx="139305" cy="65122"/>
              </a:xfrm>
              <a:custGeom>
                <a:rect b="b" l="l" r="r" t="t"/>
                <a:pathLst>
                  <a:path extrusionOk="0" h="115" w="246">
                    <a:moveTo>
                      <a:pt x="36" y="77"/>
                    </a:moveTo>
                    <a:cubicBezTo>
                      <a:pt x="38" y="75"/>
                      <a:pt x="103" y="5"/>
                      <a:pt x="174" y="2"/>
                    </a:cubicBezTo>
                    <a:cubicBezTo>
                      <a:pt x="245" y="0"/>
                      <a:pt x="159" y="25"/>
                      <a:pt x="126" y="45"/>
                    </a:cubicBezTo>
                    <a:cubicBezTo>
                      <a:pt x="92" y="66"/>
                      <a:pt x="0" y="114"/>
                      <a:pt x="36" y="77"/>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26"/>
              <p:cNvSpPr/>
              <p:nvPr/>
            </p:nvSpPr>
            <p:spPr>
              <a:xfrm>
                <a:off x="1901487" y="3122503"/>
                <a:ext cx="63990" cy="178944"/>
              </a:xfrm>
              <a:custGeom>
                <a:rect b="b" l="l" r="r" t="t"/>
                <a:pathLst>
                  <a:path extrusionOk="0" h="316" w="113">
                    <a:moveTo>
                      <a:pt x="61" y="8"/>
                    </a:moveTo>
                    <a:cubicBezTo>
                      <a:pt x="52" y="20"/>
                      <a:pt x="45" y="33"/>
                      <a:pt x="39" y="47"/>
                    </a:cubicBezTo>
                    <a:cubicBezTo>
                      <a:pt x="34" y="60"/>
                      <a:pt x="29" y="74"/>
                      <a:pt x="25" y="88"/>
                    </a:cubicBezTo>
                    <a:cubicBezTo>
                      <a:pt x="17" y="117"/>
                      <a:pt x="14" y="146"/>
                      <a:pt x="16" y="176"/>
                    </a:cubicBezTo>
                    <a:cubicBezTo>
                      <a:pt x="18" y="205"/>
                      <a:pt x="25" y="234"/>
                      <a:pt x="40" y="258"/>
                    </a:cubicBezTo>
                    <a:cubicBezTo>
                      <a:pt x="47" y="270"/>
                      <a:pt x="57" y="281"/>
                      <a:pt x="69" y="289"/>
                    </a:cubicBezTo>
                    <a:cubicBezTo>
                      <a:pt x="81" y="297"/>
                      <a:pt x="94" y="303"/>
                      <a:pt x="108" y="306"/>
                    </a:cubicBezTo>
                    <a:lnTo>
                      <a:pt x="108" y="306"/>
                    </a:lnTo>
                    <a:cubicBezTo>
                      <a:pt x="111" y="306"/>
                      <a:pt x="112" y="309"/>
                      <a:pt x="112" y="311"/>
                    </a:cubicBezTo>
                    <a:cubicBezTo>
                      <a:pt x="111" y="314"/>
                      <a:pt x="109" y="315"/>
                      <a:pt x="106" y="315"/>
                    </a:cubicBezTo>
                    <a:cubicBezTo>
                      <a:pt x="74" y="311"/>
                      <a:pt x="46" y="292"/>
                      <a:pt x="29" y="265"/>
                    </a:cubicBezTo>
                    <a:cubicBezTo>
                      <a:pt x="11" y="238"/>
                      <a:pt x="4" y="207"/>
                      <a:pt x="2" y="176"/>
                    </a:cubicBezTo>
                    <a:cubicBezTo>
                      <a:pt x="0" y="145"/>
                      <a:pt x="3" y="115"/>
                      <a:pt x="12" y="85"/>
                    </a:cubicBezTo>
                    <a:cubicBezTo>
                      <a:pt x="20" y="56"/>
                      <a:pt x="34" y="27"/>
                      <a:pt x="53" y="2"/>
                    </a:cubicBezTo>
                    <a:cubicBezTo>
                      <a:pt x="55" y="0"/>
                      <a:pt x="58" y="0"/>
                      <a:pt x="60" y="2"/>
                    </a:cubicBezTo>
                    <a:cubicBezTo>
                      <a:pt x="62" y="3"/>
                      <a:pt x="62" y="6"/>
                      <a:pt x="61" y="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26"/>
              <p:cNvSpPr/>
              <p:nvPr/>
            </p:nvSpPr>
            <p:spPr>
              <a:xfrm>
                <a:off x="1885631" y="3238025"/>
                <a:ext cx="28314" cy="56628"/>
              </a:xfrm>
              <a:custGeom>
                <a:rect b="b" l="l" r="r" t="t"/>
                <a:pathLst>
                  <a:path extrusionOk="0" h="100" w="50">
                    <a:moveTo>
                      <a:pt x="48" y="8"/>
                    </a:moveTo>
                    <a:lnTo>
                      <a:pt x="13" y="94"/>
                    </a:lnTo>
                    <a:cubicBezTo>
                      <a:pt x="12" y="98"/>
                      <a:pt x="8" y="99"/>
                      <a:pt x="5" y="98"/>
                    </a:cubicBezTo>
                    <a:cubicBezTo>
                      <a:pt x="2" y="96"/>
                      <a:pt x="0" y="93"/>
                      <a:pt x="2" y="89"/>
                    </a:cubicBezTo>
                    <a:lnTo>
                      <a:pt x="2" y="89"/>
                    </a:lnTo>
                    <a:lnTo>
                      <a:pt x="37" y="4"/>
                    </a:lnTo>
                    <a:cubicBezTo>
                      <a:pt x="38" y="1"/>
                      <a:pt x="42" y="0"/>
                      <a:pt x="45" y="0"/>
                    </a:cubicBezTo>
                    <a:cubicBezTo>
                      <a:pt x="48" y="2"/>
                      <a:pt x="49" y="5"/>
                      <a:pt x="48" y="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26"/>
              <p:cNvSpPr/>
              <p:nvPr/>
            </p:nvSpPr>
            <p:spPr>
              <a:xfrm>
                <a:off x="2095722" y="3055682"/>
                <a:ext cx="356192" cy="235006"/>
              </a:xfrm>
              <a:custGeom>
                <a:rect b="b" l="l" r="r" t="t"/>
                <a:pathLst>
                  <a:path extrusionOk="0" h="415" w="629">
                    <a:moveTo>
                      <a:pt x="627" y="7"/>
                    </a:moveTo>
                    <a:cubicBezTo>
                      <a:pt x="617" y="37"/>
                      <a:pt x="600" y="65"/>
                      <a:pt x="581" y="91"/>
                    </a:cubicBezTo>
                    <a:cubicBezTo>
                      <a:pt x="562" y="116"/>
                      <a:pt x="539" y="139"/>
                      <a:pt x="513" y="158"/>
                    </a:cubicBezTo>
                    <a:cubicBezTo>
                      <a:pt x="500" y="167"/>
                      <a:pt x="487" y="176"/>
                      <a:pt x="473" y="184"/>
                    </a:cubicBezTo>
                    <a:cubicBezTo>
                      <a:pt x="460" y="192"/>
                      <a:pt x="447" y="201"/>
                      <a:pt x="434" y="210"/>
                    </a:cubicBezTo>
                    <a:cubicBezTo>
                      <a:pt x="408" y="227"/>
                      <a:pt x="383" y="245"/>
                      <a:pt x="357" y="263"/>
                    </a:cubicBezTo>
                    <a:cubicBezTo>
                      <a:pt x="331" y="281"/>
                      <a:pt x="305" y="300"/>
                      <a:pt x="279" y="316"/>
                    </a:cubicBezTo>
                    <a:cubicBezTo>
                      <a:pt x="265" y="324"/>
                      <a:pt x="252" y="333"/>
                      <a:pt x="237" y="340"/>
                    </a:cubicBezTo>
                    <a:cubicBezTo>
                      <a:pt x="233" y="342"/>
                      <a:pt x="230" y="344"/>
                      <a:pt x="226" y="345"/>
                    </a:cubicBezTo>
                    <a:lnTo>
                      <a:pt x="215" y="350"/>
                    </a:lnTo>
                    <a:cubicBezTo>
                      <a:pt x="207" y="352"/>
                      <a:pt x="200" y="355"/>
                      <a:pt x="192" y="358"/>
                    </a:cubicBezTo>
                    <a:cubicBezTo>
                      <a:pt x="132" y="378"/>
                      <a:pt x="72" y="395"/>
                      <a:pt x="12" y="413"/>
                    </a:cubicBezTo>
                    <a:cubicBezTo>
                      <a:pt x="8" y="414"/>
                      <a:pt x="3" y="411"/>
                      <a:pt x="2" y="407"/>
                    </a:cubicBezTo>
                    <a:cubicBezTo>
                      <a:pt x="0" y="403"/>
                      <a:pt x="4" y="399"/>
                      <a:pt x="7" y="398"/>
                    </a:cubicBezTo>
                    <a:lnTo>
                      <a:pt x="7" y="398"/>
                    </a:lnTo>
                    <a:cubicBezTo>
                      <a:pt x="67" y="379"/>
                      <a:pt x="127" y="361"/>
                      <a:pt x="187" y="341"/>
                    </a:cubicBezTo>
                    <a:cubicBezTo>
                      <a:pt x="194" y="339"/>
                      <a:pt x="201" y="336"/>
                      <a:pt x="209" y="334"/>
                    </a:cubicBezTo>
                    <a:lnTo>
                      <a:pt x="219" y="329"/>
                    </a:lnTo>
                    <a:lnTo>
                      <a:pt x="229" y="324"/>
                    </a:lnTo>
                    <a:cubicBezTo>
                      <a:pt x="243" y="317"/>
                      <a:pt x="256" y="310"/>
                      <a:pt x="269" y="301"/>
                    </a:cubicBezTo>
                    <a:cubicBezTo>
                      <a:pt x="295" y="285"/>
                      <a:pt x="321" y="267"/>
                      <a:pt x="347" y="249"/>
                    </a:cubicBezTo>
                    <a:cubicBezTo>
                      <a:pt x="373" y="231"/>
                      <a:pt x="398" y="213"/>
                      <a:pt x="425" y="196"/>
                    </a:cubicBezTo>
                    <a:cubicBezTo>
                      <a:pt x="438" y="187"/>
                      <a:pt x="451" y="178"/>
                      <a:pt x="464" y="170"/>
                    </a:cubicBezTo>
                    <a:cubicBezTo>
                      <a:pt x="478" y="162"/>
                      <a:pt x="491" y="154"/>
                      <a:pt x="503" y="145"/>
                    </a:cubicBezTo>
                    <a:cubicBezTo>
                      <a:pt x="528" y="127"/>
                      <a:pt x="551" y="106"/>
                      <a:pt x="570" y="82"/>
                    </a:cubicBezTo>
                    <a:cubicBezTo>
                      <a:pt x="580" y="70"/>
                      <a:pt x="589" y="58"/>
                      <a:pt x="597" y="45"/>
                    </a:cubicBezTo>
                    <a:cubicBezTo>
                      <a:pt x="605" y="32"/>
                      <a:pt x="612" y="18"/>
                      <a:pt x="618" y="4"/>
                    </a:cubicBezTo>
                    <a:lnTo>
                      <a:pt x="618" y="4"/>
                    </a:lnTo>
                    <a:cubicBezTo>
                      <a:pt x="619" y="1"/>
                      <a:pt x="622" y="0"/>
                      <a:pt x="624" y="1"/>
                    </a:cubicBezTo>
                    <a:cubicBezTo>
                      <a:pt x="627" y="2"/>
                      <a:pt x="628" y="4"/>
                      <a:pt x="627" y="7"/>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26"/>
              <p:cNvSpPr/>
              <p:nvPr/>
            </p:nvSpPr>
            <p:spPr>
              <a:xfrm>
                <a:off x="2211243" y="3244254"/>
                <a:ext cx="13591" cy="43604"/>
              </a:xfrm>
              <a:custGeom>
                <a:rect b="b" l="l" r="r" t="t"/>
                <a:pathLst>
                  <a:path extrusionOk="0" h="77" w="24">
                    <a:moveTo>
                      <a:pt x="1" y="73"/>
                    </a:moveTo>
                    <a:cubicBezTo>
                      <a:pt x="0" y="66"/>
                      <a:pt x="0" y="61"/>
                      <a:pt x="0" y="55"/>
                    </a:cubicBezTo>
                    <a:cubicBezTo>
                      <a:pt x="0" y="49"/>
                      <a:pt x="0" y="44"/>
                      <a:pt x="1" y="38"/>
                    </a:cubicBezTo>
                    <a:cubicBezTo>
                      <a:pt x="2" y="33"/>
                      <a:pt x="2" y="28"/>
                      <a:pt x="4" y="22"/>
                    </a:cubicBezTo>
                    <a:cubicBezTo>
                      <a:pt x="5" y="16"/>
                      <a:pt x="6" y="11"/>
                      <a:pt x="8" y="6"/>
                    </a:cubicBezTo>
                    <a:cubicBezTo>
                      <a:pt x="9" y="2"/>
                      <a:pt x="13" y="0"/>
                      <a:pt x="17" y="1"/>
                    </a:cubicBezTo>
                    <a:cubicBezTo>
                      <a:pt x="21" y="3"/>
                      <a:pt x="23" y="6"/>
                      <a:pt x="22" y="10"/>
                    </a:cubicBezTo>
                    <a:lnTo>
                      <a:pt x="22" y="11"/>
                    </a:lnTo>
                    <a:lnTo>
                      <a:pt x="22" y="11"/>
                    </a:lnTo>
                    <a:cubicBezTo>
                      <a:pt x="20" y="16"/>
                      <a:pt x="17" y="20"/>
                      <a:pt x="16" y="25"/>
                    </a:cubicBezTo>
                    <a:cubicBezTo>
                      <a:pt x="14" y="30"/>
                      <a:pt x="12" y="35"/>
                      <a:pt x="11" y="40"/>
                    </a:cubicBezTo>
                    <a:cubicBezTo>
                      <a:pt x="10" y="45"/>
                      <a:pt x="9" y="50"/>
                      <a:pt x="8" y="55"/>
                    </a:cubicBezTo>
                    <a:cubicBezTo>
                      <a:pt x="8" y="60"/>
                      <a:pt x="7" y="66"/>
                      <a:pt x="8" y="70"/>
                    </a:cubicBezTo>
                    <a:lnTo>
                      <a:pt x="8" y="71"/>
                    </a:lnTo>
                    <a:cubicBezTo>
                      <a:pt x="9" y="73"/>
                      <a:pt x="7" y="75"/>
                      <a:pt x="5" y="75"/>
                    </a:cubicBezTo>
                    <a:cubicBezTo>
                      <a:pt x="4" y="76"/>
                      <a:pt x="2" y="75"/>
                      <a:pt x="1" y="73"/>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26"/>
              <p:cNvSpPr/>
              <p:nvPr/>
            </p:nvSpPr>
            <p:spPr>
              <a:xfrm>
                <a:off x="2159145" y="3057381"/>
                <a:ext cx="30013" cy="39640"/>
              </a:xfrm>
              <a:custGeom>
                <a:rect b="b" l="l" r="r" t="t"/>
                <a:pathLst>
                  <a:path extrusionOk="0" h="70" w="53">
                    <a:moveTo>
                      <a:pt x="20" y="7"/>
                    </a:moveTo>
                    <a:cubicBezTo>
                      <a:pt x="22" y="9"/>
                      <a:pt x="23" y="11"/>
                      <a:pt x="24" y="14"/>
                    </a:cubicBezTo>
                    <a:lnTo>
                      <a:pt x="28" y="20"/>
                    </a:lnTo>
                    <a:lnTo>
                      <a:pt x="35" y="34"/>
                    </a:lnTo>
                    <a:cubicBezTo>
                      <a:pt x="40" y="42"/>
                      <a:pt x="45" y="51"/>
                      <a:pt x="50" y="59"/>
                    </a:cubicBezTo>
                    <a:lnTo>
                      <a:pt x="50" y="59"/>
                    </a:lnTo>
                    <a:cubicBezTo>
                      <a:pt x="52" y="62"/>
                      <a:pt x="51" y="66"/>
                      <a:pt x="48" y="68"/>
                    </a:cubicBezTo>
                    <a:cubicBezTo>
                      <a:pt x="46" y="69"/>
                      <a:pt x="43" y="69"/>
                      <a:pt x="40" y="66"/>
                    </a:cubicBezTo>
                    <a:cubicBezTo>
                      <a:pt x="34" y="58"/>
                      <a:pt x="27" y="50"/>
                      <a:pt x="21" y="42"/>
                    </a:cubicBezTo>
                    <a:lnTo>
                      <a:pt x="12" y="29"/>
                    </a:lnTo>
                    <a:lnTo>
                      <a:pt x="4" y="17"/>
                    </a:lnTo>
                    <a:lnTo>
                      <a:pt x="3" y="17"/>
                    </a:lnTo>
                    <a:cubicBezTo>
                      <a:pt x="0" y="12"/>
                      <a:pt x="1" y="6"/>
                      <a:pt x="6" y="3"/>
                    </a:cubicBezTo>
                    <a:cubicBezTo>
                      <a:pt x="11" y="0"/>
                      <a:pt x="17" y="1"/>
                      <a:pt x="20" y="6"/>
                    </a:cubicBezTo>
                    <a:lnTo>
                      <a:pt x="20" y="7"/>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26"/>
              <p:cNvSpPr/>
              <p:nvPr/>
            </p:nvSpPr>
            <p:spPr>
              <a:xfrm>
                <a:off x="1715180" y="2995090"/>
                <a:ext cx="963247" cy="433204"/>
              </a:xfrm>
              <a:custGeom>
                <a:rect b="b" l="l" r="r" t="t"/>
                <a:pathLst>
                  <a:path extrusionOk="0" h="765" w="1701">
                    <a:moveTo>
                      <a:pt x="6" y="319"/>
                    </a:moveTo>
                    <a:cubicBezTo>
                      <a:pt x="16" y="365"/>
                      <a:pt x="31" y="409"/>
                      <a:pt x="52" y="451"/>
                    </a:cubicBezTo>
                    <a:cubicBezTo>
                      <a:pt x="62" y="473"/>
                      <a:pt x="74" y="493"/>
                      <a:pt x="87" y="512"/>
                    </a:cubicBezTo>
                    <a:cubicBezTo>
                      <a:pt x="94" y="522"/>
                      <a:pt x="100" y="531"/>
                      <a:pt x="108" y="540"/>
                    </a:cubicBezTo>
                    <a:cubicBezTo>
                      <a:pt x="112" y="545"/>
                      <a:pt x="116" y="549"/>
                      <a:pt x="120" y="553"/>
                    </a:cubicBezTo>
                    <a:lnTo>
                      <a:pt x="132" y="566"/>
                    </a:lnTo>
                    <a:cubicBezTo>
                      <a:pt x="148" y="583"/>
                      <a:pt x="165" y="599"/>
                      <a:pt x="182" y="615"/>
                    </a:cubicBezTo>
                    <a:cubicBezTo>
                      <a:pt x="199" y="631"/>
                      <a:pt x="218" y="646"/>
                      <a:pt x="236" y="661"/>
                    </a:cubicBezTo>
                    <a:cubicBezTo>
                      <a:pt x="273" y="690"/>
                      <a:pt x="314" y="714"/>
                      <a:pt x="358" y="729"/>
                    </a:cubicBezTo>
                    <a:cubicBezTo>
                      <a:pt x="380" y="736"/>
                      <a:pt x="403" y="741"/>
                      <a:pt x="425" y="746"/>
                    </a:cubicBezTo>
                    <a:cubicBezTo>
                      <a:pt x="437" y="747"/>
                      <a:pt x="448" y="749"/>
                      <a:pt x="460" y="750"/>
                    </a:cubicBezTo>
                    <a:cubicBezTo>
                      <a:pt x="472" y="751"/>
                      <a:pt x="484" y="752"/>
                      <a:pt x="495" y="752"/>
                    </a:cubicBezTo>
                    <a:cubicBezTo>
                      <a:pt x="519" y="752"/>
                      <a:pt x="542" y="751"/>
                      <a:pt x="565" y="749"/>
                    </a:cubicBezTo>
                    <a:cubicBezTo>
                      <a:pt x="588" y="746"/>
                      <a:pt x="611" y="741"/>
                      <a:pt x="632" y="731"/>
                    </a:cubicBezTo>
                    <a:lnTo>
                      <a:pt x="639" y="728"/>
                    </a:lnTo>
                    <a:lnTo>
                      <a:pt x="641" y="727"/>
                    </a:lnTo>
                    <a:cubicBezTo>
                      <a:pt x="642" y="727"/>
                      <a:pt x="643" y="726"/>
                      <a:pt x="644" y="726"/>
                    </a:cubicBezTo>
                    <a:cubicBezTo>
                      <a:pt x="647" y="725"/>
                      <a:pt x="649" y="725"/>
                      <a:pt x="652" y="725"/>
                    </a:cubicBezTo>
                    <a:cubicBezTo>
                      <a:pt x="654" y="726"/>
                      <a:pt x="656" y="726"/>
                      <a:pt x="658" y="727"/>
                    </a:cubicBezTo>
                    <a:cubicBezTo>
                      <a:pt x="660" y="729"/>
                      <a:pt x="662" y="730"/>
                      <a:pt x="663" y="731"/>
                    </a:cubicBezTo>
                    <a:cubicBezTo>
                      <a:pt x="665" y="733"/>
                      <a:pt x="667" y="734"/>
                      <a:pt x="669" y="736"/>
                    </a:cubicBezTo>
                    <a:cubicBezTo>
                      <a:pt x="678" y="741"/>
                      <a:pt x="689" y="745"/>
                      <a:pt x="700" y="747"/>
                    </a:cubicBezTo>
                    <a:cubicBezTo>
                      <a:pt x="722" y="751"/>
                      <a:pt x="745" y="751"/>
                      <a:pt x="769" y="750"/>
                    </a:cubicBezTo>
                    <a:cubicBezTo>
                      <a:pt x="815" y="747"/>
                      <a:pt x="862" y="741"/>
                      <a:pt x="908" y="733"/>
                    </a:cubicBezTo>
                    <a:cubicBezTo>
                      <a:pt x="955" y="725"/>
                      <a:pt x="1001" y="715"/>
                      <a:pt x="1046" y="701"/>
                    </a:cubicBezTo>
                    <a:cubicBezTo>
                      <a:pt x="1068" y="695"/>
                      <a:pt x="1090" y="687"/>
                      <a:pt x="1111" y="677"/>
                    </a:cubicBezTo>
                    <a:cubicBezTo>
                      <a:pt x="1122" y="672"/>
                      <a:pt x="1132" y="667"/>
                      <a:pt x="1142" y="661"/>
                    </a:cubicBezTo>
                    <a:cubicBezTo>
                      <a:pt x="1151" y="655"/>
                      <a:pt x="1160" y="648"/>
                      <a:pt x="1169" y="640"/>
                    </a:cubicBezTo>
                    <a:cubicBezTo>
                      <a:pt x="1186" y="624"/>
                      <a:pt x="1203" y="608"/>
                      <a:pt x="1217" y="590"/>
                    </a:cubicBezTo>
                    <a:cubicBezTo>
                      <a:pt x="1225" y="581"/>
                      <a:pt x="1231" y="572"/>
                      <a:pt x="1238" y="562"/>
                    </a:cubicBezTo>
                    <a:cubicBezTo>
                      <a:pt x="1239" y="560"/>
                      <a:pt x="1240" y="558"/>
                      <a:pt x="1243" y="554"/>
                    </a:cubicBezTo>
                    <a:cubicBezTo>
                      <a:pt x="1245" y="552"/>
                      <a:pt x="1248" y="549"/>
                      <a:pt x="1251" y="547"/>
                    </a:cubicBezTo>
                    <a:cubicBezTo>
                      <a:pt x="1255" y="545"/>
                      <a:pt x="1259" y="544"/>
                      <a:pt x="1262" y="544"/>
                    </a:cubicBezTo>
                    <a:cubicBezTo>
                      <a:pt x="1265" y="543"/>
                      <a:pt x="1268" y="543"/>
                      <a:pt x="1270" y="542"/>
                    </a:cubicBezTo>
                    <a:cubicBezTo>
                      <a:pt x="1293" y="539"/>
                      <a:pt x="1314" y="530"/>
                      <a:pt x="1334" y="519"/>
                    </a:cubicBezTo>
                    <a:cubicBezTo>
                      <a:pt x="1344" y="513"/>
                      <a:pt x="1354" y="506"/>
                      <a:pt x="1363" y="499"/>
                    </a:cubicBezTo>
                    <a:cubicBezTo>
                      <a:pt x="1371" y="492"/>
                      <a:pt x="1380" y="484"/>
                      <a:pt x="1388" y="475"/>
                    </a:cubicBezTo>
                    <a:cubicBezTo>
                      <a:pt x="1419" y="441"/>
                      <a:pt x="1448" y="403"/>
                      <a:pt x="1476" y="365"/>
                    </a:cubicBezTo>
                    <a:cubicBezTo>
                      <a:pt x="1504" y="328"/>
                      <a:pt x="1530" y="289"/>
                      <a:pt x="1556" y="249"/>
                    </a:cubicBezTo>
                    <a:cubicBezTo>
                      <a:pt x="1582" y="210"/>
                      <a:pt x="1606" y="169"/>
                      <a:pt x="1630" y="129"/>
                    </a:cubicBezTo>
                    <a:cubicBezTo>
                      <a:pt x="1653" y="88"/>
                      <a:pt x="1675" y="46"/>
                      <a:pt x="1693" y="3"/>
                    </a:cubicBezTo>
                    <a:cubicBezTo>
                      <a:pt x="1694" y="1"/>
                      <a:pt x="1696" y="0"/>
                      <a:pt x="1697" y="1"/>
                    </a:cubicBezTo>
                    <a:cubicBezTo>
                      <a:pt x="1699" y="2"/>
                      <a:pt x="1700" y="3"/>
                      <a:pt x="1699" y="5"/>
                    </a:cubicBezTo>
                    <a:cubicBezTo>
                      <a:pt x="1681" y="49"/>
                      <a:pt x="1659" y="91"/>
                      <a:pt x="1637" y="133"/>
                    </a:cubicBezTo>
                    <a:cubicBezTo>
                      <a:pt x="1614" y="174"/>
                      <a:pt x="1589" y="215"/>
                      <a:pt x="1563" y="254"/>
                    </a:cubicBezTo>
                    <a:cubicBezTo>
                      <a:pt x="1538" y="294"/>
                      <a:pt x="1511" y="333"/>
                      <a:pt x="1484" y="371"/>
                    </a:cubicBezTo>
                    <a:cubicBezTo>
                      <a:pt x="1456" y="409"/>
                      <a:pt x="1428" y="447"/>
                      <a:pt x="1396" y="483"/>
                    </a:cubicBezTo>
                    <a:cubicBezTo>
                      <a:pt x="1388" y="491"/>
                      <a:pt x="1379" y="500"/>
                      <a:pt x="1370" y="508"/>
                    </a:cubicBezTo>
                    <a:cubicBezTo>
                      <a:pt x="1361" y="515"/>
                      <a:pt x="1351" y="523"/>
                      <a:pt x="1340" y="529"/>
                    </a:cubicBezTo>
                    <a:cubicBezTo>
                      <a:pt x="1319" y="542"/>
                      <a:pt x="1297" y="550"/>
                      <a:pt x="1272" y="554"/>
                    </a:cubicBezTo>
                    <a:cubicBezTo>
                      <a:pt x="1269" y="555"/>
                      <a:pt x="1266" y="555"/>
                      <a:pt x="1263" y="556"/>
                    </a:cubicBezTo>
                    <a:cubicBezTo>
                      <a:pt x="1261" y="556"/>
                      <a:pt x="1259" y="557"/>
                      <a:pt x="1257" y="557"/>
                    </a:cubicBezTo>
                    <a:cubicBezTo>
                      <a:pt x="1255" y="558"/>
                      <a:pt x="1254" y="560"/>
                      <a:pt x="1253" y="562"/>
                    </a:cubicBezTo>
                    <a:cubicBezTo>
                      <a:pt x="1252" y="563"/>
                      <a:pt x="1250" y="566"/>
                      <a:pt x="1248" y="569"/>
                    </a:cubicBezTo>
                    <a:cubicBezTo>
                      <a:pt x="1242" y="579"/>
                      <a:pt x="1235" y="589"/>
                      <a:pt x="1227" y="598"/>
                    </a:cubicBezTo>
                    <a:cubicBezTo>
                      <a:pt x="1212" y="616"/>
                      <a:pt x="1195" y="633"/>
                      <a:pt x="1177" y="649"/>
                    </a:cubicBezTo>
                    <a:cubicBezTo>
                      <a:pt x="1168" y="657"/>
                      <a:pt x="1158" y="665"/>
                      <a:pt x="1148" y="671"/>
                    </a:cubicBezTo>
                    <a:cubicBezTo>
                      <a:pt x="1137" y="678"/>
                      <a:pt x="1127" y="683"/>
                      <a:pt x="1116" y="688"/>
                    </a:cubicBezTo>
                    <a:cubicBezTo>
                      <a:pt x="1094" y="698"/>
                      <a:pt x="1071" y="706"/>
                      <a:pt x="1048" y="713"/>
                    </a:cubicBezTo>
                    <a:cubicBezTo>
                      <a:pt x="1003" y="727"/>
                      <a:pt x="957" y="737"/>
                      <a:pt x="910" y="745"/>
                    </a:cubicBezTo>
                    <a:cubicBezTo>
                      <a:pt x="863" y="753"/>
                      <a:pt x="816" y="759"/>
                      <a:pt x="768" y="762"/>
                    </a:cubicBezTo>
                    <a:cubicBezTo>
                      <a:pt x="745" y="764"/>
                      <a:pt x="720" y="764"/>
                      <a:pt x="696" y="759"/>
                    </a:cubicBezTo>
                    <a:cubicBezTo>
                      <a:pt x="684" y="756"/>
                      <a:pt x="672" y="753"/>
                      <a:pt x="661" y="746"/>
                    </a:cubicBezTo>
                    <a:cubicBezTo>
                      <a:pt x="658" y="744"/>
                      <a:pt x="655" y="742"/>
                      <a:pt x="653" y="740"/>
                    </a:cubicBezTo>
                    <a:cubicBezTo>
                      <a:pt x="651" y="739"/>
                      <a:pt x="651" y="738"/>
                      <a:pt x="650" y="738"/>
                    </a:cubicBezTo>
                    <a:cubicBezTo>
                      <a:pt x="650" y="737"/>
                      <a:pt x="649" y="737"/>
                      <a:pt x="649" y="737"/>
                    </a:cubicBezTo>
                    <a:cubicBezTo>
                      <a:pt x="648" y="737"/>
                      <a:pt x="647" y="737"/>
                      <a:pt x="647" y="737"/>
                    </a:cubicBezTo>
                    <a:lnTo>
                      <a:pt x="646" y="738"/>
                    </a:lnTo>
                    <a:lnTo>
                      <a:pt x="644" y="739"/>
                    </a:lnTo>
                    <a:lnTo>
                      <a:pt x="636" y="743"/>
                    </a:lnTo>
                    <a:cubicBezTo>
                      <a:pt x="613" y="753"/>
                      <a:pt x="588" y="757"/>
                      <a:pt x="565" y="760"/>
                    </a:cubicBezTo>
                    <a:cubicBezTo>
                      <a:pt x="541" y="763"/>
                      <a:pt x="518" y="764"/>
                      <a:pt x="494" y="763"/>
                    </a:cubicBezTo>
                    <a:cubicBezTo>
                      <a:pt x="488" y="763"/>
                      <a:pt x="482" y="763"/>
                      <a:pt x="476" y="762"/>
                    </a:cubicBezTo>
                    <a:lnTo>
                      <a:pt x="458" y="761"/>
                    </a:lnTo>
                    <a:cubicBezTo>
                      <a:pt x="446" y="760"/>
                      <a:pt x="435" y="758"/>
                      <a:pt x="423" y="756"/>
                    </a:cubicBezTo>
                    <a:cubicBezTo>
                      <a:pt x="400" y="751"/>
                      <a:pt x="376" y="746"/>
                      <a:pt x="354" y="738"/>
                    </a:cubicBezTo>
                    <a:cubicBezTo>
                      <a:pt x="308" y="722"/>
                      <a:pt x="267" y="697"/>
                      <a:pt x="229" y="668"/>
                    </a:cubicBezTo>
                    <a:cubicBezTo>
                      <a:pt x="211" y="653"/>
                      <a:pt x="192" y="638"/>
                      <a:pt x="175" y="621"/>
                    </a:cubicBezTo>
                    <a:cubicBezTo>
                      <a:pt x="157" y="605"/>
                      <a:pt x="141" y="589"/>
                      <a:pt x="124" y="572"/>
                    </a:cubicBezTo>
                    <a:lnTo>
                      <a:pt x="112" y="559"/>
                    </a:lnTo>
                    <a:cubicBezTo>
                      <a:pt x="109" y="554"/>
                      <a:pt x="105" y="549"/>
                      <a:pt x="101" y="545"/>
                    </a:cubicBezTo>
                    <a:cubicBezTo>
                      <a:pt x="93" y="536"/>
                      <a:pt x="87" y="526"/>
                      <a:pt x="80" y="516"/>
                    </a:cubicBezTo>
                    <a:cubicBezTo>
                      <a:pt x="67" y="496"/>
                      <a:pt x="55" y="476"/>
                      <a:pt x="45" y="454"/>
                    </a:cubicBezTo>
                    <a:cubicBezTo>
                      <a:pt x="24" y="411"/>
                      <a:pt x="9" y="366"/>
                      <a:pt x="0" y="319"/>
                    </a:cubicBezTo>
                    <a:cubicBezTo>
                      <a:pt x="0" y="317"/>
                      <a:pt x="1" y="316"/>
                      <a:pt x="3" y="315"/>
                    </a:cubicBezTo>
                    <a:cubicBezTo>
                      <a:pt x="4" y="316"/>
                      <a:pt x="6" y="317"/>
                      <a:pt x="6" y="31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26"/>
              <p:cNvSpPr/>
              <p:nvPr/>
            </p:nvSpPr>
            <p:spPr>
              <a:xfrm>
                <a:off x="1966609" y="3101551"/>
                <a:ext cx="206127" cy="83243"/>
              </a:xfrm>
              <a:custGeom>
                <a:rect b="b" l="l" r="r" t="t"/>
                <a:pathLst>
                  <a:path extrusionOk="0" h="147" w="364">
                    <a:moveTo>
                      <a:pt x="49" y="62"/>
                    </a:moveTo>
                    <a:cubicBezTo>
                      <a:pt x="67" y="46"/>
                      <a:pt x="92" y="37"/>
                      <a:pt x="115" y="29"/>
                    </a:cubicBezTo>
                    <a:cubicBezTo>
                      <a:pt x="156" y="17"/>
                      <a:pt x="230" y="0"/>
                      <a:pt x="272" y="5"/>
                    </a:cubicBezTo>
                    <a:cubicBezTo>
                      <a:pt x="335" y="14"/>
                      <a:pt x="363" y="69"/>
                      <a:pt x="321" y="95"/>
                    </a:cubicBezTo>
                    <a:cubicBezTo>
                      <a:pt x="312" y="101"/>
                      <a:pt x="302" y="104"/>
                      <a:pt x="292" y="107"/>
                    </a:cubicBezTo>
                    <a:cubicBezTo>
                      <a:pt x="217" y="130"/>
                      <a:pt x="139" y="143"/>
                      <a:pt x="61" y="146"/>
                    </a:cubicBezTo>
                    <a:cubicBezTo>
                      <a:pt x="53" y="146"/>
                      <a:pt x="45" y="146"/>
                      <a:pt x="38" y="144"/>
                    </a:cubicBezTo>
                    <a:cubicBezTo>
                      <a:pt x="0" y="133"/>
                      <a:pt x="30" y="78"/>
                      <a:pt x="49" y="6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26"/>
              <p:cNvSpPr/>
              <p:nvPr/>
            </p:nvSpPr>
            <p:spPr>
              <a:xfrm>
                <a:off x="1755386" y="3058514"/>
                <a:ext cx="116654" cy="100232"/>
              </a:xfrm>
              <a:custGeom>
                <a:rect b="b" l="l" r="r" t="t"/>
                <a:pathLst>
                  <a:path extrusionOk="0" h="177" w="206">
                    <a:moveTo>
                      <a:pt x="194" y="66"/>
                    </a:moveTo>
                    <a:cubicBezTo>
                      <a:pt x="205" y="89"/>
                      <a:pt x="196" y="115"/>
                      <a:pt x="186" y="139"/>
                    </a:cubicBezTo>
                    <a:cubicBezTo>
                      <a:pt x="180" y="154"/>
                      <a:pt x="171" y="172"/>
                      <a:pt x="155" y="174"/>
                    </a:cubicBezTo>
                    <a:cubicBezTo>
                      <a:pt x="143" y="176"/>
                      <a:pt x="132" y="169"/>
                      <a:pt x="122" y="162"/>
                    </a:cubicBezTo>
                    <a:cubicBezTo>
                      <a:pt x="89" y="138"/>
                      <a:pt x="59" y="110"/>
                      <a:pt x="34" y="78"/>
                    </a:cubicBezTo>
                    <a:cubicBezTo>
                      <a:pt x="19" y="60"/>
                      <a:pt x="0" y="15"/>
                      <a:pt x="36" y="7"/>
                    </a:cubicBezTo>
                    <a:cubicBezTo>
                      <a:pt x="71" y="0"/>
                      <a:pt x="186" y="48"/>
                      <a:pt x="194" y="66"/>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26"/>
              <p:cNvSpPr/>
              <p:nvPr/>
            </p:nvSpPr>
            <p:spPr>
              <a:xfrm>
                <a:off x="2240124" y="3066442"/>
                <a:ext cx="117787" cy="43037"/>
              </a:xfrm>
              <a:custGeom>
                <a:rect b="b" l="l" r="r" t="t"/>
                <a:pathLst>
                  <a:path extrusionOk="0" h="76" w="208">
                    <a:moveTo>
                      <a:pt x="1" y="28"/>
                    </a:moveTo>
                    <a:cubicBezTo>
                      <a:pt x="0" y="19"/>
                      <a:pt x="2" y="10"/>
                      <a:pt x="9" y="5"/>
                    </a:cubicBezTo>
                    <a:cubicBezTo>
                      <a:pt x="16" y="0"/>
                      <a:pt x="25" y="0"/>
                      <a:pt x="33" y="0"/>
                    </a:cubicBezTo>
                    <a:cubicBezTo>
                      <a:pt x="87" y="1"/>
                      <a:pt x="142" y="2"/>
                      <a:pt x="196" y="3"/>
                    </a:cubicBezTo>
                    <a:cubicBezTo>
                      <a:pt x="200" y="3"/>
                      <a:pt x="205" y="4"/>
                      <a:pt x="206" y="8"/>
                    </a:cubicBezTo>
                    <a:cubicBezTo>
                      <a:pt x="207" y="11"/>
                      <a:pt x="204" y="14"/>
                      <a:pt x="201" y="16"/>
                    </a:cubicBezTo>
                    <a:cubicBezTo>
                      <a:pt x="158" y="51"/>
                      <a:pt x="104" y="72"/>
                      <a:pt x="48" y="74"/>
                    </a:cubicBezTo>
                    <a:cubicBezTo>
                      <a:pt x="34" y="75"/>
                      <a:pt x="18" y="73"/>
                      <a:pt x="10" y="59"/>
                    </a:cubicBezTo>
                    <a:cubicBezTo>
                      <a:pt x="5" y="51"/>
                      <a:pt x="1" y="37"/>
                      <a:pt x="1" y="28"/>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26"/>
              <p:cNvSpPr/>
              <p:nvPr/>
            </p:nvSpPr>
            <p:spPr>
              <a:xfrm>
                <a:off x="2306379" y="3087394"/>
                <a:ext cx="250297" cy="179511"/>
              </a:xfrm>
              <a:custGeom>
                <a:rect b="b" l="l" r="r" t="t"/>
                <a:pathLst>
                  <a:path extrusionOk="0" h="317" w="442">
                    <a:moveTo>
                      <a:pt x="305" y="60"/>
                    </a:moveTo>
                    <a:cubicBezTo>
                      <a:pt x="318" y="47"/>
                      <a:pt x="331" y="32"/>
                      <a:pt x="347" y="23"/>
                    </a:cubicBezTo>
                    <a:cubicBezTo>
                      <a:pt x="375" y="8"/>
                      <a:pt x="441" y="0"/>
                      <a:pt x="438" y="10"/>
                    </a:cubicBezTo>
                    <a:cubicBezTo>
                      <a:pt x="420" y="59"/>
                      <a:pt x="344" y="124"/>
                      <a:pt x="301" y="162"/>
                    </a:cubicBezTo>
                    <a:cubicBezTo>
                      <a:pt x="228" y="227"/>
                      <a:pt x="139" y="274"/>
                      <a:pt x="44" y="298"/>
                    </a:cubicBezTo>
                    <a:cubicBezTo>
                      <a:pt x="32" y="301"/>
                      <a:pt x="0" y="316"/>
                      <a:pt x="0" y="293"/>
                    </a:cubicBezTo>
                    <a:cubicBezTo>
                      <a:pt x="0" y="276"/>
                      <a:pt x="35" y="265"/>
                      <a:pt x="48" y="258"/>
                    </a:cubicBezTo>
                    <a:cubicBezTo>
                      <a:pt x="142" y="204"/>
                      <a:pt x="229" y="137"/>
                      <a:pt x="305" y="6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26"/>
              <p:cNvSpPr/>
              <p:nvPr/>
            </p:nvSpPr>
            <p:spPr>
              <a:xfrm>
                <a:off x="1924138" y="3296918"/>
                <a:ext cx="259924" cy="61158"/>
              </a:xfrm>
              <a:custGeom>
                <a:rect b="b" l="l" r="r" t="t"/>
                <a:pathLst>
                  <a:path extrusionOk="0" h="108" w="459">
                    <a:moveTo>
                      <a:pt x="33" y="49"/>
                    </a:moveTo>
                    <a:cubicBezTo>
                      <a:pt x="59" y="51"/>
                      <a:pt x="85" y="58"/>
                      <a:pt x="111" y="59"/>
                    </a:cubicBezTo>
                    <a:cubicBezTo>
                      <a:pt x="137" y="61"/>
                      <a:pt x="166" y="58"/>
                      <a:pt x="187" y="41"/>
                    </a:cubicBezTo>
                    <a:cubicBezTo>
                      <a:pt x="196" y="34"/>
                      <a:pt x="204" y="24"/>
                      <a:pt x="216" y="22"/>
                    </a:cubicBezTo>
                    <a:cubicBezTo>
                      <a:pt x="223" y="22"/>
                      <a:pt x="230" y="24"/>
                      <a:pt x="236" y="27"/>
                    </a:cubicBezTo>
                    <a:cubicBezTo>
                      <a:pt x="297" y="50"/>
                      <a:pt x="368" y="43"/>
                      <a:pt x="423" y="9"/>
                    </a:cubicBezTo>
                    <a:cubicBezTo>
                      <a:pt x="439" y="0"/>
                      <a:pt x="458" y="13"/>
                      <a:pt x="454" y="25"/>
                    </a:cubicBezTo>
                    <a:cubicBezTo>
                      <a:pt x="450" y="39"/>
                      <a:pt x="440" y="43"/>
                      <a:pt x="432" y="47"/>
                    </a:cubicBezTo>
                    <a:cubicBezTo>
                      <a:pt x="368" y="76"/>
                      <a:pt x="282" y="63"/>
                      <a:pt x="212" y="74"/>
                    </a:cubicBezTo>
                    <a:cubicBezTo>
                      <a:pt x="157" y="83"/>
                      <a:pt x="103" y="107"/>
                      <a:pt x="30" y="79"/>
                    </a:cubicBezTo>
                    <a:cubicBezTo>
                      <a:pt x="23" y="76"/>
                      <a:pt x="0" y="69"/>
                      <a:pt x="0" y="59"/>
                    </a:cubicBezTo>
                    <a:cubicBezTo>
                      <a:pt x="1" y="48"/>
                      <a:pt x="25" y="49"/>
                      <a:pt x="33" y="4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26"/>
              <p:cNvSpPr/>
              <p:nvPr/>
            </p:nvSpPr>
            <p:spPr>
              <a:xfrm>
                <a:off x="1880534" y="2529607"/>
                <a:ext cx="411687" cy="473410"/>
              </a:xfrm>
              <a:custGeom>
                <a:rect b="b" l="l" r="r" t="t"/>
                <a:pathLst>
                  <a:path extrusionOk="0" h="836" w="727">
                    <a:moveTo>
                      <a:pt x="622" y="818"/>
                    </a:moveTo>
                    <a:cubicBezTo>
                      <a:pt x="632" y="811"/>
                      <a:pt x="640" y="800"/>
                      <a:pt x="648" y="789"/>
                    </a:cubicBezTo>
                    <a:cubicBezTo>
                      <a:pt x="656" y="777"/>
                      <a:pt x="663" y="765"/>
                      <a:pt x="668" y="752"/>
                    </a:cubicBezTo>
                    <a:cubicBezTo>
                      <a:pt x="679" y="726"/>
                      <a:pt x="687" y="700"/>
                      <a:pt x="694" y="672"/>
                    </a:cubicBezTo>
                    <a:cubicBezTo>
                      <a:pt x="701" y="645"/>
                      <a:pt x="705" y="616"/>
                      <a:pt x="708" y="588"/>
                    </a:cubicBezTo>
                    <a:cubicBezTo>
                      <a:pt x="709" y="574"/>
                      <a:pt x="710" y="560"/>
                      <a:pt x="710" y="545"/>
                    </a:cubicBezTo>
                    <a:cubicBezTo>
                      <a:pt x="710" y="538"/>
                      <a:pt x="710" y="531"/>
                      <a:pt x="709" y="525"/>
                    </a:cubicBezTo>
                    <a:cubicBezTo>
                      <a:pt x="709" y="518"/>
                      <a:pt x="707" y="511"/>
                      <a:pt x="705" y="506"/>
                    </a:cubicBezTo>
                    <a:lnTo>
                      <a:pt x="705" y="506"/>
                    </a:lnTo>
                    <a:lnTo>
                      <a:pt x="705" y="505"/>
                    </a:lnTo>
                    <a:cubicBezTo>
                      <a:pt x="697" y="467"/>
                      <a:pt x="690" y="430"/>
                      <a:pt x="684" y="392"/>
                    </a:cubicBezTo>
                    <a:cubicBezTo>
                      <a:pt x="681" y="373"/>
                      <a:pt x="679" y="354"/>
                      <a:pt x="678" y="335"/>
                    </a:cubicBezTo>
                    <a:cubicBezTo>
                      <a:pt x="677" y="316"/>
                      <a:pt x="676" y="297"/>
                      <a:pt x="678" y="277"/>
                    </a:cubicBezTo>
                    <a:lnTo>
                      <a:pt x="678" y="277"/>
                    </a:lnTo>
                    <a:lnTo>
                      <a:pt x="679" y="281"/>
                    </a:lnTo>
                    <a:cubicBezTo>
                      <a:pt x="670" y="261"/>
                      <a:pt x="663" y="242"/>
                      <a:pt x="655" y="222"/>
                    </a:cubicBezTo>
                    <a:cubicBezTo>
                      <a:pt x="648" y="203"/>
                      <a:pt x="641" y="183"/>
                      <a:pt x="635" y="162"/>
                    </a:cubicBezTo>
                    <a:cubicBezTo>
                      <a:pt x="622" y="122"/>
                      <a:pt x="612" y="81"/>
                      <a:pt x="609" y="38"/>
                    </a:cubicBezTo>
                    <a:lnTo>
                      <a:pt x="609" y="38"/>
                    </a:lnTo>
                    <a:lnTo>
                      <a:pt x="610" y="41"/>
                    </a:lnTo>
                    <a:cubicBezTo>
                      <a:pt x="607" y="37"/>
                      <a:pt x="601" y="32"/>
                      <a:pt x="596" y="28"/>
                    </a:cubicBezTo>
                    <a:cubicBezTo>
                      <a:pt x="591" y="24"/>
                      <a:pt x="585" y="21"/>
                      <a:pt x="579" y="19"/>
                    </a:cubicBezTo>
                    <a:cubicBezTo>
                      <a:pt x="567" y="15"/>
                      <a:pt x="552" y="14"/>
                      <a:pt x="539" y="16"/>
                    </a:cubicBezTo>
                    <a:cubicBezTo>
                      <a:pt x="525" y="17"/>
                      <a:pt x="512" y="21"/>
                      <a:pt x="499" y="27"/>
                    </a:cubicBezTo>
                    <a:cubicBezTo>
                      <a:pt x="486" y="32"/>
                      <a:pt x="473" y="39"/>
                      <a:pt x="460" y="46"/>
                    </a:cubicBezTo>
                    <a:cubicBezTo>
                      <a:pt x="409" y="72"/>
                      <a:pt x="359" y="102"/>
                      <a:pt x="311" y="133"/>
                    </a:cubicBezTo>
                    <a:cubicBezTo>
                      <a:pt x="287" y="149"/>
                      <a:pt x="263" y="166"/>
                      <a:pt x="240" y="183"/>
                    </a:cubicBezTo>
                    <a:cubicBezTo>
                      <a:pt x="218" y="202"/>
                      <a:pt x="192" y="217"/>
                      <a:pt x="167" y="231"/>
                    </a:cubicBezTo>
                    <a:cubicBezTo>
                      <a:pt x="141" y="245"/>
                      <a:pt x="115" y="257"/>
                      <a:pt x="88" y="268"/>
                    </a:cubicBezTo>
                    <a:cubicBezTo>
                      <a:pt x="61" y="279"/>
                      <a:pt x="34" y="289"/>
                      <a:pt x="5" y="296"/>
                    </a:cubicBezTo>
                    <a:cubicBezTo>
                      <a:pt x="3" y="297"/>
                      <a:pt x="2" y="295"/>
                      <a:pt x="1" y="293"/>
                    </a:cubicBezTo>
                    <a:cubicBezTo>
                      <a:pt x="0" y="291"/>
                      <a:pt x="2" y="289"/>
                      <a:pt x="4" y="289"/>
                    </a:cubicBezTo>
                    <a:lnTo>
                      <a:pt x="4" y="289"/>
                    </a:lnTo>
                    <a:cubicBezTo>
                      <a:pt x="32" y="282"/>
                      <a:pt x="59" y="272"/>
                      <a:pt x="85" y="260"/>
                    </a:cubicBezTo>
                    <a:cubicBezTo>
                      <a:pt x="112" y="249"/>
                      <a:pt x="138" y="236"/>
                      <a:pt x="163" y="223"/>
                    </a:cubicBezTo>
                    <a:cubicBezTo>
                      <a:pt x="188" y="208"/>
                      <a:pt x="212" y="194"/>
                      <a:pt x="234" y="175"/>
                    </a:cubicBezTo>
                    <a:cubicBezTo>
                      <a:pt x="257" y="157"/>
                      <a:pt x="281" y="140"/>
                      <a:pt x="305" y="124"/>
                    </a:cubicBezTo>
                    <a:cubicBezTo>
                      <a:pt x="353" y="92"/>
                      <a:pt x="403" y="62"/>
                      <a:pt x="454" y="34"/>
                    </a:cubicBezTo>
                    <a:cubicBezTo>
                      <a:pt x="467" y="28"/>
                      <a:pt x="480" y="21"/>
                      <a:pt x="494" y="15"/>
                    </a:cubicBezTo>
                    <a:cubicBezTo>
                      <a:pt x="507" y="9"/>
                      <a:pt x="522" y="5"/>
                      <a:pt x="537" y="2"/>
                    </a:cubicBezTo>
                    <a:cubicBezTo>
                      <a:pt x="552" y="0"/>
                      <a:pt x="568" y="1"/>
                      <a:pt x="583" y="6"/>
                    </a:cubicBezTo>
                    <a:cubicBezTo>
                      <a:pt x="590" y="9"/>
                      <a:pt x="597" y="12"/>
                      <a:pt x="604" y="16"/>
                    </a:cubicBezTo>
                    <a:cubicBezTo>
                      <a:pt x="611" y="21"/>
                      <a:pt x="616" y="26"/>
                      <a:pt x="621" y="33"/>
                    </a:cubicBezTo>
                    <a:cubicBezTo>
                      <a:pt x="621" y="34"/>
                      <a:pt x="622" y="35"/>
                      <a:pt x="622" y="36"/>
                    </a:cubicBezTo>
                    <a:lnTo>
                      <a:pt x="622" y="36"/>
                    </a:lnTo>
                    <a:lnTo>
                      <a:pt x="622" y="36"/>
                    </a:lnTo>
                    <a:cubicBezTo>
                      <a:pt x="625" y="77"/>
                      <a:pt x="635" y="118"/>
                      <a:pt x="647" y="157"/>
                    </a:cubicBezTo>
                    <a:cubicBezTo>
                      <a:pt x="653" y="177"/>
                      <a:pt x="660" y="197"/>
                      <a:pt x="668" y="216"/>
                    </a:cubicBezTo>
                    <a:cubicBezTo>
                      <a:pt x="675" y="236"/>
                      <a:pt x="682" y="255"/>
                      <a:pt x="691" y="274"/>
                    </a:cubicBezTo>
                    <a:cubicBezTo>
                      <a:pt x="691" y="275"/>
                      <a:pt x="692" y="277"/>
                      <a:pt x="691" y="277"/>
                    </a:cubicBezTo>
                    <a:lnTo>
                      <a:pt x="691" y="277"/>
                    </a:lnTo>
                    <a:lnTo>
                      <a:pt x="691" y="277"/>
                    </a:lnTo>
                    <a:cubicBezTo>
                      <a:pt x="689" y="295"/>
                      <a:pt x="690" y="314"/>
                      <a:pt x="691" y="333"/>
                    </a:cubicBezTo>
                    <a:cubicBezTo>
                      <a:pt x="693" y="351"/>
                      <a:pt x="695" y="370"/>
                      <a:pt x="698" y="389"/>
                    </a:cubicBezTo>
                    <a:cubicBezTo>
                      <a:pt x="704" y="426"/>
                      <a:pt x="711" y="463"/>
                      <a:pt x="719" y="500"/>
                    </a:cubicBezTo>
                    <a:lnTo>
                      <a:pt x="719" y="498"/>
                    </a:lnTo>
                    <a:cubicBezTo>
                      <a:pt x="723" y="507"/>
                      <a:pt x="724" y="514"/>
                      <a:pt x="724" y="522"/>
                    </a:cubicBezTo>
                    <a:cubicBezTo>
                      <a:pt x="725" y="529"/>
                      <a:pt x="726" y="537"/>
                      <a:pt x="726" y="544"/>
                    </a:cubicBezTo>
                    <a:cubicBezTo>
                      <a:pt x="726" y="559"/>
                      <a:pt x="725" y="574"/>
                      <a:pt x="724" y="588"/>
                    </a:cubicBezTo>
                    <a:cubicBezTo>
                      <a:pt x="722" y="617"/>
                      <a:pt x="716" y="646"/>
                      <a:pt x="710" y="674"/>
                    </a:cubicBezTo>
                    <a:cubicBezTo>
                      <a:pt x="703" y="702"/>
                      <a:pt x="695" y="730"/>
                      <a:pt x="684" y="757"/>
                    </a:cubicBezTo>
                    <a:cubicBezTo>
                      <a:pt x="678" y="771"/>
                      <a:pt x="671" y="784"/>
                      <a:pt x="663" y="797"/>
                    </a:cubicBezTo>
                    <a:cubicBezTo>
                      <a:pt x="655" y="809"/>
                      <a:pt x="645" y="821"/>
                      <a:pt x="633" y="831"/>
                    </a:cubicBezTo>
                    <a:cubicBezTo>
                      <a:pt x="628" y="835"/>
                      <a:pt x="623" y="834"/>
                      <a:pt x="620" y="830"/>
                    </a:cubicBezTo>
                    <a:cubicBezTo>
                      <a:pt x="617" y="828"/>
                      <a:pt x="618" y="822"/>
                      <a:pt x="622" y="81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26"/>
              <p:cNvSpPr/>
              <p:nvPr/>
            </p:nvSpPr>
            <p:spPr>
              <a:xfrm>
                <a:off x="2224834" y="2261190"/>
                <a:ext cx="538535" cy="294466"/>
              </a:xfrm>
              <a:custGeom>
                <a:rect b="b" l="l" r="r" t="t"/>
                <a:pathLst>
                  <a:path extrusionOk="0" h="520" w="951">
                    <a:moveTo>
                      <a:pt x="7" y="519"/>
                    </a:moveTo>
                    <a:lnTo>
                      <a:pt x="6" y="519"/>
                    </a:lnTo>
                    <a:cubicBezTo>
                      <a:pt x="2" y="518"/>
                      <a:pt x="0" y="515"/>
                      <a:pt x="0" y="511"/>
                    </a:cubicBezTo>
                    <a:cubicBezTo>
                      <a:pt x="0" y="511"/>
                      <a:pt x="11" y="452"/>
                      <a:pt x="39" y="389"/>
                    </a:cubicBezTo>
                    <a:cubicBezTo>
                      <a:pt x="76" y="304"/>
                      <a:pt x="126" y="250"/>
                      <a:pt x="183" y="233"/>
                    </a:cubicBezTo>
                    <a:cubicBezTo>
                      <a:pt x="244" y="215"/>
                      <a:pt x="303" y="209"/>
                      <a:pt x="362" y="203"/>
                    </a:cubicBezTo>
                    <a:cubicBezTo>
                      <a:pt x="434" y="196"/>
                      <a:pt x="503" y="189"/>
                      <a:pt x="551" y="158"/>
                    </a:cubicBezTo>
                    <a:cubicBezTo>
                      <a:pt x="584" y="137"/>
                      <a:pt x="614" y="116"/>
                      <a:pt x="640" y="97"/>
                    </a:cubicBezTo>
                    <a:cubicBezTo>
                      <a:pt x="668" y="78"/>
                      <a:pt x="700" y="65"/>
                      <a:pt x="734" y="61"/>
                    </a:cubicBezTo>
                    <a:cubicBezTo>
                      <a:pt x="793" y="53"/>
                      <a:pt x="875" y="37"/>
                      <a:pt x="939" y="2"/>
                    </a:cubicBezTo>
                    <a:cubicBezTo>
                      <a:pt x="943" y="0"/>
                      <a:pt x="946" y="1"/>
                      <a:pt x="949" y="4"/>
                    </a:cubicBezTo>
                    <a:cubicBezTo>
                      <a:pt x="950" y="7"/>
                      <a:pt x="949" y="11"/>
                      <a:pt x="946" y="13"/>
                    </a:cubicBezTo>
                    <a:cubicBezTo>
                      <a:pt x="880" y="50"/>
                      <a:pt x="796" y="66"/>
                      <a:pt x="736" y="74"/>
                    </a:cubicBezTo>
                    <a:cubicBezTo>
                      <a:pt x="704" y="78"/>
                      <a:pt x="674" y="89"/>
                      <a:pt x="648" y="108"/>
                    </a:cubicBezTo>
                    <a:cubicBezTo>
                      <a:pt x="621" y="128"/>
                      <a:pt x="591" y="148"/>
                      <a:pt x="558" y="169"/>
                    </a:cubicBezTo>
                    <a:cubicBezTo>
                      <a:pt x="507" y="202"/>
                      <a:pt x="437" y="209"/>
                      <a:pt x="363" y="216"/>
                    </a:cubicBezTo>
                    <a:cubicBezTo>
                      <a:pt x="306" y="222"/>
                      <a:pt x="246" y="228"/>
                      <a:pt x="187" y="246"/>
                    </a:cubicBezTo>
                    <a:cubicBezTo>
                      <a:pt x="119" y="266"/>
                      <a:pt x="75" y="338"/>
                      <a:pt x="51" y="394"/>
                    </a:cubicBezTo>
                    <a:cubicBezTo>
                      <a:pt x="24" y="456"/>
                      <a:pt x="13" y="513"/>
                      <a:pt x="13" y="514"/>
                    </a:cubicBezTo>
                    <a:cubicBezTo>
                      <a:pt x="13" y="516"/>
                      <a:pt x="10" y="519"/>
                      <a:pt x="7" y="51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26"/>
              <p:cNvSpPr/>
              <p:nvPr/>
            </p:nvSpPr>
            <p:spPr>
              <a:xfrm>
                <a:off x="2661438" y="1984845"/>
                <a:ext cx="76448" cy="45302"/>
              </a:xfrm>
              <a:custGeom>
                <a:rect b="b" l="l" r="r" t="t"/>
                <a:pathLst>
                  <a:path extrusionOk="0" h="80" w="135">
                    <a:moveTo>
                      <a:pt x="131" y="12"/>
                    </a:moveTo>
                    <a:cubicBezTo>
                      <a:pt x="123" y="21"/>
                      <a:pt x="114" y="30"/>
                      <a:pt x="104" y="37"/>
                    </a:cubicBezTo>
                    <a:cubicBezTo>
                      <a:pt x="95" y="45"/>
                      <a:pt x="85" y="52"/>
                      <a:pt x="74" y="59"/>
                    </a:cubicBezTo>
                    <a:cubicBezTo>
                      <a:pt x="64" y="65"/>
                      <a:pt x="53" y="70"/>
                      <a:pt x="41" y="74"/>
                    </a:cubicBezTo>
                    <a:cubicBezTo>
                      <a:pt x="29" y="78"/>
                      <a:pt x="16" y="79"/>
                      <a:pt x="4" y="79"/>
                    </a:cubicBezTo>
                    <a:cubicBezTo>
                      <a:pt x="1" y="79"/>
                      <a:pt x="0" y="76"/>
                      <a:pt x="0" y="74"/>
                    </a:cubicBezTo>
                    <a:cubicBezTo>
                      <a:pt x="0" y="71"/>
                      <a:pt x="2" y="70"/>
                      <a:pt x="4" y="70"/>
                    </a:cubicBezTo>
                    <a:lnTo>
                      <a:pt x="4" y="70"/>
                    </a:lnTo>
                    <a:cubicBezTo>
                      <a:pt x="15" y="70"/>
                      <a:pt x="26" y="67"/>
                      <a:pt x="37" y="64"/>
                    </a:cubicBezTo>
                    <a:cubicBezTo>
                      <a:pt x="47" y="60"/>
                      <a:pt x="59" y="55"/>
                      <a:pt x="68" y="49"/>
                    </a:cubicBezTo>
                    <a:cubicBezTo>
                      <a:pt x="78" y="43"/>
                      <a:pt x="87" y="36"/>
                      <a:pt x="96" y="28"/>
                    </a:cubicBezTo>
                    <a:cubicBezTo>
                      <a:pt x="105" y="20"/>
                      <a:pt x="113" y="12"/>
                      <a:pt x="121" y="3"/>
                    </a:cubicBezTo>
                    <a:lnTo>
                      <a:pt x="121" y="3"/>
                    </a:lnTo>
                    <a:cubicBezTo>
                      <a:pt x="123" y="0"/>
                      <a:pt x="127" y="0"/>
                      <a:pt x="130" y="3"/>
                    </a:cubicBezTo>
                    <a:cubicBezTo>
                      <a:pt x="132" y="5"/>
                      <a:pt x="134" y="9"/>
                      <a:pt x="131" y="1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26"/>
              <p:cNvSpPr/>
              <p:nvPr/>
            </p:nvSpPr>
            <p:spPr>
              <a:xfrm>
                <a:off x="2263908" y="2491100"/>
                <a:ext cx="502859" cy="199897"/>
              </a:xfrm>
              <a:custGeom>
                <a:rect b="b" l="l" r="r" t="t"/>
                <a:pathLst>
                  <a:path extrusionOk="0" h="353" w="888">
                    <a:moveTo>
                      <a:pt x="8" y="352"/>
                    </a:moveTo>
                    <a:cubicBezTo>
                      <a:pt x="7" y="352"/>
                      <a:pt x="6" y="352"/>
                      <a:pt x="5" y="352"/>
                    </a:cubicBezTo>
                    <a:cubicBezTo>
                      <a:pt x="2" y="351"/>
                      <a:pt x="0" y="347"/>
                      <a:pt x="1" y="344"/>
                    </a:cubicBezTo>
                    <a:cubicBezTo>
                      <a:pt x="2" y="342"/>
                      <a:pt x="42" y="233"/>
                      <a:pt x="163" y="218"/>
                    </a:cubicBezTo>
                    <a:cubicBezTo>
                      <a:pt x="238" y="208"/>
                      <a:pt x="275" y="207"/>
                      <a:pt x="315" y="206"/>
                    </a:cubicBezTo>
                    <a:cubicBezTo>
                      <a:pt x="337" y="206"/>
                      <a:pt x="360" y="205"/>
                      <a:pt x="391" y="203"/>
                    </a:cubicBezTo>
                    <a:cubicBezTo>
                      <a:pt x="474" y="197"/>
                      <a:pt x="643" y="137"/>
                      <a:pt x="679" y="101"/>
                    </a:cubicBezTo>
                    <a:cubicBezTo>
                      <a:pt x="718" y="63"/>
                      <a:pt x="769" y="20"/>
                      <a:pt x="880" y="1"/>
                    </a:cubicBezTo>
                    <a:cubicBezTo>
                      <a:pt x="883" y="0"/>
                      <a:pt x="887" y="2"/>
                      <a:pt x="887" y="6"/>
                    </a:cubicBezTo>
                    <a:cubicBezTo>
                      <a:pt x="887" y="10"/>
                      <a:pt x="885" y="13"/>
                      <a:pt x="882" y="13"/>
                    </a:cubicBezTo>
                    <a:cubicBezTo>
                      <a:pt x="774" y="32"/>
                      <a:pt x="726" y="73"/>
                      <a:pt x="688" y="111"/>
                    </a:cubicBezTo>
                    <a:cubicBezTo>
                      <a:pt x="651" y="148"/>
                      <a:pt x="477" y="210"/>
                      <a:pt x="392" y="216"/>
                    </a:cubicBezTo>
                    <a:cubicBezTo>
                      <a:pt x="360" y="218"/>
                      <a:pt x="337" y="219"/>
                      <a:pt x="315" y="219"/>
                    </a:cubicBezTo>
                    <a:cubicBezTo>
                      <a:pt x="276" y="220"/>
                      <a:pt x="239" y="221"/>
                      <a:pt x="164" y="231"/>
                    </a:cubicBezTo>
                    <a:cubicBezTo>
                      <a:pt x="52" y="245"/>
                      <a:pt x="14" y="347"/>
                      <a:pt x="13" y="348"/>
                    </a:cubicBezTo>
                    <a:cubicBezTo>
                      <a:pt x="13" y="351"/>
                      <a:pt x="10" y="352"/>
                      <a:pt x="8" y="35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26"/>
              <p:cNvSpPr/>
              <p:nvPr/>
            </p:nvSpPr>
            <p:spPr>
              <a:xfrm>
                <a:off x="2279764" y="2694961"/>
                <a:ext cx="300130" cy="131943"/>
              </a:xfrm>
              <a:custGeom>
                <a:rect b="b" l="l" r="r" t="t"/>
                <a:pathLst>
                  <a:path extrusionOk="0" h="233" w="530">
                    <a:moveTo>
                      <a:pt x="3" y="206"/>
                    </a:moveTo>
                    <a:cubicBezTo>
                      <a:pt x="10" y="201"/>
                      <a:pt x="17" y="199"/>
                      <a:pt x="24" y="196"/>
                    </a:cubicBezTo>
                    <a:cubicBezTo>
                      <a:pt x="31" y="194"/>
                      <a:pt x="38" y="191"/>
                      <a:pt x="45" y="189"/>
                    </a:cubicBezTo>
                    <a:cubicBezTo>
                      <a:pt x="59" y="187"/>
                      <a:pt x="73" y="185"/>
                      <a:pt x="88" y="185"/>
                    </a:cubicBezTo>
                    <a:cubicBezTo>
                      <a:pt x="116" y="184"/>
                      <a:pt x="145" y="189"/>
                      <a:pt x="172" y="192"/>
                    </a:cubicBezTo>
                    <a:cubicBezTo>
                      <a:pt x="228" y="199"/>
                      <a:pt x="284" y="207"/>
                      <a:pt x="339" y="213"/>
                    </a:cubicBezTo>
                    <a:cubicBezTo>
                      <a:pt x="353" y="214"/>
                      <a:pt x="367" y="215"/>
                      <a:pt x="381" y="216"/>
                    </a:cubicBezTo>
                    <a:cubicBezTo>
                      <a:pt x="388" y="216"/>
                      <a:pt x="394" y="216"/>
                      <a:pt x="401" y="216"/>
                    </a:cubicBezTo>
                    <a:cubicBezTo>
                      <a:pt x="408" y="216"/>
                      <a:pt x="415" y="217"/>
                      <a:pt x="421" y="217"/>
                    </a:cubicBezTo>
                    <a:cubicBezTo>
                      <a:pt x="435" y="218"/>
                      <a:pt x="445" y="208"/>
                      <a:pt x="453" y="197"/>
                    </a:cubicBezTo>
                    <a:cubicBezTo>
                      <a:pt x="461" y="186"/>
                      <a:pt x="468" y="174"/>
                      <a:pt x="474" y="161"/>
                    </a:cubicBezTo>
                    <a:cubicBezTo>
                      <a:pt x="486" y="136"/>
                      <a:pt x="494" y="110"/>
                      <a:pt x="503" y="83"/>
                    </a:cubicBezTo>
                    <a:cubicBezTo>
                      <a:pt x="511" y="56"/>
                      <a:pt x="518" y="29"/>
                      <a:pt x="524" y="2"/>
                    </a:cubicBezTo>
                    <a:cubicBezTo>
                      <a:pt x="524" y="0"/>
                      <a:pt x="526" y="0"/>
                      <a:pt x="527" y="0"/>
                    </a:cubicBezTo>
                    <a:cubicBezTo>
                      <a:pt x="528" y="1"/>
                      <a:pt x="529" y="1"/>
                      <a:pt x="529" y="2"/>
                    </a:cubicBezTo>
                    <a:lnTo>
                      <a:pt x="529" y="2"/>
                    </a:lnTo>
                    <a:cubicBezTo>
                      <a:pt x="516" y="57"/>
                      <a:pt x="502" y="111"/>
                      <a:pt x="479" y="163"/>
                    </a:cubicBezTo>
                    <a:cubicBezTo>
                      <a:pt x="473" y="176"/>
                      <a:pt x="467" y="190"/>
                      <a:pt x="459" y="201"/>
                    </a:cubicBezTo>
                    <a:cubicBezTo>
                      <a:pt x="455" y="207"/>
                      <a:pt x="450" y="212"/>
                      <a:pt x="444" y="217"/>
                    </a:cubicBezTo>
                    <a:cubicBezTo>
                      <a:pt x="438" y="222"/>
                      <a:pt x="430" y="224"/>
                      <a:pt x="423" y="226"/>
                    </a:cubicBezTo>
                    <a:cubicBezTo>
                      <a:pt x="416" y="228"/>
                      <a:pt x="408" y="230"/>
                      <a:pt x="401" y="231"/>
                    </a:cubicBezTo>
                    <a:cubicBezTo>
                      <a:pt x="394" y="232"/>
                      <a:pt x="387" y="231"/>
                      <a:pt x="380" y="231"/>
                    </a:cubicBezTo>
                    <a:cubicBezTo>
                      <a:pt x="366" y="231"/>
                      <a:pt x="352" y="229"/>
                      <a:pt x="337" y="228"/>
                    </a:cubicBezTo>
                    <a:cubicBezTo>
                      <a:pt x="281" y="223"/>
                      <a:pt x="226" y="213"/>
                      <a:pt x="170" y="204"/>
                    </a:cubicBezTo>
                    <a:cubicBezTo>
                      <a:pt x="157" y="202"/>
                      <a:pt x="142" y="200"/>
                      <a:pt x="129" y="199"/>
                    </a:cubicBezTo>
                    <a:cubicBezTo>
                      <a:pt x="115" y="197"/>
                      <a:pt x="101" y="196"/>
                      <a:pt x="88" y="196"/>
                    </a:cubicBezTo>
                    <a:cubicBezTo>
                      <a:pt x="74" y="196"/>
                      <a:pt x="60" y="198"/>
                      <a:pt x="47" y="201"/>
                    </a:cubicBezTo>
                    <a:cubicBezTo>
                      <a:pt x="41" y="203"/>
                      <a:pt x="34" y="204"/>
                      <a:pt x="28" y="207"/>
                    </a:cubicBezTo>
                    <a:cubicBezTo>
                      <a:pt x="22" y="209"/>
                      <a:pt x="16" y="213"/>
                      <a:pt x="12" y="216"/>
                    </a:cubicBezTo>
                    <a:lnTo>
                      <a:pt x="11" y="216"/>
                    </a:lnTo>
                    <a:cubicBezTo>
                      <a:pt x="8" y="218"/>
                      <a:pt x="4" y="218"/>
                      <a:pt x="2" y="215"/>
                    </a:cubicBezTo>
                    <a:cubicBezTo>
                      <a:pt x="0" y="213"/>
                      <a:pt x="0" y="209"/>
                      <a:pt x="3" y="20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26"/>
              <p:cNvSpPr/>
              <p:nvPr/>
            </p:nvSpPr>
            <p:spPr>
              <a:xfrm>
                <a:off x="2502879" y="2712516"/>
                <a:ext cx="251429" cy="113822"/>
              </a:xfrm>
              <a:custGeom>
                <a:rect b="b" l="l" r="r" t="t"/>
                <a:pathLst>
                  <a:path extrusionOk="0" h="201" w="444">
                    <a:moveTo>
                      <a:pt x="442" y="6"/>
                    </a:moveTo>
                    <a:cubicBezTo>
                      <a:pt x="418" y="40"/>
                      <a:pt x="391" y="72"/>
                      <a:pt x="361" y="102"/>
                    </a:cubicBezTo>
                    <a:cubicBezTo>
                      <a:pt x="346" y="116"/>
                      <a:pt x="330" y="130"/>
                      <a:pt x="313" y="142"/>
                    </a:cubicBezTo>
                    <a:cubicBezTo>
                      <a:pt x="295" y="154"/>
                      <a:pt x="276" y="165"/>
                      <a:pt x="256" y="171"/>
                    </a:cubicBezTo>
                    <a:cubicBezTo>
                      <a:pt x="216" y="184"/>
                      <a:pt x="173" y="190"/>
                      <a:pt x="132" y="194"/>
                    </a:cubicBezTo>
                    <a:cubicBezTo>
                      <a:pt x="90" y="198"/>
                      <a:pt x="49" y="200"/>
                      <a:pt x="7" y="200"/>
                    </a:cubicBezTo>
                    <a:cubicBezTo>
                      <a:pt x="3" y="200"/>
                      <a:pt x="0" y="197"/>
                      <a:pt x="0" y="193"/>
                    </a:cubicBezTo>
                    <a:cubicBezTo>
                      <a:pt x="0" y="190"/>
                      <a:pt x="3" y="187"/>
                      <a:pt x="7" y="187"/>
                    </a:cubicBezTo>
                    <a:lnTo>
                      <a:pt x="7" y="187"/>
                    </a:lnTo>
                    <a:cubicBezTo>
                      <a:pt x="48" y="187"/>
                      <a:pt x="90" y="185"/>
                      <a:pt x="131" y="181"/>
                    </a:cubicBezTo>
                    <a:cubicBezTo>
                      <a:pt x="172" y="178"/>
                      <a:pt x="213" y="172"/>
                      <a:pt x="252" y="160"/>
                    </a:cubicBezTo>
                    <a:cubicBezTo>
                      <a:pt x="291" y="148"/>
                      <a:pt x="324" y="122"/>
                      <a:pt x="354" y="94"/>
                    </a:cubicBezTo>
                    <a:cubicBezTo>
                      <a:pt x="369" y="80"/>
                      <a:pt x="384" y="65"/>
                      <a:pt x="397" y="50"/>
                    </a:cubicBezTo>
                    <a:cubicBezTo>
                      <a:pt x="411" y="35"/>
                      <a:pt x="424" y="18"/>
                      <a:pt x="436" y="2"/>
                    </a:cubicBezTo>
                    <a:lnTo>
                      <a:pt x="436" y="2"/>
                    </a:lnTo>
                    <a:cubicBezTo>
                      <a:pt x="438" y="0"/>
                      <a:pt x="440" y="0"/>
                      <a:pt x="441" y="1"/>
                    </a:cubicBezTo>
                    <a:cubicBezTo>
                      <a:pt x="442" y="3"/>
                      <a:pt x="443" y="5"/>
                      <a:pt x="442" y="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26"/>
              <p:cNvSpPr/>
              <p:nvPr/>
            </p:nvSpPr>
            <p:spPr>
              <a:xfrm>
                <a:off x="2067974" y="2725541"/>
                <a:ext cx="92870" cy="168751"/>
              </a:xfrm>
              <a:custGeom>
                <a:rect b="b" l="l" r="r" t="t"/>
                <a:pathLst>
                  <a:path extrusionOk="0" h="298" w="164">
                    <a:moveTo>
                      <a:pt x="2" y="290"/>
                    </a:moveTo>
                    <a:cubicBezTo>
                      <a:pt x="17" y="280"/>
                      <a:pt x="32" y="268"/>
                      <a:pt x="46" y="256"/>
                    </a:cubicBezTo>
                    <a:cubicBezTo>
                      <a:pt x="60" y="245"/>
                      <a:pt x="74" y="232"/>
                      <a:pt x="87" y="219"/>
                    </a:cubicBezTo>
                    <a:cubicBezTo>
                      <a:pt x="100" y="206"/>
                      <a:pt x="112" y="193"/>
                      <a:pt x="123" y="179"/>
                    </a:cubicBezTo>
                    <a:cubicBezTo>
                      <a:pt x="134" y="164"/>
                      <a:pt x="144" y="149"/>
                      <a:pt x="150" y="133"/>
                    </a:cubicBezTo>
                    <a:lnTo>
                      <a:pt x="150" y="137"/>
                    </a:lnTo>
                    <a:lnTo>
                      <a:pt x="150" y="137"/>
                    </a:lnTo>
                    <a:cubicBezTo>
                      <a:pt x="144" y="114"/>
                      <a:pt x="137" y="91"/>
                      <a:pt x="130" y="69"/>
                    </a:cubicBezTo>
                    <a:cubicBezTo>
                      <a:pt x="126" y="58"/>
                      <a:pt x="121" y="47"/>
                      <a:pt x="117" y="36"/>
                    </a:cubicBezTo>
                    <a:cubicBezTo>
                      <a:pt x="112" y="25"/>
                      <a:pt x="108" y="15"/>
                      <a:pt x="101" y="5"/>
                    </a:cubicBezTo>
                    <a:lnTo>
                      <a:pt x="101" y="5"/>
                    </a:lnTo>
                    <a:cubicBezTo>
                      <a:pt x="100" y="3"/>
                      <a:pt x="101" y="2"/>
                      <a:pt x="102" y="0"/>
                    </a:cubicBezTo>
                    <a:cubicBezTo>
                      <a:pt x="103" y="0"/>
                      <a:pt x="105" y="0"/>
                      <a:pt x="107" y="1"/>
                    </a:cubicBezTo>
                    <a:cubicBezTo>
                      <a:pt x="114" y="11"/>
                      <a:pt x="120" y="22"/>
                      <a:pt x="125" y="32"/>
                    </a:cubicBezTo>
                    <a:cubicBezTo>
                      <a:pt x="130" y="43"/>
                      <a:pt x="135" y="54"/>
                      <a:pt x="140" y="65"/>
                    </a:cubicBezTo>
                    <a:cubicBezTo>
                      <a:pt x="148" y="88"/>
                      <a:pt x="156" y="110"/>
                      <a:pt x="163" y="133"/>
                    </a:cubicBezTo>
                    <a:lnTo>
                      <a:pt x="163" y="133"/>
                    </a:lnTo>
                    <a:lnTo>
                      <a:pt x="163" y="133"/>
                    </a:lnTo>
                    <a:cubicBezTo>
                      <a:pt x="163" y="135"/>
                      <a:pt x="163" y="136"/>
                      <a:pt x="162" y="137"/>
                    </a:cubicBezTo>
                    <a:cubicBezTo>
                      <a:pt x="155" y="155"/>
                      <a:pt x="144" y="171"/>
                      <a:pt x="132" y="186"/>
                    </a:cubicBezTo>
                    <a:cubicBezTo>
                      <a:pt x="121" y="201"/>
                      <a:pt x="107" y="214"/>
                      <a:pt x="94" y="226"/>
                    </a:cubicBezTo>
                    <a:cubicBezTo>
                      <a:pt x="80" y="239"/>
                      <a:pt x="66" y="251"/>
                      <a:pt x="51" y="263"/>
                    </a:cubicBezTo>
                    <a:cubicBezTo>
                      <a:pt x="37" y="274"/>
                      <a:pt x="22" y="285"/>
                      <a:pt x="6" y="295"/>
                    </a:cubicBezTo>
                    <a:cubicBezTo>
                      <a:pt x="4" y="297"/>
                      <a:pt x="2" y="296"/>
                      <a:pt x="1" y="295"/>
                    </a:cubicBezTo>
                    <a:cubicBezTo>
                      <a:pt x="0" y="293"/>
                      <a:pt x="1" y="291"/>
                      <a:pt x="2" y="29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26"/>
              <p:cNvSpPr/>
              <p:nvPr/>
            </p:nvSpPr>
            <p:spPr>
              <a:xfrm>
                <a:off x="2152350" y="2778205"/>
                <a:ext cx="136474" cy="40772"/>
              </a:xfrm>
              <a:custGeom>
                <a:rect b="b" l="l" r="r" t="t"/>
                <a:pathLst>
                  <a:path extrusionOk="0" h="72" w="241">
                    <a:moveTo>
                      <a:pt x="232" y="71"/>
                    </a:moveTo>
                    <a:cubicBezTo>
                      <a:pt x="231" y="71"/>
                      <a:pt x="229" y="70"/>
                      <a:pt x="228" y="69"/>
                    </a:cubicBezTo>
                    <a:cubicBezTo>
                      <a:pt x="157" y="15"/>
                      <a:pt x="10" y="48"/>
                      <a:pt x="9" y="48"/>
                    </a:cubicBezTo>
                    <a:cubicBezTo>
                      <a:pt x="5" y="49"/>
                      <a:pt x="2" y="47"/>
                      <a:pt x="1" y="43"/>
                    </a:cubicBezTo>
                    <a:cubicBezTo>
                      <a:pt x="0" y="40"/>
                      <a:pt x="2" y="36"/>
                      <a:pt x="6" y="35"/>
                    </a:cubicBezTo>
                    <a:cubicBezTo>
                      <a:pt x="12" y="34"/>
                      <a:pt x="160" y="0"/>
                      <a:pt x="237" y="59"/>
                    </a:cubicBezTo>
                    <a:cubicBezTo>
                      <a:pt x="239" y="61"/>
                      <a:pt x="240" y="65"/>
                      <a:pt x="238" y="68"/>
                    </a:cubicBezTo>
                    <a:cubicBezTo>
                      <a:pt x="236" y="70"/>
                      <a:pt x="234" y="71"/>
                      <a:pt x="232" y="7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26"/>
              <p:cNvSpPr/>
              <p:nvPr/>
            </p:nvSpPr>
            <p:spPr>
              <a:xfrm>
                <a:off x="1704420" y="2834266"/>
                <a:ext cx="157993" cy="56062"/>
              </a:xfrm>
              <a:custGeom>
                <a:rect b="b" l="l" r="r" t="t"/>
                <a:pathLst>
                  <a:path extrusionOk="0" h="99" w="279">
                    <a:moveTo>
                      <a:pt x="13" y="6"/>
                    </a:moveTo>
                    <a:cubicBezTo>
                      <a:pt x="16" y="10"/>
                      <a:pt x="20" y="14"/>
                      <a:pt x="24" y="19"/>
                    </a:cubicBezTo>
                    <a:cubicBezTo>
                      <a:pt x="28" y="23"/>
                      <a:pt x="32" y="27"/>
                      <a:pt x="37" y="30"/>
                    </a:cubicBezTo>
                    <a:cubicBezTo>
                      <a:pt x="41" y="34"/>
                      <a:pt x="46" y="37"/>
                      <a:pt x="51" y="41"/>
                    </a:cubicBezTo>
                    <a:cubicBezTo>
                      <a:pt x="56" y="44"/>
                      <a:pt x="61" y="47"/>
                      <a:pt x="66" y="50"/>
                    </a:cubicBezTo>
                    <a:cubicBezTo>
                      <a:pt x="71" y="52"/>
                      <a:pt x="76" y="55"/>
                      <a:pt x="82" y="58"/>
                    </a:cubicBezTo>
                    <a:lnTo>
                      <a:pt x="98" y="65"/>
                    </a:lnTo>
                    <a:cubicBezTo>
                      <a:pt x="109" y="69"/>
                      <a:pt x="120" y="73"/>
                      <a:pt x="132" y="76"/>
                    </a:cubicBezTo>
                    <a:cubicBezTo>
                      <a:pt x="143" y="79"/>
                      <a:pt x="155" y="81"/>
                      <a:pt x="167" y="83"/>
                    </a:cubicBezTo>
                    <a:cubicBezTo>
                      <a:pt x="178" y="85"/>
                      <a:pt x="190" y="86"/>
                      <a:pt x="203" y="88"/>
                    </a:cubicBezTo>
                    <a:cubicBezTo>
                      <a:pt x="215" y="89"/>
                      <a:pt x="227" y="90"/>
                      <a:pt x="239" y="90"/>
                    </a:cubicBezTo>
                    <a:lnTo>
                      <a:pt x="275" y="91"/>
                    </a:lnTo>
                    <a:lnTo>
                      <a:pt x="275" y="91"/>
                    </a:lnTo>
                    <a:cubicBezTo>
                      <a:pt x="277" y="91"/>
                      <a:pt x="278" y="92"/>
                      <a:pt x="278" y="94"/>
                    </a:cubicBezTo>
                    <a:cubicBezTo>
                      <a:pt x="278" y="96"/>
                      <a:pt x="277" y="97"/>
                      <a:pt x="275" y="97"/>
                    </a:cubicBezTo>
                    <a:lnTo>
                      <a:pt x="238" y="98"/>
                    </a:lnTo>
                    <a:cubicBezTo>
                      <a:pt x="226" y="97"/>
                      <a:pt x="214" y="97"/>
                      <a:pt x="202" y="96"/>
                    </a:cubicBezTo>
                    <a:cubicBezTo>
                      <a:pt x="190" y="95"/>
                      <a:pt x="178" y="94"/>
                      <a:pt x="165" y="92"/>
                    </a:cubicBezTo>
                    <a:cubicBezTo>
                      <a:pt x="153" y="90"/>
                      <a:pt x="141" y="88"/>
                      <a:pt x="129" y="85"/>
                    </a:cubicBezTo>
                    <a:cubicBezTo>
                      <a:pt x="117" y="82"/>
                      <a:pt x="105" y="78"/>
                      <a:pt x="94" y="74"/>
                    </a:cubicBezTo>
                    <a:lnTo>
                      <a:pt x="77" y="67"/>
                    </a:lnTo>
                    <a:cubicBezTo>
                      <a:pt x="71" y="65"/>
                      <a:pt x="65" y="62"/>
                      <a:pt x="60" y="59"/>
                    </a:cubicBezTo>
                    <a:cubicBezTo>
                      <a:pt x="55" y="56"/>
                      <a:pt x="49" y="53"/>
                      <a:pt x="44" y="50"/>
                    </a:cubicBezTo>
                    <a:cubicBezTo>
                      <a:pt x="39" y="46"/>
                      <a:pt x="33" y="43"/>
                      <a:pt x="28" y="39"/>
                    </a:cubicBezTo>
                    <a:cubicBezTo>
                      <a:pt x="18" y="32"/>
                      <a:pt x="9" y="23"/>
                      <a:pt x="2" y="12"/>
                    </a:cubicBezTo>
                    <a:cubicBezTo>
                      <a:pt x="0" y="9"/>
                      <a:pt x="0" y="5"/>
                      <a:pt x="3" y="2"/>
                    </a:cubicBezTo>
                    <a:cubicBezTo>
                      <a:pt x="5" y="0"/>
                      <a:pt x="10" y="1"/>
                      <a:pt x="13" y="4"/>
                    </a:cubicBezTo>
                    <a:lnTo>
                      <a:pt x="13" y="5"/>
                    </a:lnTo>
                    <a:lnTo>
                      <a:pt x="13" y="6"/>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26"/>
              <p:cNvSpPr/>
              <p:nvPr/>
            </p:nvSpPr>
            <p:spPr>
              <a:xfrm>
                <a:off x="2319970" y="2837098"/>
                <a:ext cx="339769" cy="91737"/>
              </a:xfrm>
              <a:custGeom>
                <a:rect b="b" l="l" r="r" t="t"/>
                <a:pathLst>
                  <a:path extrusionOk="0" h="162" w="600">
                    <a:moveTo>
                      <a:pt x="241" y="158"/>
                    </a:moveTo>
                    <a:cubicBezTo>
                      <a:pt x="175" y="157"/>
                      <a:pt x="0" y="161"/>
                      <a:pt x="29" y="108"/>
                    </a:cubicBezTo>
                    <a:cubicBezTo>
                      <a:pt x="39" y="88"/>
                      <a:pt x="46" y="68"/>
                      <a:pt x="50" y="47"/>
                    </a:cubicBezTo>
                    <a:cubicBezTo>
                      <a:pt x="59" y="0"/>
                      <a:pt x="267" y="39"/>
                      <a:pt x="309" y="39"/>
                    </a:cubicBezTo>
                    <a:cubicBezTo>
                      <a:pt x="357" y="39"/>
                      <a:pt x="464" y="37"/>
                      <a:pt x="550" y="22"/>
                    </a:cubicBezTo>
                    <a:cubicBezTo>
                      <a:pt x="578" y="17"/>
                      <a:pt x="599" y="40"/>
                      <a:pt x="584" y="59"/>
                    </a:cubicBezTo>
                    <a:cubicBezTo>
                      <a:pt x="536" y="118"/>
                      <a:pt x="386" y="158"/>
                      <a:pt x="241" y="158"/>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26"/>
              <p:cNvSpPr/>
              <p:nvPr/>
            </p:nvSpPr>
            <p:spPr>
              <a:xfrm>
                <a:off x="2615003" y="2561319"/>
                <a:ext cx="118353" cy="157992"/>
              </a:xfrm>
              <a:custGeom>
                <a:rect b="b" l="l" r="r" t="t"/>
                <a:pathLst>
                  <a:path extrusionOk="0" h="279" w="209">
                    <a:moveTo>
                      <a:pt x="28" y="246"/>
                    </a:moveTo>
                    <a:cubicBezTo>
                      <a:pt x="36" y="208"/>
                      <a:pt x="37" y="169"/>
                      <a:pt x="11" y="143"/>
                    </a:cubicBezTo>
                    <a:cubicBezTo>
                      <a:pt x="0" y="133"/>
                      <a:pt x="4" y="115"/>
                      <a:pt x="17" y="109"/>
                    </a:cubicBezTo>
                    <a:cubicBezTo>
                      <a:pt x="89" y="76"/>
                      <a:pt x="124" y="31"/>
                      <a:pt x="191" y="3"/>
                    </a:cubicBezTo>
                    <a:cubicBezTo>
                      <a:pt x="199" y="0"/>
                      <a:pt x="208" y="6"/>
                      <a:pt x="207" y="15"/>
                    </a:cubicBezTo>
                    <a:cubicBezTo>
                      <a:pt x="203" y="60"/>
                      <a:pt x="199" y="105"/>
                      <a:pt x="191" y="151"/>
                    </a:cubicBezTo>
                    <a:cubicBezTo>
                      <a:pt x="185" y="188"/>
                      <a:pt x="110" y="239"/>
                      <a:pt x="59" y="269"/>
                    </a:cubicBezTo>
                    <a:cubicBezTo>
                      <a:pt x="43" y="278"/>
                      <a:pt x="24" y="264"/>
                      <a:pt x="28" y="246"/>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6"/>
              <p:cNvSpPr/>
              <p:nvPr/>
            </p:nvSpPr>
            <p:spPr>
              <a:xfrm>
                <a:off x="2290523" y="2324614"/>
                <a:ext cx="454159" cy="227078"/>
              </a:xfrm>
              <a:custGeom>
                <a:rect b="b" l="l" r="r" t="t"/>
                <a:pathLst>
                  <a:path extrusionOk="0" h="401" w="802">
                    <a:moveTo>
                      <a:pt x="53" y="393"/>
                    </a:moveTo>
                    <a:cubicBezTo>
                      <a:pt x="25" y="400"/>
                      <a:pt x="0" y="377"/>
                      <a:pt x="4" y="349"/>
                    </a:cubicBezTo>
                    <a:cubicBezTo>
                      <a:pt x="13" y="295"/>
                      <a:pt x="36" y="222"/>
                      <a:pt x="94" y="201"/>
                    </a:cubicBezTo>
                    <a:cubicBezTo>
                      <a:pt x="221" y="157"/>
                      <a:pt x="373" y="189"/>
                      <a:pt x="491" y="113"/>
                    </a:cubicBezTo>
                    <a:cubicBezTo>
                      <a:pt x="526" y="91"/>
                      <a:pt x="558" y="69"/>
                      <a:pt x="587" y="48"/>
                    </a:cubicBezTo>
                    <a:cubicBezTo>
                      <a:pt x="624" y="20"/>
                      <a:pt x="692" y="18"/>
                      <a:pt x="754" y="5"/>
                    </a:cubicBezTo>
                    <a:cubicBezTo>
                      <a:pt x="778" y="0"/>
                      <a:pt x="801" y="18"/>
                      <a:pt x="801" y="43"/>
                    </a:cubicBezTo>
                    <a:cubicBezTo>
                      <a:pt x="801" y="75"/>
                      <a:pt x="801" y="108"/>
                      <a:pt x="799" y="137"/>
                    </a:cubicBezTo>
                    <a:cubicBezTo>
                      <a:pt x="798" y="154"/>
                      <a:pt x="786" y="169"/>
                      <a:pt x="770" y="174"/>
                    </a:cubicBezTo>
                    <a:cubicBezTo>
                      <a:pt x="680" y="195"/>
                      <a:pt x="623" y="232"/>
                      <a:pt x="581" y="269"/>
                    </a:cubicBezTo>
                    <a:cubicBezTo>
                      <a:pt x="553" y="293"/>
                      <a:pt x="522" y="313"/>
                      <a:pt x="488" y="328"/>
                    </a:cubicBezTo>
                    <a:cubicBezTo>
                      <a:pt x="438" y="350"/>
                      <a:pt x="372" y="373"/>
                      <a:pt x="330" y="367"/>
                    </a:cubicBezTo>
                    <a:cubicBezTo>
                      <a:pt x="233" y="354"/>
                      <a:pt x="119" y="375"/>
                      <a:pt x="53" y="393"/>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26"/>
              <p:cNvSpPr/>
              <p:nvPr/>
            </p:nvSpPr>
            <p:spPr>
              <a:xfrm>
                <a:off x="2329597" y="2352928"/>
                <a:ext cx="393566" cy="144401"/>
              </a:xfrm>
              <a:custGeom>
                <a:rect b="b" l="l" r="r" t="t"/>
                <a:pathLst>
                  <a:path extrusionOk="0" h="255" w="695">
                    <a:moveTo>
                      <a:pt x="35" y="251"/>
                    </a:moveTo>
                    <a:cubicBezTo>
                      <a:pt x="17" y="254"/>
                      <a:pt x="0" y="244"/>
                      <a:pt x="3" y="233"/>
                    </a:cubicBezTo>
                    <a:cubicBezTo>
                      <a:pt x="9" y="211"/>
                      <a:pt x="24" y="181"/>
                      <a:pt x="62" y="173"/>
                    </a:cubicBezTo>
                    <a:cubicBezTo>
                      <a:pt x="146" y="155"/>
                      <a:pt x="247" y="167"/>
                      <a:pt x="324" y="136"/>
                    </a:cubicBezTo>
                    <a:cubicBezTo>
                      <a:pt x="347" y="127"/>
                      <a:pt x="449" y="90"/>
                      <a:pt x="468" y="81"/>
                    </a:cubicBezTo>
                    <a:cubicBezTo>
                      <a:pt x="492" y="70"/>
                      <a:pt x="557" y="15"/>
                      <a:pt x="662" y="2"/>
                    </a:cubicBezTo>
                    <a:cubicBezTo>
                      <a:pt x="678" y="0"/>
                      <a:pt x="693" y="7"/>
                      <a:pt x="693" y="17"/>
                    </a:cubicBezTo>
                    <a:cubicBezTo>
                      <a:pt x="694" y="30"/>
                      <a:pt x="693" y="44"/>
                      <a:pt x="692" y="56"/>
                    </a:cubicBezTo>
                    <a:cubicBezTo>
                      <a:pt x="692" y="63"/>
                      <a:pt x="684" y="69"/>
                      <a:pt x="673" y="70"/>
                    </a:cubicBezTo>
                    <a:cubicBezTo>
                      <a:pt x="614" y="79"/>
                      <a:pt x="492" y="156"/>
                      <a:pt x="464" y="171"/>
                    </a:cubicBezTo>
                    <a:cubicBezTo>
                      <a:pt x="446" y="181"/>
                      <a:pt x="345" y="218"/>
                      <a:pt x="322" y="224"/>
                    </a:cubicBezTo>
                    <a:cubicBezTo>
                      <a:pt x="289" y="233"/>
                      <a:pt x="246" y="242"/>
                      <a:pt x="217" y="240"/>
                    </a:cubicBezTo>
                    <a:cubicBezTo>
                      <a:pt x="154" y="235"/>
                      <a:pt x="79" y="243"/>
                      <a:pt x="35" y="25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26"/>
              <p:cNvSpPr/>
              <p:nvPr/>
            </p:nvSpPr>
            <p:spPr>
              <a:xfrm>
                <a:off x="2316572" y="2649659"/>
                <a:ext cx="229344" cy="90605"/>
              </a:xfrm>
              <a:custGeom>
                <a:rect b="b" l="l" r="r" t="t"/>
                <a:pathLst>
                  <a:path extrusionOk="0" h="160" w="405">
                    <a:moveTo>
                      <a:pt x="325" y="159"/>
                    </a:moveTo>
                    <a:cubicBezTo>
                      <a:pt x="219" y="153"/>
                      <a:pt x="127" y="131"/>
                      <a:pt x="24" y="126"/>
                    </a:cubicBezTo>
                    <a:cubicBezTo>
                      <a:pt x="15" y="126"/>
                      <a:pt x="7" y="119"/>
                      <a:pt x="5" y="110"/>
                    </a:cubicBezTo>
                    <a:cubicBezTo>
                      <a:pt x="3" y="96"/>
                      <a:pt x="1" y="83"/>
                      <a:pt x="1" y="73"/>
                    </a:cubicBezTo>
                    <a:cubicBezTo>
                      <a:pt x="0" y="67"/>
                      <a:pt x="2" y="62"/>
                      <a:pt x="6" y="58"/>
                    </a:cubicBezTo>
                    <a:cubicBezTo>
                      <a:pt x="67" y="0"/>
                      <a:pt x="246" y="19"/>
                      <a:pt x="320" y="15"/>
                    </a:cubicBezTo>
                    <a:cubicBezTo>
                      <a:pt x="337" y="14"/>
                      <a:pt x="358" y="12"/>
                      <a:pt x="380" y="8"/>
                    </a:cubicBezTo>
                    <a:cubicBezTo>
                      <a:pt x="393" y="6"/>
                      <a:pt x="404" y="17"/>
                      <a:pt x="403" y="30"/>
                    </a:cubicBezTo>
                    <a:cubicBezTo>
                      <a:pt x="399" y="76"/>
                      <a:pt x="376" y="131"/>
                      <a:pt x="336" y="156"/>
                    </a:cubicBezTo>
                    <a:cubicBezTo>
                      <a:pt x="333" y="158"/>
                      <a:pt x="329" y="159"/>
                      <a:pt x="325" y="15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26"/>
              <p:cNvSpPr/>
              <p:nvPr/>
            </p:nvSpPr>
            <p:spPr>
              <a:xfrm>
                <a:off x="1727638" y="1877252"/>
                <a:ext cx="1008549" cy="1128030"/>
              </a:xfrm>
              <a:custGeom>
                <a:rect b="b" l="l" r="r" t="t"/>
                <a:pathLst>
                  <a:path extrusionOk="0" h="1992" w="1781">
                    <a:moveTo>
                      <a:pt x="1714" y="350"/>
                    </a:moveTo>
                    <a:cubicBezTo>
                      <a:pt x="1672" y="360"/>
                      <a:pt x="1552" y="341"/>
                      <a:pt x="1550" y="280"/>
                    </a:cubicBezTo>
                    <a:cubicBezTo>
                      <a:pt x="1549" y="251"/>
                      <a:pt x="1564" y="224"/>
                      <a:pt x="1587" y="206"/>
                    </a:cubicBezTo>
                    <a:cubicBezTo>
                      <a:pt x="1612" y="188"/>
                      <a:pt x="1639" y="176"/>
                      <a:pt x="1676" y="150"/>
                    </a:cubicBezTo>
                    <a:cubicBezTo>
                      <a:pt x="1721" y="117"/>
                      <a:pt x="1714" y="53"/>
                      <a:pt x="1707" y="18"/>
                    </a:cubicBezTo>
                    <a:cubicBezTo>
                      <a:pt x="1705" y="6"/>
                      <a:pt x="1691" y="0"/>
                      <a:pt x="1680" y="6"/>
                    </a:cubicBezTo>
                    <a:cubicBezTo>
                      <a:pt x="1615" y="40"/>
                      <a:pt x="1556" y="123"/>
                      <a:pt x="1517" y="188"/>
                    </a:cubicBezTo>
                    <a:lnTo>
                      <a:pt x="1517" y="188"/>
                    </a:lnTo>
                    <a:cubicBezTo>
                      <a:pt x="1489" y="232"/>
                      <a:pt x="1428" y="291"/>
                      <a:pt x="1378" y="335"/>
                    </a:cubicBezTo>
                    <a:cubicBezTo>
                      <a:pt x="1230" y="467"/>
                      <a:pt x="1274" y="577"/>
                      <a:pt x="1082" y="671"/>
                    </a:cubicBezTo>
                    <a:cubicBezTo>
                      <a:pt x="996" y="714"/>
                      <a:pt x="726" y="796"/>
                      <a:pt x="629" y="856"/>
                    </a:cubicBezTo>
                    <a:cubicBezTo>
                      <a:pt x="532" y="917"/>
                      <a:pt x="492" y="1032"/>
                      <a:pt x="401" y="1091"/>
                    </a:cubicBezTo>
                    <a:cubicBezTo>
                      <a:pt x="310" y="1151"/>
                      <a:pt x="125" y="1167"/>
                      <a:pt x="62" y="1216"/>
                    </a:cubicBezTo>
                    <a:cubicBezTo>
                      <a:pt x="0" y="1265"/>
                      <a:pt x="36" y="1629"/>
                      <a:pt x="49" y="1668"/>
                    </a:cubicBezTo>
                    <a:cubicBezTo>
                      <a:pt x="61" y="1704"/>
                      <a:pt x="165" y="1728"/>
                      <a:pt x="233" y="1731"/>
                    </a:cubicBezTo>
                    <a:cubicBezTo>
                      <a:pt x="255" y="1733"/>
                      <a:pt x="306" y="1746"/>
                      <a:pt x="319" y="1763"/>
                    </a:cubicBezTo>
                    <a:cubicBezTo>
                      <a:pt x="341" y="1793"/>
                      <a:pt x="337" y="1815"/>
                      <a:pt x="287" y="1837"/>
                    </a:cubicBezTo>
                    <a:cubicBezTo>
                      <a:pt x="239" y="1859"/>
                      <a:pt x="88" y="1833"/>
                      <a:pt x="75" y="1829"/>
                    </a:cubicBezTo>
                    <a:cubicBezTo>
                      <a:pt x="61" y="1825"/>
                      <a:pt x="58" y="1868"/>
                      <a:pt x="90" y="1876"/>
                    </a:cubicBezTo>
                    <a:cubicBezTo>
                      <a:pt x="182" y="1900"/>
                      <a:pt x="316" y="1974"/>
                      <a:pt x="413" y="1982"/>
                    </a:cubicBezTo>
                    <a:cubicBezTo>
                      <a:pt x="511" y="1991"/>
                      <a:pt x="750" y="1947"/>
                      <a:pt x="832" y="1893"/>
                    </a:cubicBezTo>
                    <a:cubicBezTo>
                      <a:pt x="879" y="1862"/>
                      <a:pt x="922" y="1742"/>
                      <a:pt x="912" y="1712"/>
                    </a:cubicBezTo>
                    <a:cubicBezTo>
                      <a:pt x="904" y="1690"/>
                      <a:pt x="848" y="1700"/>
                      <a:pt x="819" y="1707"/>
                    </a:cubicBezTo>
                    <a:cubicBezTo>
                      <a:pt x="807" y="1710"/>
                      <a:pt x="797" y="1716"/>
                      <a:pt x="789" y="1724"/>
                    </a:cubicBezTo>
                    <a:cubicBezTo>
                      <a:pt x="774" y="1739"/>
                      <a:pt x="745" y="1766"/>
                      <a:pt x="708" y="1805"/>
                    </a:cubicBezTo>
                    <a:cubicBezTo>
                      <a:pt x="652" y="1866"/>
                      <a:pt x="511" y="1897"/>
                      <a:pt x="480" y="1866"/>
                    </a:cubicBezTo>
                    <a:cubicBezTo>
                      <a:pt x="439" y="1825"/>
                      <a:pt x="637" y="1639"/>
                      <a:pt x="651" y="1622"/>
                    </a:cubicBezTo>
                    <a:cubicBezTo>
                      <a:pt x="674" y="1594"/>
                      <a:pt x="654" y="1565"/>
                      <a:pt x="629" y="1523"/>
                    </a:cubicBezTo>
                    <a:cubicBezTo>
                      <a:pt x="604" y="1481"/>
                      <a:pt x="630" y="1459"/>
                      <a:pt x="681" y="1430"/>
                    </a:cubicBezTo>
                    <a:cubicBezTo>
                      <a:pt x="732" y="1401"/>
                      <a:pt x="741" y="1447"/>
                      <a:pt x="772" y="1490"/>
                    </a:cubicBezTo>
                    <a:cubicBezTo>
                      <a:pt x="802" y="1533"/>
                      <a:pt x="800" y="1531"/>
                      <a:pt x="857" y="1523"/>
                    </a:cubicBezTo>
                    <a:cubicBezTo>
                      <a:pt x="914" y="1515"/>
                      <a:pt x="876" y="1474"/>
                      <a:pt x="869" y="1446"/>
                    </a:cubicBezTo>
                    <a:cubicBezTo>
                      <a:pt x="863" y="1419"/>
                      <a:pt x="819" y="1323"/>
                      <a:pt x="792" y="1304"/>
                    </a:cubicBezTo>
                    <a:cubicBezTo>
                      <a:pt x="766" y="1285"/>
                      <a:pt x="713" y="1321"/>
                      <a:pt x="643" y="1345"/>
                    </a:cubicBezTo>
                    <a:cubicBezTo>
                      <a:pt x="573" y="1368"/>
                      <a:pt x="391" y="1484"/>
                      <a:pt x="323" y="1523"/>
                    </a:cubicBezTo>
                    <a:cubicBezTo>
                      <a:pt x="255" y="1563"/>
                      <a:pt x="236" y="1527"/>
                      <a:pt x="199" y="1467"/>
                    </a:cubicBezTo>
                    <a:cubicBezTo>
                      <a:pt x="161" y="1407"/>
                      <a:pt x="233" y="1385"/>
                      <a:pt x="233" y="1385"/>
                    </a:cubicBezTo>
                    <a:cubicBezTo>
                      <a:pt x="366" y="1351"/>
                      <a:pt x="463" y="1242"/>
                      <a:pt x="529" y="1175"/>
                    </a:cubicBezTo>
                    <a:cubicBezTo>
                      <a:pt x="595" y="1109"/>
                      <a:pt x="749" y="1043"/>
                      <a:pt x="799" y="1017"/>
                    </a:cubicBezTo>
                    <a:cubicBezTo>
                      <a:pt x="849" y="991"/>
                      <a:pt x="821" y="951"/>
                      <a:pt x="912" y="878"/>
                    </a:cubicBezTo>
                    <a:cubicBezTo>
                      <a:pt x="1002" y="806"/>
                      <a:pt x="1120" y="780"/>
                      <a:pt x="1259" y="765"/>
                    </a:cubicBezTo>
                    <a:cubicBezTo>
                      <a:pt x="1397" y="749"/>
                      <a:pt x="1472" y="681"/>
                      <a:pt x="1558" y="635"/>
                    </a:cubicBezTo>
                    <a:cubicBezTo>
                      <a:pt x="1644" y="589"/>
                      <a:pt x="1740" y="593"/>
                      <a:pt x="1760" y="537"/>
                    </a:cubicBezTo>
                    <a:cubicBezTo>
                      <a:pt x="1780" y="481"/>
                      <a:pt x="1760" y="338"/>
                      <a:pt x="1714" y="35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26"/>
              <p:cNvSpPr/>
              <p:nvPr/>
            </p:nvSpPr>
            <p:spPr>
              <a:xfrm>
                <a:off x="2617835" y="1901036"/>
                <a:ext cx="62857" cy="70219"/>
              </a:xfrm>
              <a:custGeom>
                <a:rect b="b" l="l" r="r" t="t"/>
                <a:pathLst>
                  <a:path extrusionOk="0" h="124" w="111">
                    <a:moveTo>
                      <a:pt x="58" y="43"/>
                    </a:moveTo>
                    <a:cubicBezTo>
                      <a:pt x="70" y="28"/>
                      <a:pt x="82" y="13"/>
                      <a:pt x="97" y="3"/>
                    </a:cubicBezTo>
                    <a:cubicBezTo>
                      <a:pt x="103" y="0"/>
                      <a:pt x="110" y="4"/>
                      <a:pt x="110" y="10"/>
                    </a:cubicBezTo>
                    <a:cubicBezTo>
                      <a:pt x="110" y="59"/>
                      <a:pt x="80" y="99"/>
                      <a:pt x="39" y="116"/>
                    </a:cubicBezTo>
                    <a:cubicBezTo>
                      <a:pt x="22" y="123"/>
                      <a:pt x="0" y="117"/>
                      <a:pt x="13" y="97"/>
                    </a:cubicBezTo>
                    <a:cubicBezTo>
                      <a:pt x="27" y="78"/>
                      <a:pt x="44" y="61"/>
                      <a:pt x="58" y="43"/>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26"/>
              <p:cNvSpPr/>
              <p:nvPr/>
            </p:nvSpPr>
            <p:spPr>
              <a:xfrm>
                <a:off x="2367538" y="2865978"/>
                <a:ext cx="255960" cy="35676"/>
              </a:xfrm>
              <a:custGeom>
                <a:rect b="b" l="l" r="r" t="t"/>
                <a:pathLst>
                  <a:path extrusionOk="0" h="63" w="452">
                    <a:moveTo>
                      <a:pt x="45" y="4"/>
                    </a:moveTo>
                    <a:cubicBezTo>
                      <a:pt x="63" y="2"/>
                      <a:pt x="80" y="5"/>
                      <a:pt x="98" y="8"/>
                    </a:cubicBezTo>
                    <a:cubicBezTo>
                      <a:pt x="212" y="25"/>
                      <a:pt x="328" y="22"/>
                      <a:pt x="441" y="1"/>
                    </a:cubicBezTo>
                    <a:cubicBezTo>
                      <a:pt x="446" y="0"/>
                      <a:pt x="451" y="6"/>
                      <a:pt x="448" y="10"/>
                    </a:cubicBezTo>
                    <a:cubicBezTo>
                      <a:pt x="442" y="19"/>
                      <a:pt x="434" y="26"/>
                      <a:pt x="424" y="31"/>
                    </a:cubicBezTo>
                    <a:cubicBezTo>
                      <a:pt x="411" y="38"/>
                      <a:pt x="396" y="41"/>
                      <a:pt x="382" y="43"/>
                    </a:cubicBezTo>
                    <a:cubicBezTo>
                      <a:pt x="265" y="62"/>
                      <a:pt x="146" y="60"/>
                      <a:pt x="40" y="42"/>
                    </a:cubicBezTo>
                    <a:cubicBezTo>
                      <a:pt x="0" y="36"/>
                      <a:pt x="7" y="8"/>
                      <a:pt x="45" y="4"/>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26"/>
              <p:cNvSpPr/>
              <p:nvPr/>
            </p:nvSpPr>
            <p:spPr>
              <a:xfrm>
                <a:off x="2325633" y="2674009"/>
                <a:ext cx="196500" cy="35676"/>
              </a:xfrm>
              <a:custGeom>
                <a:rect b="b" l="l" r="r" t="t"/>
                <a:pathLst>
                  <a:path extrusionOk="0" h="63" w="347">
                    <a:moveTo>
                      <a:pt x="28" y="17"/>
                    </a:moveTo>
                    <a:cubicBezTo>
                      <a:pt x="37" y="11"/>
                      <a:pt x="48" y="10"/>
                      <a:pt x="59" y="10"/>
                    </a:cubicBezTo>
                    <a:cubicBezTo>
                      <a:pt x="145" y="7"/>
                      <a:pt x="233" y="4"/>
                      <a:pt x="320" y="1"/>
                    </a:cubicBezTo>
                    <a:cubicBezTo>
                      <a:pt x="325" y="1"/>
                      <a:pt x="330" y="0"/>
                      <a:pt x="335" y="3"/>
                    </a:cubicBezTo>
                    <a:cubicBezTo>
                      <a:pt x="346" y="9"/>
                      <a:pt x="345" y="26"/>
                      <a:pt x="337" y="35"/>
                    </a:cubicBezTo>
                    <a:cubicBezTo>
                      <a:pt x="328" y="44"/>
                      <a:pt x="315" y="47"/>
                      <a:pt x="302" y="49"/>
                    </a:cubicBezTo>
                    <a:cubicBezTo>
                      <a:pt x="215" y="62"/>
                      <a:pt x="128" y="62"/>
                      <a:pt x="49" y="52"/>
                    </a:cubicBezTo>
                    <a:cubicBezTo>
                      <a:pt x="32" y="50"/>
                      <a:pt x="0" y="37"/>
                      <a:pt x="28" y="17"/>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26"/>
              <p:cNvSpPr/>
              <p:nvPr/>
            </p:nvSpPr>
            <p:spPr>
              <a:xfrm>
                <a:off x="2624064" y="2584537"/>
                <a:ext cx="97967" cy="70219"/>
              </a:xfrm>
              <a:custGeom>
                <a:rect b="b" l="l" r="r" t="t"/>
                <a:pathLst>
                  <a:path extrusionOk="0" h="124" w="173">
                    <a:moveTo>
                      <a:pt x="166" y="4"/>
                    </a:moveTo>
                    <a:cubicBezTo>
                      <a:pt x="172" y="8"/>
                      <a:pt x="166" y="42"/>
                      <a:pt x="159" y="54"/>
                    </a:cubicBezTo>
                    <a:cubicBezTo>
                      <a:pt x="138" y="93"/>
                      <a:pt x="93" y="114"/>
                      <a:pt x="49" y="122"/>
                    </a:cubicBezTo>
                    <a:cubicBezTo>
                      <a:pt x="43" y="123"/>
                      <a:pt x="36" y="123"/>
                      <a:pt x="31" y="120"/>
                    </a:cubicBezTo>
                    <a:cubicBezTo>
                      <a:pt x="0" y="99"/>
                      <a:pt x="60" y="72"/>
                      <a:pt x="71" y="64"/>
                    </a:cubicBezTo>
                    <a:cubicBezTo>
                      <a:pt x="103" y="44"/>
                      <a:pt x="160" y="0"/>
                      <a:pt x="166" y="4"/>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26"/>
              <p:cNvSpPr/>
              <p:nvPr/>
            </p:nvSpPr>
            <p:spPr>
              <a:xfrm>
                <a:off x="2023804" y="2844460"/>
                <a:ext cx="211223" cy="134775"/>
              </a:xfrm>
              <a:custGeom>
                <a:rect b="b" l="l" r="r" t="t"/>
                <a:pathLst>
                  <a:path extrusionOk="0" h="238" w="373">
                    <a:moveTo>
                      <a:pt x="82" y="183"/>
                    </a:moveTo>
                    <a:cubicBezTo>
                      <a:pt x="82" y="183"/>
                      <a:pt x="172" y="166"/>
                      <a:pt x="234" y="83"/>
                    </a:cubicBezTo>
                    <a:cubicBezTo>
                      <a:pt x="296" y="0"/>
                      <a:pt x="352" y="9"/>
                      <a:pt x="362" y="21"/>
                    </a:cubicBezTo>
                    <a:cubicBezTo>
                      <a:pt x="372" y="33"/>
                      <a:pt x="319" y="58"/>
                      <a:pt x="287" y="94"/>
                    </a:cubicBezTo>
                    <a:cubicBezTo>
                      <a:pt x="215" y="178"/>
                      <a:pt x="0" y="237"/>
                      <a:pt x="82" y="183"/>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26"/>
              <p:cNvSpPr/>
              <p:nvPr/>
            </p:nvSpPr>
            <p:spPr>
              <a:xfrm>
                <a:off x="1758783" y="2068655"/>
                <a:ext cx="954186" cy="551557"/>
              </a:xfrm>
              <a:custGeom>
                <a:rect b="b" l="l" r="r" t="t"/>
                <a:pathLst>
                  <a:path extrusionOk="0" h="974" w="1685">
                    <a:moveTo>
                      <a:pt x="1598" y="135"/>
                    </a:moveTo>
                    <a:cubicBezTo>
                      <a:pt x="1511" y="170"/>
                      <a:pt x="1436" y="145"/>
                      <a:pt x="1360" y="219"/>
                    </a:cubicBezTo>
                    <a:cubicBezTo>
                      <a:pt x="1283" y="295"/>
                      <a:pt x="734" y="520"/>
                      <a:pt x="626" y="599"/>
                    </a:cubicBezTo>
                    <a:cubicBezTo>
                      <a:pt x="519" y="678"/>
                      <a:pt x="453" y="771"/>
                      <a:pt x="366" y="823"/>
                    </a:cubicBezTo>
                    <a:cubicBezTo>
                      <a:pt x="281" y="874"/>
                      <a:pt x="114" y="934"/>
                      <a:pt x="15" y="973"/>
                    </a:cubicBezTo>
                    <a:cubicBezTo>
                      <a:pt x="0" y="952"/>
                      <a:pt x="25" y="915"/>
                      <a:pt x="25" y="915"/>
                    </a:cubicBezTo>
                    <a:cubicBezTo>
                      <a:pt x="72" y="861"/>
                      <a:pt x="219" y="848"/>
                      <a:pt x="315" y="801"/>
                    </a:cubicBezTo>
                    <a:cubicBezTo>
                      <a:pt x="411" y="754"/>
                      <a:pt x="455" y="690"/>
                      <a:pt x="511" y="614"/>
                    </a:cubicBezTo>
                    <a:cubicBezTo>
                      <a:pt x="585" y="513"/>
                      <a:pt x="1075" y="376"/>
                      <a:pt x="1191" y="252"/>
                    </a:cubicBezTo>
                    <a:cubicBezTo>
                      <a:pt x="1239" y="201"/>
                      <a:pt x="1239" y="172"/>
                      <a:pt x="1276" y="112"/>
                    </a:cubicBezTo>
                    <a:cubicBezTo>
                      <a:pt x="1314" y="52"/>
                      <a:pt x="1383" y="0"/>
                      <a:pt x="1457" y="5"/>
                    </a:cubicBezTo>
                    <a:cubicBezTo>
                      <a:pt x="1534" y="11"/>
                      <a:pt x="1655" y="48"/>
                      <a:pt x="1659" y="52"/>
                    </a:cubicBezTo>
                    <a:cubicBezTo>
                      <a:pt x="1660" y="54"/>
                      <a:pt x="1684" y="100"/>
                      <a:pt x="1598" y="13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26"/>
              <p:cNvSpPr/>
              <p:nvPr/>
            </p:nvSpPr>
            <p:spPr>
              <a:xfrm>
                <a:off x="1782567" y="2623610"/>
                <a:ext cx="425844" cy="202162"/>
              </a:xfrm>
              <a:custGeom>
                <a:rect b="b" l="l" r="r" t="t"/>
                <a:pathLst>
                  <a:path extrusionOk="0" h="357" w="752">
                    <a:moveTo>
                      <a:pt x="690" y="11"/>
                    </a:moveTo>
                    <a:cubicBezTo>
                      <a:pt x="633" y="0"/>
                      <a:pt x="371" y="143"/>
                      <a:pt x="230" y="239"/>
                    </a:cubicBezTo>
                    <a:cubicBezTo>
                      <a:pt x="230" y="239"/>
                      <a:pt x="173" y="280"/>
                      <a:pt x="136" y="261"/>
                    </a:cubicBezTo>
                    <a:cubicBezTo>
                      <a:pt x="99" y="242"/>
                      <a:pt x="60" y="155"/>
                      <a:pt x="54" y="130"/>
                    </a:cubicBezTo>
                    <a:cubicBezTo>
                      <a:pt x="48" y="105"/>
                      <a:pt x="0" y="116"/>
                      <a:pt x="3" y="142"/>
                    </a:cubicBezTo>
                    <a:cubicBezTo>
                      <a:pt x="6" y="168"/>
                      <a:pt x="43" y="312"/>
                      <a:pt x="68" y="321"/>
                    </a:cubicBezTo>
                    <a:cubicBezTo>
                      <a:pt x="92" y="330"/>
                      <a:pt x="151" y="356"/>
                      <a:pt x="220" y="313"/>
                    </a:cubicBezTo>
                    <a:cubicBezTo>
                      <a:pt x="289" y="270"/>
                      <a:pt x="609" y="49"/>
                      <a:pt x="660" y="73"/>
                    </a:cubicBezTo>
                    <a:cubicBezTo>
                      <a:pt x="686" y="100"/>
                      <a:pt x="697" y="141"/>
                      <a:pt x="712" y="150"/>
                    </a:cubicBezTo>
                    <a:cubicBezTo>
                      <a:pt x="720" y="154"/>
                      <a:pt x="751" y="155"/>
                      <a:pt x="749" y="129"/>
                    </a:cubicBezTo>
                    <a:cubicBezTo>
                      <a:pt x="746" y="103"/>
                      <a:pt x="708" y="14"/>
                      <a:pt x="690" y="1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26"/>
              <p:cNvSpPr/>
              <p:nvPr/>
            </p:nvSpPr>
            <p:spPr>
              <a:xfrm>
                <a:off x="1847690" y="2758951"/>
                <a:ext cx="240670" cy="222548"/>
              </a:xfrm>
              <a:custGeom>
                <a:rect b="b" l="l" r="r" t="t"/>
                <a:pathLst>
                  <a:path extrusionOk="0" h="393" w="425">
                    <a:moveTo>
                      <a:pt x="391" y="0"/>
                    </a:moveTo>
                    <a:cubicBezTo>
                      <a:pt x="391" y="0"/>
                      <a:pt x="424" y="23"/>
                      <a:pt x="412" y="44"/>
                    </a:cubicBezTo>
                    <a:cubicBezTo>
                      <a:pt x="399" y="65"/>
                      <a:pt x="261" y="203"/>
                      <a:pt x="238" y="268"/>
                    </a:cubicBezTo>
                    <a:cubicBezTo>
                      <a:pt x="215" y="334"/>
                      <a:pt x="243" y="348"/>
                      <a:pt x="245" y="360"/>
                    </a:cubicBezTo>
                    <a:cubicBezTo>
                      <a:pt x="247" y="372"/>
                      <a:pt x="237" y="392"/>
                      <a:pt x="237" y="392"/>
                    </a:cubicBezTo>
                    <a:cubicBezTo>
                      <a:pt x="237" y="392"/>
                      <a:pt x="78" y="379"/>
                      <a:pt x="0" y="324"/>
                    </a:cubicBezTo>
                    <a:lnTo>
                      <a:pt x="0" y="307"/>
                    </a:lnTo>
                    <a:cubicBezTo>
                      <a:pt x="0" y="307"/>
                      <a:pt x="131" y="339"/>
                      <a:pt x="165" y="280"/>
                    </a:cubicBezTo>
                    <a:cubicBezTo>
                      <a:pt x="198" y="222"/>
                      <a:pt x="245" y="160"/>
                      <a:pt x="282" y="110"/>
                    </a:cubicBezTo>
                    <a:cubicBezTo>
                      <a:pt x="318" y="59"/>
                      <a:pt x="391" y="0"/>
                      <a:pt x="39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26"/>
              <p:cNvSpPr/>
              <p:nvPr/>
            </p:nvSpPr>
            <p:spPr>
              <a:xfrm>
                <a:off x="1868642" y="1602606"/>
                <a:ext cx="757686" cy="667078"/>
              </a:xfrm>
              <a:custGeom>
                <a:rect b="b" l="l" r="r" t="t"/>
                <a:pathLst>
                  <a:path extrusionOk="0" h="1178" w="1338">
                    <a:moveTo>
                      <a:pt x="1333" y="13"/>
                    </a:moveTo>
                    <a:cubicBezTo>
                      <a:pt x="1298" y="30"/>
                      <a:pt x="1263" y="47"/>
                      <a:pt x="1227" y="63"/>
                    </a:cubicBezTo>
                    <a:cubicBezTo>
                      <a:pt x="1192" y="80"/>
                      <a:pt x="1159" y="98"/>
                      <a:pt x="1130" y="122"/>
                    </a:cubicBezTo>
                    <a:cubicBezTo>
                      <a:pt x="1101" y="146"/>
                      <a:pt x="1077" y="174"/>
                      <a:pt x="1055" y="206"/>
                    </a:cubicBezTo>
                    <a:cubicBezTo>
                      <a:pt x="1044" y="221"/>
                      <a:pt x="1035" y="237"/>
                      <a:pt x="1024" y="254"/>
                    </a:cubicBezTo>
                    <a:cubicBezTo>
                      <a:pt x="1014" y="271"/>
                      <a:pt x="1004" y="287"/>
                      <a:pt x="994" y="304"/>
                    </a:cubicBezTo>
                    <a:cubicBezTo>
                      <a:pt x="953" y="370"/>
                      <a:pt x="912" y="436"/>
                      <a:pt x="862" y="498"/>
                    </a:cubicBezTo>
                    <a:cubicBezTo>
                      <a:pt x="850" y="514"/>
                      <a:pt x="837" y="529"/>
                      <a:pt x="820" y="543"/>
                    </a:cubicBezTo>
                    <a:cubicBezTo>
                      <a:pt x="816" y="547"/>
                      <a:pt x="812" y="550"/>
                      <a:pt x="806" y="554"/>
                    </a:cubicBezTo>
                    <a:cubicBezTo>
                      <a:pt x="805" y="555"/>
                      <a:pt x="803" y="555"/>
                      <a:pt x="802" y="556"/>
                    </a:cubicBezTo>
                    <a:cubicBezTo>
                      <a:pt x="800" y="557"/>
                      <a:pt x="798" y="558"/>
                      <a:pt x="797" y="558"/>
                    </a:cubicBezTo>
                    <a:cubicBezTo>
                      <a:pt x="793" y="560"/>
                      <a:pt x="791" y="560"/>
                      <a:pt x="788" y="561"/>
                    </a:cubicBezTo>
                    <a:cubicBezTo>
                      <a:pt x="777" y="564"/>
                      <a:pt x="767" y="566"/>
                      <a:pt x="758" y="567"/>
                    </a:cubicBezTo>
                    <a:cubicBezTo>
                      <a:pt x="718" y="573"/>
                      <a:pt x="680" y="577"/>
                      <a:pt x="642" y="582"/>
                    </a:cubicBezTo>
                    <a:cubicBezTo>
                      <a:pt x="603" y="588"/>
                      <a:pt x="565" y="594"/>
                      <a:pt x="529" y="604"/>
                    </a:cubicBezTo>
                    <a:cubicBezTo>
                      <a:pt x="511" y="608"/>
                      <a:pt x="493" y="614"/>
                      <a:pt x="477" y="621"/>
                    </a:cubicBezTo>
                    <a:cubicBezTo>
                      <a:pt x="460" y="629"/>
                      <a:pt x="445" y="638"/>
                      <a:pt x="436" y="650"/>
                    </a:cubicBezTo>
                    <a:cubicBezTo>
                      <a:pt x="435" y="651"/>
                      <a:pt x="434" y="652"/>
                      <a:pt x="432" y="654"/>
                    </a:cubicBezTo>
                    <a:lnTo>
                      <a:pt x="429" y="660"/>
                    </a:lnTo>
                    <a:cubicBezTo>
                      <a:pt x="427" y="664"/>
                      <a:pt x="425" y="668"/>
                      <a:pt x="423" y="672"/>
                    </a:cubicBezTo>
                    <a:cubicBezTo>
                      <a:pt x="419" y="680"/>
                      <a:pt x="415" y="689"/>
                      <a:pt x="412" y="697"/>
                    </a:cubicBezTo>
                    <a:cubicBezTo>
                      <a:pt x="405" y="715"/>
                      <a:pt x="399" y="733"/>
                      <a:pt x="394" y="751"/>
                    </a:cubicBezTo>
                    <a:cubicBezTo>
                      <a:pt x="389" y="769"/>
                      <a:pt x="385" y="788"/>
                      <a:pt x="381" y="807"/>
                    </a:cubicBezTo>
                    <a:cubicBezTo>
                      <a:pt x="376" y="826"/>
                      <a:pt x="372" y="845"/>
                      <a:pt x="365" y="865"/>
                    </a:cubicBezTo>
                    <a:cubicBezTo>
                      <a:pt x="363" y="870"/>
                      <a:pt x="362" y="875"/>
                      <a:pt x="359" y="880"/>
                    </a:cubicBezTo>
                    <a:cubicBezTo>
                      <a:pt x="358" y="882"/>
                      <a:pt x="357" y="885"/>
                      <a:pt x="356" y="887"/>
                    </a:cubicBezTo>
                    <a:lnTo>
                      <a:pt x="353" y="891"/>
                    </a:lnTo>
                    <a:cubicBezTo>
                      <a:pt x="353" y="892"/>
                      <a:pt x="352" y="893"/>
                      <a:pt x="351" y="894"/>
                    </a:cubicBezTo>
                    <a:cubicBezTo>
                      <a:pt x="351" y="894"/>
                      <a:pt x="350" y="895"/>
                      <a:pt x="350" y="896"/>
                    </a:cubicBezTo>
                    <a:cubicBezTo>
                      <a:pt x="346" y="900"/>
                      <a:pt x="342" y="904"/>
                      <a:pt x="338" y="907"/>
                    </a:cubicBezTo>
                    <a:cubicBezTo>
                      <a:pt x="334" y="910"/>
                      <a:pt x="331" y="914"/>
                      <a:pt x="327" y="917"/>
                    </a:cubicBezTo>
                    <a:cubicBezTo>
                      <a:pt x="312" y="930"/>
                      <a:pt x="297" y="942"/>
                      <a:pt x="281" y="954"/>
                    </a:cubicBezTo>
                    <a:cubicBezTo>
                      <a:pt x="251" y="978"/>
                      <a:pt x="220" y="1002"/>
                      <a:pt x="189" y="1026"/>
                    </a:cubicBezTo>
                    <a:cubicBezTo>
                      <a:pt x="159" y="1049"/>
                      <a:pt x="128" y="1074"/>
                      <a:pt x="98" y="1098"/>
                    </a:cubicBezTo>
                    <a:cubicBezTo>
                      <a:pt x="83" y="1110"/>
                      <a:pt x="68" y="1122"/>
                      <a:pt x="53" y="1135"/>
                    </a:cubicBezTo>
                    <a:cubicBezTo>
                      <a:pt x="46" y="1141"/>
                      <a:pt x="39" y="1147"/>
                      <a:pt x="32" y="1154"/>
                    </a:cubicBezTo>
                    <a:cubicBezTo>
                      <a:pt x="25" y="1160"/>
                      <a:pt x="18" y="1167"/>
                      <a:pt x="12" y="1174"/>
                    </a:cubicBezTo>
                    <a:lnTo>
                      <a:pt x="12" y="1174"/>
                    </a:lnTo>
                    <a:cubicBezTo>
                      <a:pt x="10" y="1177"/>
                      <a:pt x="6" y="1177"/>
                      <a:pt x="3" y="1175"/>
                    </a:cubicBezTo>
                    <a:cubicBezTo>
                      <a:pt x="0" y="1173"/>
                      <a:pt x="0" y="1169"/>
                      <a:pt x="2" y="1166"/>
                    </a:cubicBezTo>
                    <a:cubicBezTo>
                      <a:pt x="8" y="1157"/>
                      <a:pt x="15" y="1150"/>
                      <a:pt x="22" y="1143"/>
                    </a:cubicBezTo>
                    <a:cubicBezTo>
                      <a:pt x="29" y="1136"/>
                      <a:pt x="36" y="1129"/>
                      <a:pt x="43" y="1122"/>
                    </a:cubicBezTo>
                    <a:cubicBezTo>
                      <a:pt x="57" y="1109"/>
                      <a:pt x="72" y="1096"/>
                      <a:pt x="87" y="1083"/>
                    </a:cubicBezTo>
                    <a:cubicBezTo>
                      <a:pt x="116" y="1057"/>
                      <a:pt x="146" y="1032"/>
                      <a:pt x="176" y="1007"/>
                    </a:cubicBezTo>
                    <a:lnTo>
                      <a:pt x="265" y="933"/>
                    </a:lnTo>
                    <a:cubicBezTo>
                      <a:pt x="280" y="921"/>
                      <a:pt x="295" y="908"/>
                      <a:pt x="309" y="896"/>
                    </a:cubicBezTo>
                    <a:cubicBezTo>
                      <a:pt x="313" y="892"/>
                      <a:pt x="317" y="889"/>
                      <a:pt x="320" y="886"/>
                    </a:cubicBezTo>
                    <a:cubicBezTo>
                      <a:pt x="323" y="883"/>
                      <a:pt x="327" y="879"/>
                      <a:pt x="329" y="877"/>
                    </a:cubicBezTo>
                    <a:lnTo>
                      <a:pt x="329" y="876"/>
                    </a:lnTo>
                    <a:lnTo>
                      <a:pt x="330" y="876"/>
                    </a:lnTo>
                    <a:lnTo>
                      <a:pt x="331" y="873"/>
                    </a:lnTo>
                    <a:cubicBezTo>
                      <a:pt x="332" y="872"/>
                      <a:pt x="333" y="870"/>
                      <a:pt x="334" y="868"/>
                    </a:cubicBezTo>
                    <a:cubicBezTo>
                      <a:pt x="335" y="864"/>
                      <a:pt x="336" y="860"/>
                      <a:pt x="338" y="855"/>
                    </a:cubicBezTo>
                    <a:cubicBezTo>
                      <a:pt x="344" y="838"/>
                      <a:pt x="347" y="819"/>
                      <a:pt x="351" y="800"/>
                    </a:cubicBezTo>
                    <a:cubicBezTo>
                      <a:pt x="356" y="781"/>
                      <a:pt x="359" y="762"/>
                      <a:pt x="364" y="743"/>
                    </a:cubicBezTo>
                    <a:cubicBezTo>
                      <a:pt x="369" y="724"/>
                      <a:pt x="375" y="704"/>
                      <a:pt x="382" y="685"/>
                    </a:cubicBezTo>
                    <a:cubicBezTo>
                      <a:pt x="386" y="676"/>
                      <a:pt x="389" y="667"/>
                      <a:pt x="394" y="657"/>
                    </a:cubicBezTo>
                    <a:cubicBezTo>
                      <a:pt x="396" y="653"/>
                      <a:pt x="398" y="648"/>
                      <a:pt x="401" y="643"/>
                    </a:cubicBezTo>
                    <a:lnTo>
                      <a:pt x="405" y="637"/>
                    </a:lnTo>
                    <a:cubicBezTo>
                      <a:pt x="406" y="635"/>
                      <a:pt x="408" y="631"/>
                      <a:pt x="410" y="629"/>
                    </a:cubicBezTo>
                    <a:cubicBezTo>
                      <a:pt x="417" y="620"/>
                      <a:pt x="426" y="612"/>
                      <a:pt x="435" y="606"/>
                    </a:cubicBezTo>
                    <a:cubicBezTo>
                      <a:pt x="444" y="600"/>
                      <a:pt x="453" y="595"/>
                      <a:pt x="463" y="591"/>
                    </a:cubicBezTo>
                    <a:cubicBezTo>
                      <a:pt x="482" y="582"/>
                      <a:pt x="501" y="576"/>
                      <a:pt x="521" y="570"/>
                    </a:cubicBezTo>
                    <a:cubicBezTo>
                      <a:pt x="559" y="560"/>
                      <a:pt x="598" y="552"/>
                      <a:pt x="637" y="547"/>
                    </a:cubicBezTo>
                    <a:cubicBezTo>
                      <a:pt x="676" y="541"/>
                      <a:pt x="715" y="538"/>
                      <a:pt x="752" y="532"/>
                    </a:cubicBezTo>
                    <a:cubicBezTo>
                      <a:pt x="761" y="530"/>
                      <a:pt x="771" y="528"/>
                      <a:pt x="779" y="526"/>
                    </a:cubicBezTo>
                    <a:cubicBezTo>
                      <a:pt x="781" y="526"/>
                      <a:pt x="782" y="525"/>
                      <a:pt x="784" y="525"/>
                    </a:cubicBezTo>
                    <a:cubicBezTo>
                      <a:pt x="785" y="524"/>
                      <a:pt x="785" y="524"/>
                      <a:pt x="786" y="524"/>
                    </a:cubicBezTo>
                    <a:cubicBezTo>
                      <a:pt x="787" y="523"/>
                      <a:pt x="787" y="523"/>
                      <a:pt x="788" y="523"/>
                    </a:cubicBezTo>
                    <a:cubicBezTo>
                      <a:pt x="791" y="521"/>
                      <a:pt x="794" y="518"/>
                      <a:pt x="797" y="516"/>
                    </a:cubicBezTo>
                    <a:cubicBezTo>
                      <a:pt x="810" y="505"/>
                      <a:pt x="822" y="491"/>
                      <a:pt x="834" y="476"/>
                    </a:cubicBezTo>
                    <a:cubicBezTo>
                      <a:pt x="858" y="447"/>
                      <a:pt x="881" y="415"/>
                      <a:pt x="902" y="383"/>
                    </a:cubicBezTo>
                    <a:cubicBezTo>
                      <a:pt x="924" y="351"/>
                      <a:pt x="945" y="319"/>
                      <a:pt x="966" y="287"/>
                    </a:cubicBezTo>
                    <a:lnTo>
                      <a:pt x="997" y="237"/>
                    </a:lnTo>
                    <a:cubicBezTo>
                      <a:pt x="1008" y="221"/>
                      <a:pt x="1019" y="204"/>
                      <a:pt x="1030" y="188"/>
                    </a:cubicBezTo>
                    <a:cubicBezTo>
                      <a:pt x="1042" y="172"/>
                      <a:pt x="1054" y="156"/>
                      <a:pt x="1068" y="142"/>
                    </a:cubicBezTo>
                    <a:cubicBezTo>
                      <a:pt x="1081" y="127"/>
                      <a:pt x="1098" y="114"/>
                      <a:pt x="1113" y="102"/>
                    </a:cubicBezTo>
                    <a:cubicBezTo>
                      <a:pt x="1145" y="78"/>
                      <a:pt x="1181" y="59"/>
                      <a:pt x="1218" y="45"/>
                    </a:cubicBezTo>
                    <a:cubicBezTo>
                      <a:pt x="1254" y="30"/>
                      <a:pt x="1290" y="16"/>
                      <a:pt x="1326" y="1"/>
                    </a:cubicBezTo>
                    <a:lnTo>
                      <a:pt x="1326" y="1"/>
                    </a:lnTo>
                    <a:cubicBezTo>
                      <a:pt x="1329" y="0"/>
                      <a:pt x="1333" y="2"/>
                      <a:pt x="1334" y="5"/>
                    </a:cubicBezTo>
                    <a:cubicBezTo>
                      <a:pt x="1337" y="8"/>
                      <a:pt x="1336" y="12"/>
                      <a:pt x="1333" y="13"/>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26"/>
              <p:cNvSpPr/>
              <p:nvPr/>
            </p:nvSpPr>
            <p:spPr>
              <a:xfrm>
                <a:off x="1695360" y="2004665"/>
                <a:ext cx="139872" cy="152896"/>
              </a:xfrm>
              <a:custGeom>
                <a:rect b="b" l="l" r="r" t="t"/>
                <a:pathLst>
                  <a:path extrusionOk="0" h="270" w="247">
                    <a:moveTo>
                      <a:pt x="15" y="231"/>
                    </a:moveTo>
                    <a:cubicBezTo>
                      <a:pt x="26" y="226"/>
                      <a:pt x="39" y="220"/>
                      <a:pt x="51" y="214"/>
                    </a:cubicBezTo>
                    <a:cubicBezTo>
                      <a:pt x="62" y="207"/>
                      <a:pt x="74" y="200"/>
                      <a:pt x="85" y="192"/>
                    </a:cubicBezTo>
                    <a:cubicBezTo>
                      <a:pt x="108" y="177"/>
                      <a:pt x="129" y="160"/>
                      <a:pt x="148" y="142"/>
                    </a:cubicBezTo>
                    <a:cubicBezTo>
                      <a:pt x="158" y="132"/>
                      <a:pt x="167" y="122"/>
                      <a:pt x="176" y="112"/>
                    </a:cubicBezTo>
                    <a:cubicBezTo>
                      <a:pt x="184" y="101"/>
                      <a:pt x="192" y="91"/>
                      <a:pt x="199" y="79"/>
                    </a:cubicBezTo>
                    <a:cubicBezTo>
                      <a:pt x="214" y="56"/>
                      <a:pt x="225" y="31"/>
                      <a:pt x="233" y="5"/>
                    </a:cubicBezTo>
                    <a:lnTo>
                      <a:pt x="233" y="5"/>
                    </a:lnTo>
                    <a:cubicBezTo>
                      <a:pt x="233" y="2"/>
                      <a:pt x="237" y="0"/>
                      <a:pt x="241" y="0"/>
                    </a:cubicBezTo>
                    <a:cubicBezTo>
                      <a:pt x="244" y="1"/>
                      <a:pt x="246" y="5"/>
                      <a:pt x="246" y="8"/>
                    </a:cubicBezTo>
                    <a:cubicBezTo>
                      <a:pt x="240" y="36"/>
                      <a:pt x="230" y="63"/>
                      <a:pt x="216" y="88"/>
                    </a:cubicBezTo>
                    <a:cubicBezTo>
                      <a:pt x="209" y="101"/>
                      <a:pt x="201" y="113"/>
                      <a:pt x="193" y="125"/>
                    </a:cubicBezTo>
                    <a:cubicBezTo>
                      <a:pt x="185" y="137"/>
                      <a:pt x="176" y="148"/>
                      <a:pt x="166" y="159"/>
                    </a:cubicBezTo>
                    <a:cubicBezTo>
                      <a:pt x="147" y="180"/>
                      <a:pt x="125" y="199"/>
                      <a:pt x="103" y="217"/>
                    </a:cubicBezTo>
                    <a:cubicBezTo>
                      <a:pt x="91" y="226"/>
                      <a:pt x="79" y="234"/>
                      <a:pt x="67" y="242"/>
                    </a:cubicBezTo>
                    <a:cubicBezTo>
                      <a:pt x="55" y="250"/>
                      <a:pt x="43" y="257"/>
                      <a:pt x="29" y="264"/>
                    </a:cubicBezTo>
                    <a:cubicBezTo>
                      <a:pt x="20" y="269"/>
                      <a:pt x="9" y="265"/>
                      <a:pt x="5" y="256"/>
                    </a:cubicBezTo>
                    <a:cubicBezTo>
                      <a:pt x="0" y="248"/>
                      <a:pt x="4" y="236"/>
                      <a:pt x="13" y="232"/>
                    </a:cubicBezTo>
                    <a:lnTo>
                      <a:pt x="14" y="232"/>
                    </a:lnTo>
                    <a:lnTo>
                      <a:pt x="15" y="23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26"/>
              <p:cNvSpPr/>
              <p:nvPr/>
            </p:nvSpPr>
            <p:spPr>
              <a:xfrm>
                <a:off x="1701022" y="1408372"/>
                <a:ext cx="407723" cy="585534"/>
              </a:xfrm>
              <a:custGeom>
                <a:rect b="b" l="l" r="r" t="t"/>
                <a:pathLst>
                  <a:path extrusionOk="0" h="1034" w="720">
                    <a:moveTo>
                      <a:pt x="695" y="1029"/>
                    </a:moveTo>
                    <a:cubicBezTo>
                      <a:pt x="691" y="1027"/>
                      <a:pt x="688" y="1025"/>
                      <a:pt x="685" y="1023"/>
                    </a:cubicBezTo>
                    <a:cubicBezTo>
                      <a:pt x="682" y="1021"/>
                      <a:pt x="679" y="1019"/>
                      <a:pt x="676" y="1017"/>
                    </a:cubicBezTo>
                    <a:cubicBezTo>
                      <a:pt x="670" y="1013"/>
                      <a:pt x="664" y="1008"/>
                      <a:pt x="659" y="1003"/>
                    </a:cubicBezTo>
                    <a:cubicBezTo>
                      <a:pt x="648" y="994"/>
                      <a:pt x="639" y="983"/>
                      <a:pt x="630" y="972"/>
                    </a:cubicBezTo>
                    <a:cubicBezTo>
                      <a:pt x="611" y="951"/>
                      <a:pt x="596" y="927"/>
                      <a:pt x="583" y="902"/>
                    </a:cubicBezTo>
                    <a:cubicBezTo>
                      <a:pt x="556" y="853"/>
                      <a:pt x="539" y="799"/>
                      <a:pt x="526" y="745"/>
                    </a:cubicBezTo>
                    <a:lnTo>
                      <a:pt x="522" y="725"/>
                    </a:lnTo>
                    <a:lnTo>
                      <a:pt x="519" y="705"/>
                    </a:lnTo>
                    <a:lnTo>
                      <a:pt x="512" y="664"/>
                    </a:lnTo>
                    <a:lnTo>
                      <a:pt x="506" y="624"/>
                    </a:lnTo>
                    <a:lnTo>
                      <a:pt x="499" y="584"/>
                    </a:lnTo>
                    <a:cubicBezTo>
                      <a:pt x="489" y="531"/>
                      <a:pt x="478" y="477"/>
                      <a:pt x="464" y="425"/>
                    </a:cubicBezTo>
                    <a:cubicBezTo>
                      <a:pt x="457" y="399"/>
                      <a:pt x="449" y="373"/>
                      <a:pt x="440" y="348"/>
                    </a:cubicBezTo>
                    <a:cubicBezTo>
                      <a:pt x="431" y="322"/>
                      <a:pt x="421" y="297"/>
                      <a:pt x="410" y="273"/>
                    </a:cubicBezTo>
                    <a:cubicBezTo>
                      <a:pt x="404" y="261"/>
                      <a:pt x="398" y="249"/>
                      <a:pt x="391" y="237"/>
                    </a:cubicBezTo>
                    <a:cubicBezTo>
                      <a:pt x="388" y="231"/>
                      <a:pt x="384" y="226"/>
                      <a:pt x="381" y="220"/>
                    </a:cubicBezTo>
                    <a:lnTo>
                      <a:pt x="375" y="212"/>
                    </a:lnTo>
                    <a:cubicBezTo>
                      <a:pt x="374" y="211"/>
                      <a:pt x="374" y="209"/>
                      <a:pt x="372" y="208"/>
                    </a:cubicBezTo>
                    <a:cubicBezTo>
                      <a:pt x="371" y="207"/>
                      <a:pt x="371" y="206"/>
                      <a:pt x="370" y="204"/>
                    </a:cubicBezTo>
                    <a:cubicBezTo>
                      <a:pt x="362" y="196"/>
                      <a:pt x="351" y="187"/>
                      <a:pt x="340" y="180"/>
                    </a:cubicBezTo>
                    <a:cubicBezTo>
                      <a:pt x="329" y="173"/>
                      <a:pt x="318" y="166"/>
                      <a:pt x="306" y="159"/>
                    </a:cubicBezTo>
                    <a:cubicBezTo>
                      <a:pt x="259" y="133"/>
                      <a:pt x="210" y="109"/>
                      <a:pt x="160" y="87"/>
                    </a:cubicBezTo>
                    <a:cubicBezTo>
                      <a:pt x="111" y="65"/>
                      <a:pt x="60" y="44"/>
                      <a:pt x="9" y="25"/>
                    </a:cubicBezTo>
                    <a:lnTo>
                      <a:pt x="9" y="25"/>
                    </a:lnTo>
                    <a:cubicBezTo>
                      <a:pt x="3" y="22"/>
                      <a:pt x="0" y="15"/>
                      <a:pt x="2" y="9"/>
                    </a:cubicBezTo>
                    <a:cubicBezTo>
                      <a:pt x="5" y="3"/>
                      <a:pt x="12" y="0"/>
                      <a:pt x="18" y="2"/>
                    </a:cubicBezTo>
                    <a:lnTo>
                      <a:pt x="19" y="2"/>
                    </a:lnTo>
                    <a:cubicBezTo>
                      <a:pt x="69" y="23"/>
                      <a:pt x="119" y="45"/>
                      <a:pt x="169" y="68"/>
                    </a:cubicBezTo>
                    <a:cubicBezTo>
                      <a:pt x="194" y="79"/>
                      <a:pt x="218" y="91"/>
                      <a:pt x="243" y="103"/>
                    </a:cubicBezTo>
                    <a:cubicBezTo>
                      <a:pt x="268" y="115"/>
                      <a:pt x="292" y="128"/>
                      <a:pt x="316" y="142"/>
                    </a:cubicBezTo>
                    <a:cubicBezTo>
                      <a:pt x="328" y="149"/>
                      <a:pt x="339" y="156"/>
                      <a:pt x="351" y="164"/>
                    </a:cubicBezTo>
                    <a:cubicBezTo>
                      <a:pt x="363" y="172"/>
                      <a:pt x="374" y="180"/>
                      <a:pt x="384" y="192"/>
                    </a:cubicBezTo>
                    <a:cubicBezTo>
                      <a:pt x="386" y="193"/>
                      <a:pt x="387" y="194"/>
                      <a:pt x="388" y="196"/>
                    </a:cubicBezTo>
                    <a:lnTo>
                      <a:pt x="391" y="201"/>
                    </a:lnTo>
                    <a:lnTo>
                      <a:pt x="397" y="209"/>
                    </a:lnTo>
                    <a:cubicBezTo>
                      <a:pt x="401" y="215"/>
                      <a:pt x="404" y="221"/>
                      <a:pt x="408" y="227"/>
                    </a:cubicBezTo>
                    <a:cubicBezTo>
                      <a:pt x="415" y="239"/>
                      <a:pt x="421" y="251"/>
                      <a:pt x="427" y="264"/>
                    </a:cubicBezTo>
                    <a:cubicBezTo>
                      <a:pt x="439" y="289"/>
                      <a:pt x="450" y="314"/>
                      <a:pt x="460" y="340"/>
                    </a:cubicBezTo>
                    <a:cubicBezTo>
                      <a:pt x="469" y="366"/>
                      <a:pt x="477" y="392"/>
                      <a:pt x="485" y="419"/>
                    </a:cubicBezTo>
                    <a:cubicBezTo>
                      <a:pt x="501" y="472"/>
                      <a:pt x="513" y="525"/>
                      <a:pt x="523" y="579"/>
                    </a:cubicBezTo>
                    <a:lnTo>
                      <a:pt x="530" y="620"/>
                    </a:lnTo>
                    <a:lnTo>
                      <a:pt x="536" y="661"/>
                    </a:lnTo>
                    <a:cubicBezTo>
                      <a:pt x="541" y="688"/>
                      <a:pt x="545" y="714"/>
                      <a:pt x="551" y="740"/>
                    </a:cubicBezTo>
                    <a:cubicBezTo>
                      <a:pt x="563" y="792"/>
                      <a:pt x="581" y="844"/>
                      <a:pt x="606" y="890"/>
                    </a:cubicBezTo>
                    <a:cubicBezTo>
                      <a:pt x="619" y="913"/>
                      <a:pt x="634" y="935"/>
                      <a:pt x="651" y="955"/>
                    </a:cubicBezTo>
                    <a:cubicBezTo>
                      <a:pt x="659" y="965"/>
                      <a:pt x="669" y="974"/>
                      <a:pt x="678" y="983"/>
                    </a:cubicBezTo>
                    <a:cubicBezTo>
                      <a:pt x="683" y="987"/>
                      <a:pt x="688" y="991"/>
                      <a:pt x="693" y="995"/>
                    </a:cubicBezTo>
                    <a:cubicBezTo>
                      <a:pt x="696" y="997"/>
                      <a:pt x="698" y="999"/>
                      <a:pt x="701" y="1001"/>
                    </a:cubicBezTo>
                    <a:cubicBezTo>
                      <a:pt x="704" y="1002"/>
                      <a:pt x="706" y="1004"/>
                      <a:pt x="708" y="1005"/>
                    </a:cubicBezTo>
                    <a:lnTo>
                      <a:pt x="709" y="1005"/>
                    </a:lnTo>
                    <a:cubicBezTo>
                      <a:pt x="716" y="1008"/>
                      <a:pt x="719" y="1017"/>
                      <a:pt x="715" y="1024"/>
                    </a:cubicBezTo>
                    <a:cubicBezTo>
                      <a:pt x="711" y="1030"/>
                      <a:pt x="702" y="1033"/>
                      <a:pt x="695" y="102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26"/>
              <p:cNvSpPr/>
              <p:nvPr/>
            </p:nvSpPr>
            <p:spPr>
              <a:xfrm>
                <a:off x="1909981" y="1434420"/>
                <a:ext cx="97401" cy="95135"/>
              </a:xfrm>
              <a:custGeom>
                <a:rect b="b" l="l" r="r" t="t"/>
                <a:pathLst>
                  <a:path extrusionOk="0" h="168" w="172">
                    <a:moveTo>
                      <a:pt x="165" y="14"/>
                    </a:moveTo>
                    <a:cubicBezTo>
                      <a:pt x="163" y="14"/>
                      <a:pt x="161" y="15"/>
                      <a:pt x="159" y="16"/>
                    </a:cubicBezTo>
                    <a:lnTo>
                      <a:pt x="152" y="18"/>
                    </a:lnTo>
                    <a:cubicBezTo>
                      <a:pt x="148" y="19"/>
                      <a:pt x="143" y="20"/>
                      <a:pt x="139" y="22"/>
                    </a:cubicBezTo>
                    <a:cubicBezTo>
                      <a:pt x="130" y="25"/>
                      <a:pt x="122" y="28"/>
                      <a:pt x="114" y="33"/>
                    </a:cubicBezTo>
                    <a:cubicBezTo>
                      <a:pt x="106" y="37"/>
                      <a:pt x="98" y="42"/>
                      <a:pt x="90" y="46"/>
                    </a:cubicBezTo>
                    <a:cubicBezTo>
                      <a:pt x="83" y="51"/>
                      <a:pt x="76" y="56"/>
                      <a:pt x="71" y="63"/>
                    </a:cubicBezTo>
                    <a:cubicBezTo>
                      <a:pt x="61" y="77"/>
                      <a:pt x="52" y="94"/>
                      <a:pt x="44" y="110"/>
                    </a:cubicBezTo>
                    <a:cubicBezTo>
                      <a:pt x="35" y="126"/>
                      <a:pt x="27" y="143"/>
                      <a:pt x="19" y="160"/>
                    </a:cubicBezTo>
                    <a:lnTo>
                      <a:pt x="19" y="160"/>
                    </a:lnTo>
                    <a:cubicBezTo>
                      <a:pt x="17" y="165"/>
                      <a:pt x="11" y="167"/>
                      <a:pt x="7" y="164"/>
                    </a:cubicBezTo>
                    <a:cubicBezTo>
                      <a:pt x="2" y="162"/>
                      <a:pt x="0" y="157"/>
                      <a:pt x="2" y="152"/>
                    </a:cubicBezTo>
                    <a:lnTo>
                      <a:pt x="3" y="152"/>
                    </a:lnTo>
                    <a:cubicBezTo>
                      <a:pt x="12" y="135"/>
                      <a:pt x="21" y="119"/>
                      <a:pt x="30" y="103"/>
                    </a:cubicBezTo>
                    <a:cubicBezTo>
                      <a:pt x="40" y="87"/>
                      <a:pt x="49" y="70"/>
                      <a:pt x="61" y="55"/>
                    </a:cubicBezTo>
                    <a:cubicBezTo>
                      <a:pt x="67" y="46"/>
                      <a:pt x="76" y="40"/>
                      <a:pt x="83" y="35"/>
                    </a:cubicBezTo>
                    <a:cubicBezTo>
                      <a:pt x="92" y="30"/>
                      <a:pt x="100" y="25"/>
                      <a:pt x="109" y="21"/>
                    </a:cubicBezTo>
                    <a:cubicBezTo>
                      <a:pt x="118" y="17"/>
                      <a:pt x="126" y="13"/>
                      <a:pt x="135" y="10"/>
                    </a:cubicBezTo>
                    <a:cubicBezTo>
                      <a:pt x="140" y="8"/>
                      <a:pt x="144" y="7"/>
                      <a:pt x="148" y="5"/>
                    </a:cubicBezTo>
                    <a:lnTo>
                      <a:pt x="155" y="3"/>
                    </a:lnTo>
                    <a:cubicBezTo>
                      <a:pt x="157" y="2"/>
                      <a:pt x="159" y="1"/>
                      <a:pt x="162" y="1"/>
                    </a:cubicBezTo>
                    <a:cubicBezTo>
                      <a:pt x="166" y="0"/>
                      <a:pt x="170" y="2"/>
                      <a:pt x="170" y="6"/>
                    </a:cubicBezTo>
                    <a:cubicBezTo>
                      <a:pt x="171" y="9"/>
                      <a:pt x="169" y="13"/>
                      <a:pt x="165" y="13"/>
                    </a:cubicBezTo>
                    <a:lnTo>
                      <a:pt x="165" y="14"/>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26"/>
              <p:cNvSpPr/>
              <p:nvPr/>
            </p:nvSpPr>
            <p:spPr>
              <a:xfrm>
                <a:off x="1880534" y="1757767"/>
                <a:ext cx="127414" cy="53797"/>
              </a:xfrm>
              <a:custGeom>
                <a:rect b="b" l="l" r="r" t="t"/>
                <a:pathLst>
                  <a:path extrusionOk="0" h="95" w="225">
                    <a:moveTo>
                      <a:pt x="200" y="90"/>
                    </a:moveTo>
                    <a:cubicBezTo>
                      <a:pt x="187" y="79"/>
                      <a:pt x="172" y="69"/>
                      <a:pt x="158" y="59"/>
                    </a:cubicBezTo>
                    <a:cubicBezTo>
                      <a:pt x="143" y="50"/>
                      <a:pt x="127" y="42"/>
                      <a:pt x="111" y="35"/>
                    </a:cubicBezTo>
                    <a:cubicBezTo>
                      <a:pt x="94" y="28"/>
                      <a:pt x="78" y="23"/>
                      <a:pt x="60" y="19"/>
                    </a:cubicBezTo>
                    <a:cubicBezTo>
                      <a:pt x="43" y="16"/>
                      <a:pt x="26" y="15"/>
                      <a:pt x="8" y="18"/>
                    </a:cubicBezTo>
                    <a:lnTo>
                      <a:pt x="8" y="18"/>
                    </a:lnTo>
                    <a:cubicBezTo>
                      <a:pt x="4" y="18"/>
                      <a:pt x="1" y="15"/>
                      <a:pt x="0" y="12"/>
                    </a:cubicBezTo>
                    <a:cubicBezTo>
                      <a:pt x="0" y="8"/>
                      <a:pt x="2" y="5"/>
                      <a:pt x="6" y="4"/>
                    </a:cubicBezTo>
                    <a:cubicBezTo>
                      <a:pt x="25" y="0"/>
                      <a:pt x="44" y="0"/>
                      <a:pt x="63" y="2"/>
                    </a:cubicBezTo>
                    <a:cubicBezTo>
                      <a:pt x="81" y="4"/>
                      <a:pt x="100" y="9"/>
                      <a:pt x="118" y="15"/>
                    </a:cubicBezTo>
                    <a:cubicBezTo>
                      <a:pt x="135" y="21"/>
                      <a:pt x="153" y="29"/>
                      <a:pt x="169" y="38"/>
                    </a:cubicBezTo>
                    <a:cubicBezTo>
                      <a:pt x="185" y="47"/>
                      <a:pt x="201" y="57"/>
                      <a:pt x="217" y="69"/>
                    </a:cubicBezTo>
                    <a:cubicBezTo>
                      <a:pt x="222" y="73"/>
                      <a:pt x="224" y="82"/>
                      <a:pt x="219" y="87"/>
                    </a:cubicBezTo>
                    <a:cubicBezTo>
                      <a:pt x="214" y="93"/>
                      <a:pt x="206" y="94"/>
                      <a:pt x="200" y="9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26"/>
              <p:cNvSpPr/>
              <p:nvPr/>
            </p:nvSpPr>
            <p:spPr>
              <a:xfrm>
                <a:off x="1712914" y="1452541"/>
                <a:ext cx="962114" cy="1024967"/>
              </a:xfrm>
              <a:custGeom>
                <a:rect b="b" l="l" r="r" t="t"/>
                <a:pathLst>
                  <a:path extrusionOk="0" h="1810" w="1699">
                    <a:moveTo>
                      <a:pt x="217" y="955"/>
                    </a:moveTo>
                    <a:cubicBezTo>
                      <a:pt x="217" y="955"/>
                      <a:pt x="241" y="973"/>
                      <a:pt x="226" y="1021"/>
                    </a:cubicBezTo>
                    <a:cubicBezTo>
                      <a:pt x="210" y="1068"/>
                      <a:pt x="141" y="1168"/>
                      <a:pt x="53" y="1244"/>
                    </a:cubicBezTo>
                    <a:cubicBezTo>
                      <a:pt x="53" y="1244"/>
                      <a:pt x="43" y="1249"/>
                      <a:pt x="39" y="1329"/>
                    </a:cubicBezTo>
                    <a:cubicBezTo>
                      <a:pt x="36" y="1410"/>
                      <a:pt x="27" y="1788"/>
                      <a:pt x="53" y="1798"/>
                    </a:cubicBezTo>
                    <a:cubicBezTo>
                      <a:pt x="79" y="1809"/>
                      <a:pt x="276" y="1768"/>
                      <a:pt x="326" y="1711"/>
                    </a:cubicBezTo>
                    <a:cubicBezTo>
                      <a:pt x="375" y="1653"/>
                      <a:pt x="503" y="1493"/>
                      <a:pt x="607" y="1445"/>
                    </a:cubicBezTo>
                    <a:cubicBezTo>
                      <a:pt x="712" y="1398"/>
                      <a:pt x="961" y="1341"/>
                      <a:pt x="1057" y="1251"/>
                    </a:cubicBezTo>
                    <a:cubicBezTo>
                      <a:pt x="1152" y="1161"/>
                      <a:pt x="1205" y="1016"/>
                      <a:pt x="1297" y="948"/>
                    </a:cubicBezTo>
                    <a:cubicBezTo>
                      <a:pt x="1388" y="880"/>
                      <a:pt x="1447" y="783"/>
                      <a:pt x="1501" y="713"/>
                    </a:cubicBezTo>
                    <a:cubicBezTo>
                      <a:pt x="1554" y="642"/>
                      <a:pt x="1679" y="606"/>
                      <a:pt x="1688" y="571"/>
                    </a:cubicBezTo>
                    <a:cubicBezTo>
                      <a:pt x="1698" y="537"/>
                      <a:pt x="1667" y="328"/>
                      <a:pt x="1632" y="322"/>
                    </a:cubicBezTo>
                    <a:cubicBezTo>
                      <a:pt x="1596" y="316"/>
                      <a:pt x="1470" y="357"/>
                      <a:pt x="1425" y="407"/>
                    </a:cubicBezTo>
                    <a:cubicBezTo>
                      <a:pt x="1379" y="456"/>
                      <a:pt x="1186" y="812"/>
                      <a:pt x="1088" y="849"/>
                    </a:cubicBezTo>
                    <a:cubicBezTo>
                      <a:pt x="991" y="886"/>
                      <a:pt x="778" y="874"/>
                      <a:pt x="744" y="926"/>
                    </a:cubicBezTo>
                    <a:cubicBezTo>
                      <a:pt x="710" y="978"/>
                      <a:pt x="681" y="1131"/>
                      <a:pt x="652" y="1167"/>
                    </a:cubicBezTo>
                    <a:cubicBezTo>
                      <a:pt x="652" y="1167"/>
                      <a:pt x="500" y="1287"/>
                      <a:pt x="425" y="1348"/>
                    </a:cubicBezTo>
                    <a:cubicBezTo>
                      <a:pt x="357" y="1403"/>
                      <a:pt x="315" y="1433"/>
                      <a:pt x="290" y="1483"/>
                    </a:cubicBezTo>
                    <a:cubicBezTo>
                      <a:pt x="283" y="1496"/>
                      <a:pt x="266" y="1502"/>
                      <a:pt x="253" y="1495"/>
                    </a:cubicBezTo>
                    <a:cubicBezTo>
                      <a:pt x="240" y="1489"/>
                      <a:pt x="233" y="1472"/>
                      <a:pt x="252" y="1435"/>
                    </a:cubicBezTo>
                    <a:cubicBezTo>
                      <a:pt x="290" y="1358"/>
                      <a:pt x="370" y="1299"/>
                      <a:pt x="433" y="1248"/>
                    </a:cubicBezTo>
                    <a:cubicBezTo>
                      <a:pt x="496" y="1198"/>
                      <a:pt x="568" y="1144"/>
                      <a:pt x="582" y="1102"/>
                    </a:cubicBezTo>
                    <a:cubicBezTo>
                      <a:pt x="595" y="1060"/>
                      <a:pt x="637" y="980"/>
                      <a:pt x="616" y="953"/>
                    </a:cubicBezTo>
                    <a:cubicBezTo>
                      <a:pt x="594" y="925"/>
                      <a:pt x="490" y="773"/>
                      <a:pt x="483" y="651"/>
                    </a:cubicBezTo>
                    <a:cubicBezTo>
                      <a:pt x="483" y="651"/>
                      <a:pt x="405" y="566"/>
                      <a:pt x="282" y="572"/>
                    </a:cubicBezTo>
                    <a:cubicBezTo>
                      <a:pt x="159" y="578"/>
                      <a:pt x="274" y="518"/>
                      <a:pt x="340" y="525"/>
                    </a:cubicBezTo>
                    <a:cubicBezTo>
                      <a:pt x="406" y="531"/>
                      <a:pt x="457" y="561"/>
                      <a:pt x="459" y="551"/>
                    </a:cubicBezTo>
                    <a:cubicBezTo>
                      <a:pt x="462" y="541"/>
                      <a:pt x="424" y="242"/>
                      <a:pt x="335" y="150"/>
                    </a:cubicBezTo>
                    <a:cubicBezTo>
                      <a:pt x="245" y="57"/>
                      <a:pt x="27" y="0"/>
                      <a:pt x="26" y="5"/>
                    </a:cubicBezTo>
                    <a:cubicBezTo>
                      <a:pt x="18" y="31"/>
                      <a:pt x="0" y="1120"/>
                      <a:pt x="24" y="1130"/>
                    </a:cubicBezTo>
                    <a:cubicBezTo>
                      <a:pt x="47" y="1140"/>
                      <a:pt x="128" y="1108"/>
                      <a:pt x="148" y="1049"/>
                    </a:cubicBezTo>
                    <a:cubicBezTo>
                      <a:pt x="183" y="949"/>
                      <a:pt x="217" y="955"/>
                      <a:pt x="217" y="95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26"/>
              <p:cNvSpPr/>
              <p:nvPr/>
            </p:nvSpPr>
            <p:spPr>
              <a:xfrm>
                <a:off x="1718011" y="1048217"/>
                <a:ext cx="898690" cy="881698"/>
              </a:xfrm>
              <a:custGeom>
                <a:rect b="b" l="l" r="r" t="t"/>
                <a:pathLst>
                  <a:path extrusionOk="0" h="1557" w="1587">
                    <a:moveTo>
                      <a:pt x="1584" y="941"/>
                    </a:moveTo>
                    <a:cubicBezTo>
                      <a:pt x="1582" y="962"/>
                      <a:pt x="1422" y="1013"/>
                      <a:pt x="1348" y="1067"/>
                    </a:cubicBezTo>
                    <a:cubicBezTo>
                      <a:pt x="1274" y="1121"/>
                      <a:pt x="1070" y="1447"/>
                      <a:pt x="1048" y="1467"/>
                    </a:cubicBezTo>
                    <a:cubicBezTo>
                      <a:pt x="1024" y="1488"/>
                      <a:pt x="779" y="1512"/>
                      <a:pt x="728" y="1520"/>
                    </a:cubicBezTo>
                    <a:cubicBezTo>
                      <a:pt x="703" y="1524"/>
                      <a:pt x="683" y="1535"/>
                      <a:pt x="669" y="1545"/>
                    </a:cubicBezTo>
                    <a:cubicBezTo>
                      <a:pt x="654" y="1556"/>
                      <a:pt x="633" y="1552"/>
                      <a:pt x="622" y="1537"/>
                    </a:cubicBezTo>
                    <a:cubicBezTo>
                      <a:pt x="557" y="1450"/>
                      <a:pt x="521" y="1240"/>
                      <a:pt x="503" y="1116"/>
                    </a:cubicBezTo>
                    <a:cubicBezTo>
                      <a:pt x="483" y="976"/>
                      <a:pt x="398" y="842"/>
                      <a:pt x="395" y="824"/>
                    </a:cubicBezTo>
                    <a:cubicBezTo>
                      <a:pt x="393" y="806"/>
                      <a:pt x="440" y="747"/>
                      <a:pt x="468" y="729"/>
                    </a:cubicBezTo>
                    <a:cubicBezTo>
                      <a:pt x="496" y="711"/>
                      <a:pt x="547" y="688"/>
                      <a:pt x="535" y="672"/>
                    </a:cubicBezTo>
                    <a:cubicBezTo>
                      <a:pt x="523" y="656"/>
                      <a:pt x="488" y="665"/>
                      <a:pt x="426" y="690"/>
                    </a:cubicBezTo>
                    <a:cubicBezTo>
                      <a:pt x="390" y="704"/>
                      <a:pt x="368" y="727"/>
                      <a:pt x="355" y="743"/>
                    </a:cubicBezTo>
                    <a:cubicBezTo>
                      <a:pt x="346" y="754"/>
                      <a:pt x="331" y="758"/>
                      <a:pt x="319" y="751"/>
                    </a:cubicBezTo>
                    <a:cubicBezTo>
                      <a:pt x="259" y="720"/>
                      <a:pt x="114" y="658"/>
                      <a:pt x="61" y="636"/>
                    </a:cubicBezTo>
                    <a:cubicBezTo>
                      <a:pt x="48" y="630"/>
                      <a:pt x="37" y="619"/>
                      <a:pt x="32" y="604"/>
                    </a:cubicBezTo>
                    <a:cubicBezTo>
                      <a:pt x="0" y="510"/>
                      <a:pt x="31" y="317"/>
                      <a:pt x="32" y="314"/>
                    </a:cubicBezTo>
                    <a:lnTo>
                      <a:pt x="32" y="314"/>
                    </a:lnTo>
                    <a:cubicBezTo>
                      <a:pt x="63" y="252"/>
                      <a:pt x="111" y="195"/>
                      <a:pt x="174" y="150"/>
                    </a:cubicBezTo>
                    <a:cubicBezTo>
                      <a:pt x="353" y="21"/>
                      <a:pt x="484" y="11"/>
                      <a:pt x="556" y="32"/>
                    </a:cubicBezTo>
                    <a:cubicBezTo>
                      <a:pt x="571" y="38"/>
                      <a:pt x="637" y="133"/>
                      <a:pt x="654" y="175"/>
                    </a:cubicBezTo>
                    <a:cubicBezTo>
                      <a:pt x="671" y="215"/>
                      <a:pt x="676" y="201"/>
                      <a:pt x="676" y="201"/>
                    </a:cubicBezTo>
                    <a:cubicBezTo>
                      <a:pt x="709" y="140"/>
                      <a:pt x="603" y="31"/>
                      <a:pt x="603" y="31"/>
                    </a:cubicBezTo>
                    <a:cubicBezTo>
                      <a:pt x="652" y="0"/>
                      <a:pt x="742" y="12"/>
                      <a:pt x="799" y="25"/>
                    </a:cubicBezTo>
                    <a:cubicBezTo>
                      <a:pt x="851" y="37"/>
                      <a:pt x="905" y="54"/>
                      <a:pt x="955" y="75"/>
                    </a:cubicBezTo>
                    <a:cubicBezTo>
                      <a:pt x="967" y="82"/>
                      <a:pt x="974" y="82"/>
                      <a:pt x="994" y="93"/>
                    </a:cubicBezTo>
                    <a:cubicBezTo>
                      <a:pt x="1073" y="135"/>
                      <a:pt x="1139" y="225"/>
                      <a:pt x="1141" y="253"/>
                    </a:cubicBezTo>
                    <a:cubicBezTo>
                      <a:pt x="1143" y="285"/>
                      <a:pt x="1106" y="349"/>
                      <a:pt x="1141" y="356"/>
                    </a:cubicBezTo>
                    <a:cubicBezTo>
                      <a:pt x="1176" y="362"/>
                      <a:pt x="1175" y="284"/>
                      <a:pt x="1213" y="295"/>
                    </a:cubicBezTo>
                    <a:cubicBezTo>
                      <a:pt x="1250" y="306"/>
                      <a:pt x="1368" y="497"/>
                      <a:pt x="1348" y="527"/>
                    </a:cubicBezTo>
                    <a:cubicBezTo>
                      <a:pt x="1328" y="557"/>
                      <a:pt x="1303" y="607"/>
                      <a:pt x="1320" y="620"/>
                    </a:cubicBezTo>
                    <a:cubicBezTo>
                      <a:pt x="1336" y="633"/>
                      <a:pt x="1375" y="592"/>
                      <a:pt x="1398" y="589"/>
                    </a:cubicBezTo>
                    <a:cubicBezTo>
                      <a:pt x="1422" y="586"/>
                      <a:pt x="1461" y="663"/>
                      <a:pt x="1520" y="745"/>
                    </a:cubicBezTo>
                    <a:cubicBezTo>
                      <a:pt x="1578" y="827"/>
                      <a:pt x="1586" y="920"/>
                      <a:pt x="1584" y="94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26"/>
              <p:cNvSpPr/>
              <p:nvPr/>
            </p:nvSpPr>
            <p:spPr>
              <a:xfrm>
                <a:off x="2150651" y="1179594"/>
                <a:ext cx="381108" cy="624041"/>
              </a:xfrm>
              <a:custGeom>
                <a:rect b="b" l="l" r="r" t="t"/>
                <a:pathLst>
                  <a:path extrusionOk="0" h="1102" w="673">
                    <a:moveTo>
                      <a:pt x="6" y="1101"/>
                    </a:moveTo>
                    <a:cubicBezTo>
                      <a:pt x="6" y="1101"/>
                      <a:pt x="39" y="1079"/>
                      <a:pt x="57" y="1050"/>
                    </a:cubicBezTo>
                    <a:cubicBezTo>
                      <a:pt x="75" y="1021"/>
                      <a:pt x="170" y="981"/>
                      <a:pt x="205" y="965"/>
                    </a:cubicBezTo>
                    <a:cubicBezTo>
                      <a:pt x="239" y="949"/>
                      <a:pt x="346" y="823"/>
                      <a:pt x="390" y="762"/>
                    </a:cubicBezTo>
                    <a:cubicBezTo>
                      <a:pt x="434" y="701"/>
                      <a:pt x="540" y="623"/>
                      <a:pt x="600" y="597"/>
                    </a:cubicBezTo>
                    <a:cubicBezTo>
                      <a:pt x="660" y="571"/>
                      <a:pt x="672" y="539"/>
                      <a:pt x="661" y="532"/>
                    </a:cubicBezTo>
                    <a:cubicBezTo>
                      <a:pt x="650" y="525"/>
                      <a:pt x="538" y="537"/>
                      <a:pt x="448" y="607"/>
                    </a:cubicBezTo>
                    <a:cubicBezTo>
                      <a:pt x="448" y="607"/>
                      <a:pt x="344" y="391"/>
                      <a:pt x="268" y="295"/>
                    </a:cubicBezTo>
                    <a:cubicBezTo>
                      <a:pt x="268" y="295"/>
                      <a:pt x="275" y="99"/>
                      <a:pt x="158" y="12"/>
                    </a:cubicBezTo>
                    <a:cubicBezTo>
                      <a:pt x="158" y="12"/>
                      <a:pt x="143" y="0"/>
                      <a:pt x="170" y="63"/>
                    </a:cubicBezTo>
                    <a:cubicBezTo>
                      <a:pt x="196" y="126"/>
                      <a:pt x="230" y="245"/>
                      <a:pt x="219" y="269"/>
                    </a:cubicBezTo>
                    <a:cubicBezTo>
                      <a:pt x="219" y="269"/>
                      <a:pt x="178" y="275"/>
                      <a:pt x="87" y="229"/>
                    </a:cubicBezTo>
                    <a:cubicBezTo>
                      <a:pt x="87" y="229"/>
                      <a:pt x="59" y="204"/>
                      <a:pt x="23" y="205"/>
                    </a:cubicBezTo>
                    <a:cubicBezTo>
                      <a:pt x="23" y="205"/>
                      <a:pt x="1" y="221"/>
                      <a:pt x="71" y="262"/>
                    </a:cubicBezTo>
                    <a:cubicBezTo>
                      <a:pt x="140" y="303"/>
                      <a:pt x="227" y="319"/>
                      <a:pt x="227" y="319"/>
                    </a:cubicBezTo>
                    <a:cubicBezTo>
                      <a:pt x="227" y="319"/>
                      <a:pt x="315" y="471"/>
                      <a:pt x="348" y="548"/>
                    </a:cubicBezTo>
                    <a:cubicBezTo>
                      <a:pt x="380" y="625"/>
                      <a:pt x="380" y="661"/>
                      <a:pt x="380" y="661"/>
                    </a:cubicBezTo>
                    <a:cubicBezTo>
                      <a:pt x="380" y="661"/>
                      <a:pt x="284" y="797"/>
                      <a:pt x="246" y="854"/>
                    </a:cubicBezTo>
                    <a:cubicBezTo>
                      <a:pt x="208" y="911"/>
                      <a:pt x="168" y="928"/>
                      <a:pt x="131" y="949"/>
                    </a:cubicBezTo>
                    <a:cubicBezTo>
                      <a:pt x="94" y="969"/>
                      <a:pt x="39" y="990"/>
                      <a:pt x="20" y="1039"/>
                    </a:cubicBezTo>
                    <a:cubicBezTo>
                      <a:pt x="0" y="1086"/>
                      <a:pt x="6" y="1101"/>
                      <a:pt x="6" y="110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26"/>
              <p:cNvSpPr/>
              <p:nvPr/>
            </p:nvSpPr>
            <p:spPr>
              <a:xfrm>
                <a:off x="1896956" y="1185257"/>
                <a:ext cx="294467" cy="367516"/>
              </a:xfrm>
              <a:custGeom>
                <a:rect b="b" l="l" r="r" t="t"/>
                <a:pathLst>
                  <a:path extrusionOk="0" h="649" w="520">
                    <a:moveTo>
                      <a:pt x="172" y="174"/>
                    </a:moveTo>
                    <a:cubicBezTo>
                      <a:pt x="172" y="174"/>
                      <a:pt x="37" y="172"/>
                      <a:pt x="4" y="207"/>
                    </a:cubicBezTo>
                    <a:cubicBezTo>
                      <a:pt x="4" y="207"/>
                      <a:pt x="0" y="216"/>
                      <a:pt x="52" y="219"/>
                    </a:cubicBezTo>
                    <a:cubicBezTo>
                      <a:pt x="104" y="221"/>
                      <a:pt x="163" y="216"/>
                      <a:pt x="194" y="230"/>
                    </a:cubicBezTo>
                    <a:cubicBezTo>
                      <a:pt x="226" y="244"/>
                      <a:pt x="315" y="318"/>
                      <a:pt x="365" y="417"/>
                    </a:cubicBezTo>
                    <a:cubicBezTo>
                      <a:pt x="414" y="516"/>
                      <a:pt x="440" y="622"/>
                      <a:pt x="507" y="648"/>
                    </a:cubicBezTo>
                    <a:cubicBezTo>
                      <a:pt x="507" y="648"/>
                      <a:pt x="519" y="639"/>
                      <a:pt x="485" y="567"/>
                    </a:cubicBezTo>
                    <a:cubicBezTo>
                      <a:pt x="451" y="495"/>
                      <a:pt x="427" y="399"/>
                      <a:pt x="389" y="341"/>
                    </a:cubicBezTo>
                    <a:cubicBezTo>
                      <a:pt x="351" y="283"/>
                      <a:pt x="246" y="210"/>
                      <a:pt x="236" y="195"/>
                    </a:cubicBezTo>
                    <a:cubicBezTo>
                      <a:pt x="226" y="178"/>
                      <a:pt x="173" y="26"/>
                      <a:pt x="82" y="0"/>
                    </a:cubicBezTo>
                    <a:cubicBezTo>
                      <a:pt x="82" y="0"/>
                      <a:pt x="72" y="22"/>
                      <a:pt x="97" y="52"/>
                    </a:cubicBezTo>
                    <a:cubicBezTo>
                      <a:pt x="120" y="83"/>
                      <a:pt x="167" y="141"/>
                      <a:pt x="172" y="17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26"/>
              <p:cNvSpPr/>
              <p:nvPr/>
            </p:nvSpPr>
            <p:spPr>
              <a:xfrm>
                <a:off x="2244088" y="1194317"/>
                <a:ext cx="146101" cy="370913"/>
              </a:xfrm>
              <a:custGeom>
                <a:rect b="b" l="l" r="r" t="t"/>
                <a:pathLst>
                  <a:path extrusionOk="0" h="655" w="258">
                    <a:moveTo>
                      <a:pt x="8" y="2"/>
                    </a:moveTo>
                    <a:cubicBezTo>
                      <a:pt x="21" y="22"/>
                      <a:pt x="31" y="43"/>
                      <a:pt x="40" y="64"/>
                    </a:cubicBezTo>
                    <a:cubicBezTo>
                      <a:pt x="50" y="85"/>
                      <a:pt x="58" y="107"/>
                      <a:pt x="65" y="130"/>
                    </a:cubicBezTo>
                    <a:cubicBezTo>
                      <a:pt x="72" y="152"/>
                      <a:pt x="77" y="174"/>
                      <a:pt x="80" y="198"/>
                    </a:cubicBezTo>
                    <a:cubicBezTo>
                      <a:pt x="82" y="221"/>
                      <a:pt x="83" y="245"/>
                      <a:pt x="80" y="269"/>
                    </a:cubicBezTo>
                    <a:lnTo>
                      <a:pt x="80" y="265"/>
                    </a:lnTo>
                    <a:cubicBezTo>
                      <a:pt x="98" y="294"/>
                      <a:pt x="116" y="325"/>
                      <a:pt x="134" y="355"/>
                    </a:cubicBezTo>
                    <a:cubicBezTo>
                      <a:pt x="151" y="385"/>
                      <a:pt x="168" y="416"/>
                      <a:pt x="184" y="447"/>
                    </a:cubicBezTo>
                    <a:cubicBezTo>
                      <a:pt x="200" y="478"/>
                      <a:pt x="215" y="509"/>
                      <a:pt x="229" y="542"/>
                    </a:cubicBezTo>
                    <a:cubicBezTo>
                      <a:pt x="235" y="558"/>
                      <a:pt x="242" y="575"/>
                      <a:pt x="247" y="592"/>
                    </a:cubicBezTo>
                    <a:cubicBezTo>
                      <a:pt x="252" y="609"/>
                      <a:pt x="257" y="626"/>
                      <a:pt x="257" y="645"/>
                    </a:cubicBezTo>
                    <a:cubicBezTo>
                      <a:pt x="257" y="650"/>
                      <a:pt x="254" y="654"/>
                      <a:pt x="249" y="654"/>
                    </a:cubicBezTo>
                    <a:cubicBezTo>
                      <a:pt x="245" y="654"/>
                      <a:pt x="240" y="651"/>
                      <a:pt x="240" y="646"/>
                    </a:cubicBezTo>
                    <a:lnTo>
                      <a:pt x="240" y="646"/>
                    </a:lnTo>
                    <a:lnTo>
                      <a:pt x="240" y="645"/>
                    </a:lnTo>
                    <a:cubicBezTo>
                      <a:pt x="240" y="629"/>
                      <a:pt x="236" y="612"/>
                      <a:pt x="231" y="596"/>
                    </a:cubicBezTo>
                    <a:cubicBezTo>
                      <a:pt x="226" y="580"/>
                      <a:pt x="220" y="564"/>
                      <a:pt x="214" y="548"/>
                    </a:cubicBezTo>
                    <a:cubicBezTo>
                      <a:pt x="201" y="516"/>
                      <a:pt x="186" y="484"/>
                      <a:pt x="170" y="453"/>
                    </a:cubicBezTo>
                    <a:cubicBezTo>
                      <a:pt x="154" y="422"/>
                      <a:pt x="138" y="391"/>
                      <a:pt x="121" y="361"/>
                    </a:cubicBezTo>
                    <a:cubicBezTo>
                      <a:pt x="104" y="330"/>
                      <a:pt x="87" y="301"/>
                      <a:pt x="68" y="272"/>
                    </a:cubicBezTo>
                    <a:lnTo>
                      <a:pt x="68" y="272"/>
                    </a:lnTo>
                    <a:cubicBezTo>
                      <a:pt x="67" y="270"/>
                      <a:pt x="67" y="269"/>
                      <a:pt x="67" y="267"/>
                    </a:cubicBezTo>
                    <a:cubicBezTo>
                      <a:pt x="70" y="245"/>
                      <a:pt x="70" y="222"/>
                      <a:pt x="68" y="200"/>
                    </a:cubicBezTo>
                    <a:cubicBezTo>
                      <a:pt x="65" y="177"/>
                      <a:pt x="61" y="155"/>
                      <a:pt x="55" y="133"/>
                    </a:cubicBezTo>
                    <a:cubicBezTo>
                      <a:pt x="48" y="111"/>
                      <a:pt x="41" y="89"/>
                      <a:pt x="32" y="68"/>
                    </a:cubicBezTo>
                    <a:cubicBezTo>
                      <a:pt x="23" y="47"/>
                      <a:pt x="13" y="26"/>
                      <a:pt x="1" y="7"/>
                    </a:cubicBezTo>
                    <a:lnTo>
                      <a:pt x="1" y="7"/>
                    </a:lnTo>
                    <a:cubicBezTo>
                      <a:pt x="0" y="4"/>
                      <a:pt x="1" y="2"/>
                      <a:pt x="2" y="1"/>
                    </a:cubicBezTo>
                    <a:cubicBezTo>
                      <a:pt x="5" y="0"/>
                      <a:pt x="7" y="0"/>
                      <a:pt x="8" y="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26"/>
              <p:cNvSpPr/>
              <p:nvPr/>
            </p:nvSpPr>
            <p:spPr>
              <a:xfrm>
                <a:off x="2173302" y="1306441"/>
                <a:ext cx="117220" cy="44170"/>
              </a:xfrm>
              <a:custGeom>
                <a:rect b="b" l="l" r="r" t="t"/>
                <a:pathLst>
                  <a:path extrusionOk="0" h="78" w="207">
                    <a:moveTo>
                      <a:pt x="7" y="1"/>
                    </a:moveTo>
                    <a:cubicBezTo>
                      <a:pt x="21" y="10"/>
                      <a:pt x="37" y="18"/>
                      <a:pt x="52" y="25"/>
                    </a:cubicBezTo>
                    <a:cubicBezTo>
                      <a:pt x="68" y="33"/>
                      <a:pt x="84" y="40"/>
                      <a:pt x="100" y="45"/>
                    </a:cubicBezTo>
                    <a:cubicBezTo>
                      <a:pt x="116" y="51"/>
                      <a:pt x="132" y="56"/>
                      <a:pt x="149" y="60"/>
                    </a:cubicBezTo>
                    <a:cubicBezTo>
                      <a:pt x="165" y="63"/>
                      <a:pt x="183" y="64"/>
                      <a:pt x="199" y="64"/>
                    </a:cubicBezTo>
                    <a:lnTo>
                      <a:pt x="199" y="64"/>
                    </a:lnTo>
                    <a:cubicBezTo>
                      <a:pt x="202" y="64"/>
                      <a:pt x="205" y="66"/>
                      <a:pt x="206" y="70"/>
                    </a:cubicBezTo>
                    <a:cubicBezTo>
                      <a:pt x="206" y="74"/>
                      <a:pt x="203" y="77"/>
                      <a:pt x="200" y="77"/>
                    </a:cubicBezTo>
                    <a:lnTo>
                      <a:pt x="200" y="77"/>
                    </a:lnTo>
                    <a:cubicBezTo>
                      <a:pt x="181" y="77"/>
                      <a:pt x="163" y="75"/>
                      <a:pt x="146" y="71"/>
                    </a:cubicBezTo>
                    <a:cubicBezTo>
                      <a:pt x="128" y="67"/>
                      <a:pt x="112" y="62"/>
                      <a:pt x="96" y="55"/>
                    </a:cubicBezTo>
                    <a:cubicBezTo>
                      <a:pt x="80" y="49"/>
                      <a:pt x="64" y="42"/>
                      <a:pt x="48" y="34"/>
                    </a:cubicBezTo>
                    <a:cubicBezTo>
                      <a:pt x="32" y="26"/>
                      <a:pt x="18" y="18"/>
                      <a:pt x="3" y="8"/>
                    </a:cubicBezTo>
                    <a:cubicBezTo>
                      <a:pt x="0" y="7"/>
                      <a:pt x="0" y="4"/>
                      <a:pt x="1" y="3"/>
                    </a:cubicBezTo>
                    <a:cubicBezTo>
                      <a:pt x="2" y="1"/>
                      <a:pt x="5" y="0"/>
                      <a:pt x="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26"/>
              <p:cNvSpPr/>
              <p:nvPr/>
            </p:nvSpPr>
            <p:spPr>
              <a:xfrm>
                <a:off x="1911680" y="1291151"/>
                <a:ext cx="269550" cy="250296"/>
              </a:xfrm>
              <a:custGeom>
                <a:rect b="b" l="l" r="r" t="t"/>
                <a:pathLst>
                  <a:path extrusionOk="0" h="442" w="476">
                    <a:moveTo>
                      <a:pt x="6" y="10"/>
                    </a:moveTo>
                    <a:cubicBezTo>
                      <a:pt x="35" y="4"/>
                      <a:pt x="63" y="1"/>
                      <a:pt x="93" y="0"/>
                    </a:cubicBezTo>
                    <a:cubicBezTo>
                      <a:pt x="108" y="0"/>
                      <a:pt x="122" y="0"/>
                      <a:pt x="137" y="2"/>
                    </a:cubicBezTo>
                    <a:cubicBezTo>
                      <a:pt x="152" y="3"/>
                      <a:pt x="166" y="6"/>
                      <a:pt x="181" y="11"/>
                    </a:cubicBezTo>
                    <a:cubicBezTo>
                      <a:pt x="185" y="12"/>
                      <a:pt x="189" y="15"/>
                      <a:pt x="192" y="17"/>
                    </a:cubicBezTo>
                    <a:lnTo>
                      <a:pt x="201" y="23"/>
                    </a:lnTo>
                    <a:cubicBezTo>
                      <a:pt x="207" y="27"/>
                      <a:pt x="214" y="31"/>
                      <a:pt x="219" y="36"/>
                    </a:cubicBezTo>
                    <a:cubicBezTo>
                      <a:pt x="231" y="45"/>
                      <a:pt x="242" y="54"/>
                      <a:pt x="253" y="63"/>
                    </a:cubicBezTo>
                    <a:cubicBezTo>
                      <a:pt x="275" y="82"/>
                      <a:pt x="296" y="103"/>
                      <a:pt x="315" y="125"/>
                    </a:cubicBezTo>
                    <a:cubicBezTo>
                      <a:pt x="334" y="147"/>
                      <a:pt x="351" y="170"/>
                      <a:pt x="366" y="195"/>
                    </a:cubicBezTo>
                    <a:cubicBezTo>
                      <a:pt x="374" y="208"/>
                      <a:pt x="381" y="221"/>
                      <a:pt x="387" y="234"/>
                    </a:cubicBezTo>
                    <a:lnTo>
                      <a:pt x="396" y="254"/>
                    </a:lnTo>
                    <a:cubicBezTo>
                      <a:pt x="399" y="261"/>
                      <a:pt x="401" y="268"/>
                      <a:pt x="404" y="274"/>
                    </a:cubicBezTo>
                    <a:cubicBezTo>
                      <a:pt x="414" y="301"/>
                      <a:pt x="425" y="328"/>
                      <a:pt x="436" y="354"/>
                    </a:cubicBezTo>
                    <a:cubicBezTo>
                      <a:pt x="441" y="367"/>
                      <a:pt x="447" y="380"/>
                      <a:pt x="453" y="393"/>
                    </a:cubicBezTo>
                    <a:cubicBezTo>
                      <a:pt x="456" y="399"/>
                      <a:pt x="459" y="406"/>
                      <a:pt x="462" y="412"/>
                    </a:cubicBezTo>
                    <a:cubicBezTo>
                      <a:pt x="464" y="415"/>
                      <a:pt x="465" y="418"/>
                      <a:pt x="467" y="421"/>
                    </a:cubicBezTo>
                    <a:cubicBezTo>
                      <a:pt x="469" y="424"/>
                      <a:pt x="471" y="427"/>
                      <a:pt x="472" y="429"/>
                    </a:cubicBezTo>
                    <a:lnTo>
                      <a:pt x="472" y="430"/>
                    </a:lnTo>
                    <a:cubicBezTo>
                      <a:pt x="475" y="433"/>
                      <a:pt x="474" y="437"/>
                      <a:pt x="471" y="439"/>
                    </a:cubicBezTo>
                    <a:cubicBezTo>
                      <a:pt x="468" y="441"/>
                      <a:pt x="464" y="441"/>
                      <a:pt x="462" y="438"/>
                    </a:cubicBezTo>
                    <a:cubicBezTo>
                      <a:pt x="459" y="434"/>
                      <a:pt x="457" y="431"/>
                      <a:pt x="455" y="428"/>
                    </a:cubicBezTo>
                    <a:cubicBezTo>
                      <a:pt x="453" y="424"/>
                      <a:pt x="452" y="422"/>
                      <a:pt x="450" y="419"/>
                    </a:cubicBezTo>
                    <a:cubicBezTo>
                      <a:pt x="446" y="413"/>
                      <a:pt x="443" y="406"/>
                      <a:pt x="439" y="400"/>
                    </a:cubicBezTo>
                    <a:cubicBezTo>
                      <a:pt x="433" y="387"/>
                      <a:pt x="426" y="374"/>
                      <a:pt x="420" y="361"/>
                    </a:cubicBezTo>
                    <a:cubicBezTo>
                      <a:pt x="408" y="335"/>
                      <a:pt x="398" y="308"/>
                      <a:pt x="387" y="281"/>
                    </a:cubicBezTo>
                    <a:lnTo>
                      <a:pt x="379" y="261"/>
                    </a:lnTo>
                    <a:lnTo>
                      <a:pt x="371" y="242"/>
                    </a:lnTo>
                    <a:cubicBezTo>
                      <a:pt x="364" y="230"/>
                      <a:pt x="359" y="217"/>
                      <a:pt x="351" y="205"/>
                    </a:cubicBezTo>
                    <a:cubicBezTo>
                      <a:pt x="337" y="181"/>
                      <a:pt x="320" y="158"/>
                      <a:pt x="302" y="137"/>
                    </a:cubicBezTo>
                    <a:cubicBezTo>
                      <a:pt x="283" y="116"/>
                      <a:pt x="263" y="96"/>
                      <a:pt x="242" y="77"/>
                    </a:cubicBezTo>
                    <a:cubicBezTo>
                      <a:pt x="231" y="68"/>
                      <a:pt x="221" y="59"/>
                      <a:pt x="209" y="50"/>
                    </a:cubicBezTo>
                    <a:cubicBezTo>
                      <a:pt x="204" y="45"/>
                      <a:pt x="198" y="41"/>
                      <a:pt x="192" y="37"/>
                    </a:cubicBezTo>
                    <a:lnTo>
                      <a:pt x="184" y="31"/>
                    </a:lnTo>
                    <a:cubicBezTo>
                      <a:pt x="180" y="29"/>
                      <a:pt x="179" y="27"/>
                      <a:pt x="176" y="27"/>
                    </a:cubicBezTo>
                    <a:cubicBezTo>
                      <a:pt x="163" y="23"/>
                      <a:pt x="149" y="20"/>
                      <a:pt x="136" y="18"/>
                    </a:cubicBezTo>
                    <a:cubicBezTo>
                      <a:pt x="122" y="16"/>
                      <a:pt x="108" y="15"/>
                      <a:pt x="94" y="15"/>
                    </a:cubicBezTo>
                    <a:cubicBezTo>
                      <a:pt x="66" y="15"/>
                      <a:pt x="37" y="18"/>
                      <a:pt x="10" y="23"/>
                    </a:cubicBezTo>
                    <a:lnTo>
                      <a:pt x="9" y="23"/>
                    </a:lnTo>
                    <a:cubicBezTo>
                      <a:pt x="6" y="24"/>
                      <a:pt x="2" y="21"/>
                      <a:pt x="2" y="18"/>
                    </a:cubicBezTo>
                    <a:cubicBezTo>
                      <a:pt x="0" y="14"/>
                      <a:pt x="3" y="11"/>
                      <a:pt x="6" y="1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26"/>
              <p:cNvSpPr/>
              <p:nvPr/>
            </p:nvSpPr>
            <p:spPr>
              <a:xfrm>
                <a:off x="1949054" y="1194317"/>
                <a:ext cx="71352" cy="114389"/>
              </a:xfrm>
              <a:custGeom>
                <a:rect b="b" l="l" r="r" t="t"/>
                <a:pathLst>
                  <a:path extrusionOk="0" h="202" w="126">
                    <a:moveTo>
                      <a:pt x="7" y="2"/>
                    </a:moveTo>
                    <a:cubicBezTo>
                      <a:pt x="21" y="14"/>
                      <a:pt x="34" y="27"/>
                      <a:pt x="46" y="41"/>
                    </a:cubicBezTo>
                    <a:cubicBezTo>
                      <a:pt x="58" y="56"/>
                      <a:pt x="69" y="71"/>
                      <a:pt x="79" y="86"/>
                    </a:cubicBezTo>
                    <a:cubicBezTo>
                      <a:pt x="90" y="102"/>
                      <a:pt x="98" y="119"/>
                      <a:pt x="106" y="136"/>
                    </a:cubicBezTo>
                    <a:cubicBezTo>
                      <a:pt x="114" y="153"/>
                      <a:pt x="119" y="171"/>
                      <a:pt x="124" y="189"/>
                    </a:cubicBezTo>
                    <a:cubicBezTo>
                      <a:pt x="125" y="194"/>
                      <a:pt x="122" y="198"/>
                      <a:pt x="118" y="200"/>
                    </a:cubicBezTo>
                    <a:cubicBezTo>
                      <a:pt x="113" y="201"/>
                      <a:pt x="108" y="198"/>
                      <a:pt x="107" y="194"/>
                    </a:cubicBezTo>
                    <a:lnTo>
                      <a:pt x="107" y="193"/>
                    </a:lnTo>
                    <a:lnTo>
                      <a:pt x="107" y="193"/>
                    </a:lnTo>
                    <a:cubicBezTo>
                      <a:pt x="103" y="175"/>
                      <a:pt x="99" y="158"/>
                      <a:pt x="92" y="141"/>
                    </a:cubicBezTo>
                    <a:cubicBezTo>
                      <a:pt x="86" y="125"/>
                      <a:pt x="78" y="108"/>
                      <a:pt x="69" y="93"/>
                    </a:cubicBezTo>
                    <a:cubicBezTo>
                      <a:pt x="59" y="77"/>
                      <a:pt x="49" y="62"/>
                      <a:pt x="38" y="48"/>
                    </a:cubicBezTo>
                    <a:cubicBezTo>
                      <a:pt x="27" y="34"/>
                      <a:pt x="14" y="20"/>
                      <a:pt x="1" y="7"/>
                    </a:cubicBezTo>
                    <a:lnTo>
                      <a:pt x="1" y="7"/>
                    </a:lnTo>
                    <a:cubicBezTo>
                      <a:pt x="0" y="6"/>
                      <a:pt x="0" y="3"/>
                      <a:pt x="1" y="2"/>
                    </a:cubicBezTo>
                    <a:cubicBezTo>
                      <a:pt x="3" y="0"/>
                      <a:pt x="5" y="0"/>
                      <a:pt x="7" y="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26"/>
              <p:cNvSpPr/>
              <p:nvPr/>
            </p:nvSpPr>
            <p:spPr>
              <a:xfrm>
                <a:off x="2166507" y="1489350"/>
                <a:ext cx="334107" cy="289935"/>
              </a:xfrm>
              <a:custGeom>
                <a:rect b="b" l="l" r="r" t="t"/>
                <a:pathLst>
                  <a:path extrusionOk="0" h="512" w="590">
                    <a:moveTo>
                      <a:pt x="1" y="504"/>
                    </a:moveTo>
                    <a:cubicBezTo>
                      <a:pt x="5" y="497"/>
                      <a:pt x="9" y="489"/>
                      <a:pt x="13" y="482"/>
                    </a:cubicBezTo>
                    <a:cubicBezTo>
                      <a:pt x="17" y="475"/>
                      <a:pt x="22" y="468"/>
                      <a:pt x="29" y="462"/>
                    </a:cubicBezTo>
                    <a:cubicBezTo>
                      <a:pt x="35" y="455"/>
                      <a:pt x="42" y="450"/>
                      <a:pt x="50" y="447"/>
                    </a:cubicBezTo>
                    <a:lnTo>
                      <a:pt x="72" y="436"/>
                    </a:lnTo>
                    <a:cubicBezTo>
                      <a:pt x="101" y="421"/>
                      <a:pt x="129" y="406"/>
                      <a:pt x="157" y="389"/>
                    </a:cubicBezTo>
                    <a:cubicBezTo>
                      <a:pt x="170" y="381"/>
                      <a:pt x="183" y="372"/>
                      <a:pt x="195" y="362"/>
                    </a:cubicBezTo>
                    <a:cubicBezTo>
                      <a:pt x="206" y="352"/>
                      <a:pt x="217" y="340"/>
                      <a:pt x="227" y="327"/>
                    </a:cubicBezTo>
                    <a:cubicBezTo>
                      <a:pt x="247" y="302"/>
                      <a:pt x="265" y="275"/>
                      <a:pt x="283" y="249"/>
                    </a:cubicBezTo>
                    <a:cubicBezTo>
                      <a:pt x="302" y="222"/>
                      <a:pt x="320" y="195"/>
                      <a:pt x="339" y="169"/>
                    </a:cubicBezTo>
                    <a:cubicBezTo>
                      <a:pt x="349" y="155"/>
                      <a:pt x="359" y="142"/>
                      <a:pt x="370" y="130"/>
                    </a:cubicBezTo>
                    <a:cubicBezTo>
                      <a:pt x="380" y="117"/>
                      <a:pt x="393" y="105"/>
                      <a:pt x="406" y="95"/>
                    </a:cubicBezTo>
                    <a:cubicBezTo>
                      <a:pt x="434" y="76"/>
                      <a:pt x="462" y="59"/>
                      <a:pt x="490" y="44"/>
                    </a:cubicBezTo>
                    <a:cubicBezTo>
                      <a:pt x="520" y="28"/>
                      <a:pt x="549" y="14"/>
                      <a:pt x="579" y="2"/>
                    </a:cubicBezTo>
                    <a:cubicBezTo>
                      <a:pt x="582" y="0"/>
                      <a:pt x="586" y="2"/>
                      <a:pt x="588" y="5"/>
                    </a:cubicBezTo>
                    <a:cubicBezTo>
                      <a:pt x="589" y="8"/>
                      <a:pt x="588" y="12"/>
                      <a:pt x="584" y="14"/>
                    </a:cubicBezTo>
                    <a:lnTo>
                      <a:pt x="584" y="14"/>
                    </a:lnTo>
                    <a:cubicBezTo>
                      <a:pt x="555" y="28"/>
                      <a:pt x="527" y="43"/>
                      <a:pt x="498" y="58"/>
                    </a:cubicBezTo>
                    <a:cubicBezTo>
                      <a:pt x="471" y="74"/>
                      <a:pt x="443" y="91"/>
                      <a:pt x="417" y="110"/>
                    </a:cubicBezTo>
                    <a:cubicBezTo>
                      <a:pt x="405" y="119"/>
                      <a:pt x="394" y="130"/>
                      <a:pt x="383" y="142"/>
                    </a:cubicBezTo>
                    <a:cubicBezTo>
                      <a:pt x="373" y="154"/>
                      <a:pt x="363" y="167"/>
                      <a:pt x="354" y="179"/>
                    </a:cubicBezTo>
                    <a:cubicBezTo>
                      <a:pt x="335" y="205"/>
                      <a:pt x="316" y="232"/>
                      <a:pt x="297" y="258"/>
                    </a:cubicBezTo>
                    <a:cubicBezTo>
                      <a:pt x="278" y="285"/>
                      <a:pt x="259" y="311"/>
                      <a:pt x="239" y="337"/>
                    </a:cubicBezTo>
                    <a:cubicBezTo>
                      <a:pt x="229" y="350"/>
                      <a:pt x="218" y="362"/>
                      <a:pt x="205" y="374"/>
                    </a:cubicBezTo>
                    <a:cubicBezTo>
                      <a:pt x="192" y="385"/>
                      <a:pt x="178" y="394"/>
                      <a:pt x="164" y="402"/>
                    </a:cubicBezTo>
                    <a:cubicBezTo>
                      <a:pt x="136" y="419"/>
                      <a:pt x="107" y="434"/>
                      <a:pt x="78" y="448"/>
                    </a:cubicBezTo>
                    <a:lnTo>
                      <a:pt x="56" y="459"/>
                    </a:lnTo>
                    <a:cubicBezTo>
                      <a:pt x="49" y="462"/>
                      <a:pt x="43" y="466"/>
                      <a:pt x="37" y="471"/>
                    </a:cubicBezTo>
                    <a:cubicBezTo>
                      <a:pt x="32" y="476"/>
                      <a:pt x="27" y="482"/>
                      <a:pt x="23" y="489"/>
                    </a:cubicBezTo>
                    <a:cubicBezTo>
                      <a:pt x="18" y="495"/>
                      <a:pt x="14" y="502"/>
                      <a:pt x="9" y="509"/>
                    </a:cubicBezTo>
                    <a:cubicBezTo>
                      <a:pt x="7" y="511"/>
                      <a:pt x="5" y="511"/>
                      <a:pt x="2" y="510"/>
                    </a:cubicBezTo>
                    <a:cubicBezTo>
                      <a:pt x="1" y="509"/>
                      <a:pt x="0" y="506"/>
                      <a:pt x="1" y="504"/>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26"/>
              <p:cNvSpPr/>
              <p:nvPr/>
            </p:nvSpPr>
            <p:spPr>
              <a:xfrm>
                <a:off x="2361308" y="1201679"/>
                <a:ext cx="26615" cy="40206"/>
              </a:xfrm>
              <a:custGeom>
                <a:rect b="b" l="l" r="r" t="t"/>
                <a:pathLst>
                  <a:path extrusionOk="0" h="71" w="47">
                    <a:moveTo>
                      <a:pt x="8" y="70"/>
                    </a:moveTo>
                    <a:cubicBezTo>
                      <a:pt x="6" y="70"/>
                      <a:pt x="4" y="70"/>
                      <a:pt x="3" y="69"/>
                    </a:cubicBezTo>
                    <a:cubicBezTo>
                      <a:pt x="0" y="66"/>
                      <a:pt x="0" y="62"/>
                      <a:pt x="3" y="60"/>
                    </a:cubicBezTo>
                    <a:cubicBezTo>
                      <a:pt x="25" y="35"/>
                      <a:pt x="33" y="6"/>
                      <a:pt x="33" y="6"/>
                    </a:cubicBezTo>
                    <a:cubicBezTo>
                      <a:pt x="33" y="3"/>
                      <a:pt x="37" y="0"/>
                      <a:pt x="40" y="1"/>
                    </a:cubicBezTo>
                    <a:cubicBezTo>
                      <a:pt x="44" y="2"/>
                      <a:pt x="46" y="6"/>
                      <a:pt x="45" y="9"/>
                    </a:cubicBezTo>
                    <a:cubicBezTo>
                      <a:pt x="45" y="11"/>
                      <a:pt x="37" y="41"/>
                      <a:pt x="12" y="68"/>
                    </a:cubicBezTo>
                    <a:cubicBezTo>
                      <a:pt x="11" y="70"/>
                      <a:pt x="9" y="70"/>
                      <a:pt x="8" y="7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26"/>
              <p:cNvSpPr/>
              <p:nvPr/>
            </p:nvSpPr>
            <p:spPr>
              <a:xfrm>
                <a:off x="2472300" y="1359671"/>
                <a:ext cx="32278" cy="26615"/>
              </a:xfrm>
              <a:custGeom>
                <a:rect b="b" l="l" r="r" t="t"/>
                <a:pathLst>
                  <a:path extrusionOk="0" h="47" w="57">
                    <a:moveTo>
                      <a:pt x="8" y="46"/>
                    </a:moveTo>
                    <a:cubicBezTo>
                      <a:pt x="7" y="46"/>
                      <a:pt x="5" y="45"/>
                      <a:pt x="4" y="45"/>
                    </a:cubicBezTo>
                    <a:cubicBezTo>
                      <a:pt x="2" y="43"/>
                      <a:pt x="0" y="39"/>
                      <a:pt x="2" y="36"/>
                    </a:cubicBezTo>
                    <a:cubicBezTo>
                      <a:pt x="15" y="15"/>
                      <a:pt x="45" y="2"/>
                      <a:pt x="46" y="1"/>
                    </a:cubicBezTo>
                    <a:cubicBezTo>
                      <a:pt x="50" y="0"/>
                      <a:pt x="54" y="1"/>
                      <a:pt x="55" y="5"/>
                    </a:cubicBezTo>
                    <a:cubicBezTo>
                      <a:pt x="56" y="8"/>
                      <a:pt x="55" y="12"/>
                      <a:pt x="52" y="13"/>
                    </a:cubicBezTo>
                    <a:cubicBezTo>
                      <a:pt x="51" y="13"/>
                      <a:pt x="24" y="25"/>
                      <a:pt x="14" y="43"/>
                    </a:cubicBezTo>
                    <a:cubicBezTo>
                      <a:pt x="12" y="44"/>
                      <a:pt x="10" y="46"/>
                      <a:pt x="8" y="4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26"/>
              <p:cNvSpPr/>
              <p:nvPr/>
            </p:nvSpPr>
            <p:spPr>
              <a:xfrm>
                <a:off x="1725939" y="1499543"/>
                <a:ext cx="927571" cy="929832"/>
              </a:xfrm>
              <a:custGeom>
                <a:rect b="b" l="l" r="r" t="t"/>
                <a:pathLst>
                  <a:path extrusionOk="0" h="1642" w="1638">
                    <a:moveTo>
                      <a:pt x="1599" y="287"/>
                    </a:moveTo>
                    <a:cubicBezTo>
                      <a:pt x="1570" y="282"/>
                      <a:pt x="1497" y="315"/>
                      <a:pt x="1453" y="334"/>
                    </a:cubicBezTo>
                    <a:cubicBezTo>
                      <a:pt x="1408" y="353"/>
                      <a:pt x="1369" y="439"/>
                      <a:pt x="1326" y="511"/>
                    </a:cubicBezTo>
                    <a:cubicBezTo>
                      <a:pt x="1283" y="582"/>
                      <a:pt x="1162" y="743"/>
                      <a:pt x="1093" y="795"/>
                    </a:cubicBezTo>
                    <a:cubicBezTo>
                      <a:pt x="1025" y="847"/>
                      <a:pt x="788" y="850"/>
                      <a:pt x="755" y="865"/>
                    </a:cubicBezTo>
                    <a:cubicBezTo>
                      <a:pt x="723" y="879"/>
                      <a:pt x="692" y="1032"/>
                      <a:pt x="673" y="1080"/>
                    </a:cubicBezTo>
                    <a:cubicBezTo>
                      <a:pt x="654" y="1128"/>
                      <a:pt x="615" y="1162"/>
                      <a:pt x="505" y="1222"/>
                    </a:cubicBezTo>
                    <a:cubicBezTo>
                      <a:pt x="396" y="1282"/>
                      <a:pt x="293" y="1416"/>
                      <a:pt x="293" y="1416"/>
                    </a:cubicBezTo>
                    <a:cubicBezTo>
                      <a:pt x="185" y="1532"/>
                      <a:pt x="158" y="1329"/>
                      <a:pt x="168" y="1285"/>
                    </a:cubicBezTo>
                    <a:cubicBezTo>
                      <a:pt x="183" y="1214"/>
                      <a:pt x="305" y="1137"/>
                      <a:pt x="404" y="1060"/>
                    </a:cubicBezTo>
                    <a:cubicBezTo>
                      <a:pt x="502" y="982"/>
                      <a:pt x="519" y="970"/>
                      <a:pt x="509" y="878"/>
                    </a:cubicBezTo>
                    <a:cubicBezTo>
                      <a:pt x="502" y="804"/>
                      <a:pt x="415" y="642"/>
                      <a:pt x="381" y="603"/>
                    </a:cubicBezTo>
                    <a:cubicBezTo>
                      <a:pt x="346" y="564"/>
                      <a:pt x="192" y="555"/>
                      <a:pt x="162" y="536"/>
                    </a:cubicBezTo>
                    <a:cubicBezTo>
                      <a:pt x="133" y="517"/>
                      <a:pt x="150" y="468"/>
                      <a:pt x="185" y="424"/>
                    </a:cubicBezTo>
                    <a:cubicBezTo>
                      <a:pt x="220" y="381"/>
                      <a:pt x="339" y="398"/>
                      <a:pt x="364" y="393"/>
                    </a:cubicBezTo>
                    <a:cubicBezTo>
                      <a:pt x="389" y="389"/>
                      <a:pt x="334" y="204"/>
                      <a:pt x="280" y="136"/>
                    </a:cubicBezTo>
                    <a:cubicBezTo>
                      <a:pt x="225" y="67"/>
                      <a:pt x="76" y="27"/>
                      <a:pt x="76" y="27"/>
                    </a:cubicBezTo>
                    <a:cubicBezTo>
                      <a:pt x="0" y="0"/>
                      <a:pt x="12" y="963"/>
                      <a:pt x="49" y="966"/>
                    </a:cubicBezTo>
                    <a:cubicBezTo>
                      <a:pt x="86" y="968"/>
                      <a:pt x="120" y="913"/>
                      <a:pt x="120" y="913"/>
                    </a:cubicBezTo>
                    <a:cubicBezTo>
                      <a:pt x="123" y="736"/>
                      <a:pt x="198" y="727"/>
                      <a:pt x="279" y="745"/>
                    </a:cubicBezTo>
                    <a:cubicBezTo>
                      <a:pt x="456" y="830"/>
                      <a:pt x="141" y="1139"/>
                      <a:pt x="105" y="1189"/>
                    </a:cubicBezTo>
                    <a:cubicBezTo>
                      <a:pt x="69" y="1240"/>
                      <a:pt x="104" y="1641"/>
                      <a:pt x="155" y="1628"/>
                    </a:cubicBezTo>
                    <a:cubicBezTo>
                      <a:pt x="216" y="1626"/>
                      <a:pt x="342" y="1491"/>
                      <a:pt x="387" y="1427"/>
                    </a:cubicBezTo>
                    <a:cubicBezTo>
                      <a:pt x="431" y="1363"/>
                      <a:pt x="560" y="1266"/>
                      <a:pt x="656" y="1234"/>
                    </a:cubicBezTo>
                    <a:cubicBezTo>
                      <a:pt x="751" y="1201"/>
                      <a:pt x="802" y="1032"/>
                      <a:pt x="858" y="984"/>
                    </a:cubicBezTo>
                    <a:cubicBezTo>
                      <a:pt x="914" y="935"/>
                      <a:pt x="1045" y="933"/>
                      <a:pt x="1163" y="856"/>
                    </a:cubicBezTo>
                    <a:cubicBezTo>
                      <a:pt x="1282" y="779"/>
                      <a:pt x="1426" y="504"/>
                      <a:pt x="1472" y="450"/>
                    </a:cubicBezTo>
                    <a:cubicBezTo>
                      <a:pt x="1517" y="395"/>
                      <a:pt x="1604" y="389"/>
                      <a:pt x="1620" y="378"/>
                    </a:cubicBezTo>
                    <a:cubicBezTo>
                      <a:pt x="1637" y="365"/>
                      <a:pt x="1628" y="292"/>
                      <a:pt x="1599" y="287"/>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26"/>
              <p:cNvSpPr/>
              <p:nvPr/>
            </p:nvSpPr>
            <p:spPr>
              <a:xfrm>
                <a:off x="1736698" y="1078230"/>
                <a:ext cx="865846" cy="818275"/>
              </a:xfrm>
              <a:custGeom>
                <a:rect b="b" l="l" r="r" t="t"/>
                <a:pathLst>
                  <a:path extrusionOk="0" h="1445" w="1529">
                    <a:moveTo>
                      <a:pt x="60" y="246"/>
                    </a:moveTo>
                    <a:cubicBezTo>
                      <a:pt x="60" y="246"/>
                      <a:pt x="256" y="27"/>
                      <a:pt x="406" y="10"/>
                    </a:cubicBezTo>
                    <a:cubicBezTo>
                      <a:pt x="406" y="10"/>
                      <a:pt x="484" y="0"/>
                      <a:pt x="512" y="10"/>
                    </a:cubicBezTo>
                    <a:cubicBezTo>
                      <a:pt x="540" y="19"/>
                      <a:pt x="620" y="158"/>
                      <a:pt x="626" y="190"/>
                    </a:cubicBezTo>
                    <a:cubicBezTo>
                      <a:pt x="631" y="221"/>
                      <a:pt x="677" y="233"/>
                      <a:pt x="676" y="160"/>
                    </a:cubicBezTo>
                    <a:cubicBezTo>
                      <a:pt x="675" y="86"/>
                      <a:pt x="621" y="8"/>
                      <a:pt x="638" y="6"/>
                    </a:cubicBezTo>
                    <a:cubicBezTo>
                      <a:pt x="656" y="3"/>
                      <a:pt x="897" y="4"/>
                      <a:pt x="1023" y="131"/>
                    </a:cubicBezTo>
                    <a:cubicBezTo>
                      <a:pt x="1023" y="131"/>
                      <a:pt x="1082" y="187"/>
                      <a:pt x="1081" y="210"/>
                    </a:cubicBezTo>
                    <a:cubicBezTo>
                      <a:pt x="1079" y="234"/>
                      <a:pt x="1061" y="285"/>
                      <a:pt x="1066" y="332"/>
                    </a:cubicBezTo>
                    <a:cubicBezTo>
                      <a:pt x="1071" y="379"/>
                      <a:pt x="1045" y="408"/>
                      <a:pt x="1033" y="408"/>
                    </a:cubicBezTo>
                    <a:cubicBezTo>
                      <a:pt x="1020" y="409"/>
                      <a:pt x="958" y="153"/>
                      <a:pt x="882" y="160"/>
                    </a:cubicBezTo>
                    <a:cubicBezTo>
                      <a:pt x="882" y="160"/>
                      <a:pt x="850" y="163"/>
                      <a:pt x="873" y="233"/>
                    </a:cubicBezTo>
                    <a:cubicBezTo>
                      <a:pt x="896" y="303"/>
                      <a:pt x="910" y="314"/>
                      <a:pt x="902" y="368"/>
                    </a:cubicBezTo>
                    <a:cubicBezTo>
                      <a:pt x="894" y="421"/>
                      <a:pt x="786" y="338"/>
                      <a:pt x="737" y="339"/>
                    </a:cubicBezTo>
                    <a:cubicBezTo>
                      <a:pt x="687" y="340"/>
                      <a:pt x="725" y="412"/>
                      <a:pt x="755" y="441"/>
                    </a:cubicBezTo>
                    <a:cubicBezTo>
                      <a:pt x="786" y="471"/>
                      <a:pt x="916" y="514"/>
                      <a:pt x="941" y="531"/>
                    </a:cubicBezTo>
                    <a:cubicBezTo>
                      <a:pt x="965" y="547"/>
                      <a:pt x="1068" y="766"/>
                      <a:pt x="1066" y="826"/>
                    </a:cubicBezTo>
                    <a:cubicBezTo>
                      <a:pt x="1064" y="886"/>
                      <a:pt x="952" y="1023"/>
                      <a:pt x="926" y="1045"/>
                    </a:cubicBezTo>
                    <a:cubicBezTo>
                      <a:pt x="899" y="1066"/>
                      <a:pt x="714" y="1098"/>
                      <a:pt x="690" y="1210"/>
                    </a:cubicBezTo>
                    <a:cubicBezTo>
                      <a:pt x="665" y="1321"/>
                      <a:pt x="737" y="1348"/>
                      <a:pt x="737" y="1348"/>
                    </a:cubicBezTo>
                    <a:cubicBezTo>
                      <a:pt x="737" y="1348"/>
                      <a:pt x="796" y="1261"/>
                      <a:pt x="854" y="1245"/>
                    </a:cubicBezTo>
                    <a:cubicBezTo>
                      <a:pt x="912" y="1230"/>
                      <a:pt x="998" y="1172"/>
                      <a:pt x="1052" y="1099"/>
                    </a:cubicBezTo>
                    <a:cubicBezTo>
                      <a:pt x="1106" y="1025"/>
                      <a:pt x="1174" y="934"/>
                      <a:pt x="1249" y="881"/>
                    </a:cubicBezTo>
                    <a:cubicBezTo>
                      <a:pt x="1323" y="828"/>
                      <a:pt x="1424" y="748"/>
                      <a:pt x="1466" y="736"/>
                    </a:cubicBezTo>
                    <a:cubicBezTo>
                      <a:pt x="1507" y="724"/>
                      <a:pt x="1528" y="817"/>
                      <a:pt x="1516" y="851"/>
                    </a:cubicBezTo>
                    <a:cubicBezTo>
                      <a:pt x="1504" y="885"/>
                      <a:pt x="1319" y="922"/>
                      <a:pt x="1266" y="999"/>
                    </a:cubicBezTo>
                    <a:cubicBezTo>
                      <a:pt x="1212" y="1075"/>
                      <a:pt x="1046" y="1311"/>
                      <a:pt x="971" y="1376"/>
                    </a:cubicBezTo>
                    <a:cubicBezTo>
                      <a:pt x="895" y="1442"/>
                      <a:pt x="658" y="1444"/>
                      <a:pt x="630" y="1434"/>
                    </a:cubicBezTo>
                    <a:cubicBezTo>
                      <a:pt x="602" y="1424"/>
                      <a:pt x="547" y="1230"/>
                      <a:pt x="540" y="1110"/>
                    </a:cubicBezTo>
                    <a:cubicBezTo>
                      <a:pt x="533" y="991"/>
                      <a:pt x="431" y="804"/>
                      <a:pt x="436" y="782"/>
                    </a:cubicBezTo>
                    <a:cubicBezTo>
                      <a:pt x="440" y="760"/>
                      <a:pt x="517" y="655"/>
                      <a:pt x="556" y="645"/>
                    </a:cubicBezTo>
                    <a:cubicBezTo>
                      <a:pt x="594" y="635"/>
                      <a:pt x="618" y="628"/>
                      <a:pt x="626" y="645"/>
                    </a:cubicBezTo>
                    <a:cubicBezTo>
                      <a:pt x="635" y="662"/>
                      <a:pt x="697" y="809"/>
                      <a:pt x="728" y="837"/>
                    </a:cubicBezTo>
                    <a:cubicBezTo>
                      <a:pt x="759" y="864"/>
                      <a:pt x="792" y="877"/>
                      <a:pt x="811" y="870"/>
                    </a:cubicBezTo>
                    <a:cubicBezTo>
                      <a:pt x="830" y="862"/>
                      <a:pt x="810" y="763"/>
                      <a:pt x="792" y="728"/>
                    </a:cubicBezTo>
                    <a:cubicBezTo>
                      <a:pt x="775" y="694"/>
                      <a:pt x="719" y="534"/>
                      <a:pt x="691" y="500"/>
                    </a:cubicBezTo>
                    <a:cubicBezTo>
                      <a:pt x="662" y="466"/>
                      <a:pt x="562" y="394"/>
                      <a:pt x="546" y="360"/>
                    </a:cubicBezTo>
                    <a:cubicBezTo>
                      <a:pt x="529" y="326"/>
                      <a:pt x="416" y="138"/>
                      <a:pt x="348" y="173"/>
                    </a:cubicBezTo>
                    <a:cubicBezTo>
                      <a:pt x="348" y="173"/>
                      <a:pt x="336" y="216"/>
                      <a:pt x="356" y="273"/>
                    </a:cubicBezTo>
                    <a:cubicBezTo>
                      <a:pt x="376" y="330"/>
                      <a:pt x="371" y="325"/>
                      <a:pt x="330" y="340"/>
                    </a:cubicBezTo>
                    <a:cubicBezTo>
                      <a:pt x="289" y="355"/>
                      <a:pt x="258" y="371"/>
                      <a:pt x="253" y="397"/>
                    </a:cubicBezTo>
                    <a:cubicBezTo>
                      <a:pt x="248" y="423"/>
                      <a:pt x="326" y="430"/>
                      <a:pt x="379" y="433"/>
                    </a:cubicBezTo>
                    <a:cubicBezTo>
                      <a:pt x="433" y="435"/>
                      <a:pt x="528" y="502"/>
                      <a:pt x="532" y="524"/>
                    </a:cubicBezTo>
                    <a:cubicBezTo>
                      <a:pt x="535" y="547"/>
                      <a:pt x="529" y="562"/>
                      <a:pt x="490" y="574"/>
                    </a:cubicBezTo>
                    <a:cubicBezTo>
                      <a:pt x="450" y="586"/>
                      <a:pt x="368" y="593"/>
                      <a:pt x="340" y="621"/>
                    </a:cubicBezTo>
                    <a:cubicBezTo>
                      <a:pt x="311" y="649"/>
                      <a:pt x="37" y="554"/>
                      <a:pt x="18" y="514"/>
                    </a:cubicBezTo>
                    <a:cubicBezTo>
                      <a:pt x="0" y="473"/>
                      <a:pt x="27" y="278"/>
                      <a:pt x="60" y="246"/>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26"/>
              <p:cNvSpPr/>
              <p:nvPr/>
            </p:nvSpPr>
            <p:spPr>
              <a:xfrm>
                <a:off x="1774073" y="1098050"/>
                <a:ext cx="793362" cy="748622"/>
              </a:xfrm>
              <a:custGeom>
                <a:rect b="b" l="l" r="r" t="t"/>
                <a:pathLst>
                  <a:path extrusionOk="0" h="1322" w="1401">
                    <a:moveTo>
                      <a:pt x="545" y="1042"/>
                    </a:moveTo>
                    <a:cubicBezTo>
                      <a:pt x="508" y="1005"/>
                      <a:pt x="506" y="883"/>
                      <a:pt x="443" y="767"/>
                    </a:cubicBezTo>
                    <a:cubicBezTo>
                      <a:pt x="432" y="746"/>
                      <a:pt x="433" y="721"/>
                      <a:pt x="446" y="702"/>
                    </a:cubicBezTo>
                    <a:cubicBezTo>
                      <a:pt x="470" y="668"/>
                      <a:pt x="499" y="639"/>
                      <a:pt x="535" y="632"/>
                    </a:cubicBezTo>
                    <a:cubicBezTo>
                      <a:pt x="556" y="681"/>
                      <a:pt x="604" y="790"/>
                      <a:pt x="639" y="821"/>
                    </a:cubicBezTo>
                    <a:cubicBezTo>
                      <a:pt x="672" y="851"/>
                      <a:pt x="709" y="867"/>
                      <a:pt x="741" y="867"/>
                    </a:cubicBezTo>
                    <a:cubicBezTo>
                      <a:pt x="769" y="867"/>
                      <a:pt x="792" y="855"/>
                      <a:pt x="801" y="829"/>
                    </a:cubicBezTo>
                    <a:cubicBezTo>
                      <a:pt x="819" y="785"/>
                      <a:pt x="787" y="688"/>
                      <a:pt x="775" y="657"/>
                    </a:cubicBezTo>
                    <a:cubicBezTo>
                      <a:pt x="693" y="440"/>
                      <a:pt x="823" y="500"/>
                      <a:pt x="854" y="516"/>
                    </a:cubicBezTo>
                    <a:cubicBezTo>
                      <a:pt x="881" y="550"/>
                      <a:pt x="959" y="684"/>
                      <a:pt x="959" y="747"/>
                    </a:cubicBezTo>
                    <a:cubicBezTo>
                      <a:pt x="959" y="751"/>
                      <a:pt x="894" y="872"/>
                      <a:pt x="843" y="921"/>
                    </a:cubicBezTo>
                    <a:cubicBezTo>
                      <a:pt x="830" y="933"/>
                      <a:pt x="815" y="943"/>
                      <a:pt x="799" y="949"/>
                    </a:cubicBezTo>
                    <a:cubicBezTo>
                      <a:pt x="657" y="1010"/>
                      <a:pt x="583" y="1082"/>
                      <a:pt x="545" y="1042"/>
                    </a:cubicBezTo>
                    <a:moveTo>
                      <a:pt x="794" y="1245"/>
                    </a:moveTo>
                    <a:cubicBezTo>
                      <a:pt x="858" y="1228"/>
                      <a:pt x="953" y="1144"/>
                      <a:pt x="1015" y="1060"/>
                    </a:cubicBezTo>
                    <a:cubicBezTo>
                      <a:pt x="1064" y="993"/>
                      <a:pt x="1131" y="901"/>
                      <a:pt x="1201" y="852"/>
                    </a:cubicBezTo>
                    <a:cubicBezTo>
                      <a:pt x="1259" y="811"/>
                      <a:pt x="1348" y="742"/>
                      <a:pt x="1391" y="719"/>
                    </a:cubicBezTo>
                    <a:cubicBezTo>
                      <a:pt x="1396" y="731"/>
                      <a:pt x="1400" y="750"/>
                      <a:pt x="1399" y="762"/>
                    </a:cubicBezTo>
                    <a:cubicBezTo>
                      <a:pt x="1351" y="791"/>
                      <a:pt x="1218" y="840"/>
                      <a:pt x="1164" y="918"/>
                    </a:cubicBezTo>
                    <a:cubicBezTo>
                      <a:pt x="1082" y="1037"/>
                      <a:pt x="927" y="1222"/>
                      <a:pt x="866" y="1275"/>
                    </a:cubicBezTo>
                    <a:cubicBezTo>
                      <a:pt x="841" y="1297"/>
                      <a:pt x="779" y="1312"/>
                      <a:pt x="713" y="1320"/>
                    </a:cubicBezTo>
                    <a:cubicBezTo>
                      <a:pt x="706" y="1321"/>
                      <a:pt x="702" y="1312"/>
                      <a:pt x="708" y="1307"/>
                    </a:cubicBezTo>
                    <a:cubicBezTo>
                      <a:pt x="732" y="1286"/>
                      <a:pt x="775" y="1250"/>
                      <a:pt x="794" y="1245"/>
                    </a:cubicBezTo>
                    <a:moveTo>
                      <a:pt x="251" y="495"/>
                    </a:moveTo>
                    <a:cubicBezTo>
                      <a:pt x="210" y="494"/>
                      <a:pt x="120" y="463"/>
                      <a:pt x="57" y="434"/>
                    </a:cubicBezTo>
                    <a:cubicBezTo>
                      <a:pt x="22" y="417"/>
                      <a:pt x="0" y="380"/>
                      <a:pt x="3" y="340"/>
                    </a:cubicBezTo>
                    <a:cubicBezTo>
                      <a:pt x="6" y="292"/>
                      <a:pt x="16" y="238"/>
                      <a:pt x="28" y="225"/>
                    </a:cubicBezTo>
                    <a:cubicBezTo>
                      <a:pt x="80" y="168"/>
                      <a:pt x="237" y="17"/>
                      <a:pt x="345" y="4"/>
                    </a:cubicBezTo>
                    <a:cubicBezTo>
                      <a:pt x="360" y="2"/>
                      <a:pt x="386" y="0"/>
                      <a:pt x="407" y="0"/>
                    </a:cubicBezTo>
                    <a:cubicBezTo>
                      <a:pt x="420" y="0"/>
                      <a:pt x="432" y="6"/>
                      <a:pt x="440" y="16"/>
                    </a:cubicBezTo>
                    <a:cubicBezTo>
                      <a:pt x="465" y="50"/>
                      <a:pt x="511" y="129"/>
                      <a:pt x="514" y="147"/>
                    </a:cubicBezTo>
                    <a:cubicBezTo>
                      <a:pt x="529" y="231"/>
                      <a:pt x="658" y="240"/>
                      <a:pt x="656" y="108"/>
                    </a:cubicBezTo>
                    <a:cubicBezTo>
                      <a:pt x="655" y="78"/>
                      <a:pt x="648" y="49"/>
                      <a:pt x="640" y="24"/>
                    </a:cubicBezTo>
                    <a:cubicBezTo>
                      <a:pt x="636" y="13"/>
                      <a:pt x="645" y="2"/>
                      <a:pt x="656" y="3"/>
                    </a:cubicBezTo>
                    <a:cubicBezTo>
                      <a:pt x="753" y="14"/>
                      <a:pt x="882" y="53"/>
                      <a:pt x="949" y="135"/>
                    </a:cubicBezTo>
                    <a:cubicBezTo>
                      <a:pt x="962" y="150"/>
                      <a:pt x="967" y="169"/>
                      <a:pt x="963" y="189"/>
                    </a:cubicBezTo>
                    <a:cubicBezTo>
                      <a:pt x="962" y="191"/>
                      <a:pt x="962" y="194"/>
                      <a:pt x="961" y="196"/>
                    </a:cubicBezTo>
                    <a:cubicBezTo>
                      <a:pt x="960" y="201"/>
                      <a:pt x="954" y="202"/>
                      <a:pt x="952" y="198"/>
                    </a:cubicBezTo>
                    <a:cubicBezTo>
                      <a:pt x="916" y="122"/>
                      <a:pt x="872" y="82"/>
                      <a:pt x="815" y="82"/>
                    </a:cubicBezTo>
                    <a:cubicBezTo>
                      <a:pt x="726" y="82"/>
                      <a:pt x="756" y="206"/>
                      <a:pt x="686" y="248"/>
                    </a:cubicBezTo>
                    <a:cubicBezTo>
                      <a:pt x="439" y="396"/>
                      <a:pt x="513" y="71"/>
                      <a:pt x="300" y="71"/>
                    </a:cubicBezTo>
                    <a:cubicBezTo>
                      <a:pt x="268" y="71"/>
                      <a:pt x="244" y="95"/>
                      <a:pt x="241" y="125"/>
                    </a:cubicBezTo>
                    <a:cubicBezTo>
                      <a:pt x="237" y="177"/>
                      <a:pt x="218" y="274"/>
                      <a:pt x="142" y="336"/>
                    </a:cubicBezTo>
                    <a:cubicBezTo>
                      <a:pt x="129" y="347"/>
                      <a:pt x="143" y="370"/>
                      <a:pt x="154" y="383"/>
                    </a:cubicBezTo>
                    <a:cubicBezTo>
                      <a:pt x="175" y="410"/>
                      <a:pt x="216" y="421"/>
                      <a:pt x="311" y="426"/>
                    </a:cubicBezTo>
                    <a:cubicBezTo>
                      <a:pt x="329" y="427"/>
                      <a:pt x="359" y="442"/>
                      <a:pt x="384" y="458"/>
                    </a:cubicBezTo>
                    <a:cubicBezTo>
                      <a:pt x="396" y="465"/>
                      <a:pt x="392" y="483"/>
                      <a:pt x="379" y="486"/>
                    </a:cubicBezTo>
                    <a:cubicBezTo>
                      <a:pt x="343" y="492"/>
                      <a:pt x="297" y="495"/>
                      <a:pt x="251" y="49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26"/>
              <p:cNvSpPr/>
              <p:nvPr/>
            </p:nvSpPr>
            <p:spPr>
              <a:xfrm>
                <a:off x="2325066" y="1230559"/>
                <a:ext cx="143269" cy="258790"/>
              </a:xfrm>
              <a:custGeom>
                <a:rect b="b" l="l" r="r" t="t"/>
                <a:pathLst>
                  <a:path extrusionOk="0" h="457" w="253">
                    <a:moveTo>
                      <a:pt x="27" y="171"/>
                    </a:moveTo>
                    <a:cubicBezTo>
                      <a:pt x="27" y="171"/>
                      <a:pt x="65" y="163"/>
                      <a:pt x="80" y="114"/>
                    </a:cubicBezTo>
                    <a:cubicBezTo>
                      <a:pt x="95" y="65"/>
                      <a:pt x="121" y="0"/>
                      <a:pt x="146" y="34"/>
                    </a:cubicBezTo>
                    <a:cubicBezTo>
                      <a:pt x="170" y="66"/>
                      <a:pt x="252" y="163"/>
                      <a:pt x="241" y="193"/>
                    </a:cubicBezTo>
                    <a:cubicBezTo>
                      <a:pt x="229" y="222"/>
                      <a:pt x="197" y="307"/>
                      <a:pt x="216" y="328"/>
                    </a:cubicBezTo>
                    <a:cubicBezTo>
                      <a:pt x="235" y="348"/>
                      <a:pt x="189" y="443"/>
                      <a:pt x="161" y="452"/>
                    </a:cubicBezTo>
                    <a:cubicBezTo>
                      <a:pt x="148" y="456"/>
                      <a:pt x="117" y="386"/>
                      <a:pt x="83" y="321"/>
                    </a:cubicBezTo>
                    <a:cubicBezTo>
                      <a:pt x="43" y="245"/>
                      <a:pt x="0" y="171"/>
                      <a:pt x="27" y="17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26"/>
              <p:cNvSpPr/>
              <p:nvPr/>
            </p:nvSpPr>
            <p:spPr>
              <a:xfrm>
                <a:off x="2364706" y="1271898"/>
                <a:ext cx="69086" cy="147799"/>
              </a:xfrm>
              <a:custGeom>
                <a:rect b="b" l="l" r="r" t="t"/>
                <a:pathLst>
                  <a:path extrusionOk="0" h="261" w="122">
                    <a:moveTo>
                      <a:pt x="100" y="248"/>
                    </a:moveTo>
                    <a:cubicBezTo>
                      <a:pt x="97" y="258"/>
                      <a:pt x="84" y="260"/>
                      <a:pt x="79" y="250"/>
                    </a:cubicBezTo>
                    <a:cubicBezTo>
                      <a:pt x="56" y="204"/>
                      <a:pt x="26" y="152"/>
                      <a:pt x="3" y="104"/>
                    </a:cubicBezTo>
                    <a:cubicBezTo>
                      <a:pt x="0" y="99"/>
                      <a:pt x="2" y="93"/>
                      <a:pt x="6" y="90"/>
                    </a:cubicBezTo>
                    <a:cubicBezTo>
                      <a:pt x="23" y="77"/>
                      <a:pt x="40" y="56"/>
                      <a:pt x="51" y="23"/>
                    </a:cubicBezTo>
                    <a:cubicBezTo>
                      <a:pt x="52" y="19"/>
                      <a:pt x="54" y="15"/>
                      <a:pt x="55" y="10"/>
                    </a:cubicBezTo>
                    <a:cubicBezTo>
                      <a:pt x="58" y="2"/>
                      <a:pt x="69" y="0"/>
                      <a:pt x="75" y="7"/>
                    </a:cubicBezTo>
                    <a:cubicBezTo>
                      <a:pt x="92" y="30"/>
                      <a:pt x="112" y="57"/>
                      <a:pt x="120" y="74"/>
                    </a:cubicBezTo>
                    <a:cubicBezTo>
                      <a:pt x="121" y="77"/>
                      <a:pt x="121" y="80"/>
                      <a:pt x="120" y="83"/>
                    </a:cubicBezTo>
                    <a:cubicBezTo>
                      <a:pt x="91" y="162"/>
                      <a:pt x="84" y="209"/>
                      <a:pt x="99" y="239"/>
                    </a:cubicBezTo>
                    <a:cubicBezTo>
                      <a:pt x="101" y="242"/>
                      <a:pt x="101" y="245"/>
                      <a:pt x="100" y="248"/>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26"/>
              <p:cNvSpPr/>
              <p:nvPr/>
            </p:nvSpPr>
            <p:spPr>
              <a:xfrm>
                <a:off x="1776904" y="1532387"/>
                <a:ext cx="229911" cy="574208"/>
              </a:xfrm>
              <a:custGeom>
                <a:rect b="b" l="l" r="r" t="t"/>
                <a:pathLst>
                  <a:path extrusionOk="0" h="1014" w="406">
                    <a:moveTo>
                      <a:pt x="281" y="554"/>
                    </a:moveTo>
                    <a:cubicBezTo>
                      <a:pt x="252" y="521"/>
                      <a:pt x="107" y="517"/>
                      <a:pt x="72" y="495"/>
                    </a:cubicBezTo>
                    <a:cubicBezTo>
                      <a:pt x="53" y="483"/>
                      <a:pt x="40" y="464"/>
                      <a:pt x="37" y="441"/>
                    </a:cubicBezTo>
                    <a:cubicBezTo>
                      <a:pt x="15" y="307"/>
                      <a:pt x="153" y="264"/>
                      <a:pt x="254" y="268"/>
                    </a:cubicBezTo>
                    <a:cubicBezTo>
                      <a:pt x="243" y="217"/>
                      <a:pt x="210" y="125"/>
                      <a:pt x="178" y="84"/>
                    </a:cubicBezTo>
                    <a:cubicBezTo>
                      <a:pt x="151" y="50"/>
                      <a:pt x="81" y="18"/>
                      <a:pt x="28" y="0"/>
                    </a:cubicBezTo>
                    <a:cubicBezTo>
                      <a:pt x="17" y="47"/>
                      <a:pt x="2" y="171"/>
                      <a:pt x="1" y="422"/>
                    </a:cubicBezTo>
                    <a:cubicBezTo>
                      <a:pt x="0" y="584"/>
                      <a:pt x="74" y="612"/>
                      <a:pt x="164" y="612"/>
                    </a:cubicBezTo>
                    <a:cubicBezTo>
                      <a:pt x="239" y="612"/>
                      <a:pt x="298" y="646"/>
                      <a:pt x="311" y="716"/>
                    </a:cubicBezTo>
                    <a:cubicBezTo>
                      <a:pt x="342" y="863"/>
                      <a:pt x="221" y="1013"/>
                      <a:pt x="312" y="942"/>
                    </a:cubicBezTo>
                    <a:cubicBezTo>
                      <a:pt x="405" y="869"/>
                      <a:pt x="405" y="869"/>
                      <a:pt x="398" y="803"/>
                    </a:cubicBezTo>
                    <a:cubicBezTo>
                      <a:pt x="392" y="743"/>
                      <a:pt x="311" y="588"/>
                      <a:pt x="281" y="554"/>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26"/>
              <p:cNvSpPr/>
              <p:nvPr/>
            </p:nvSpPr>
            <p:spPr>
              <a:xfrm>
                <a:off x="1805785" y="2290071"/>
                <a:ext cx="92870" cy="66255"/>
              </a:xfrm>
              <a:custGeom>
                <a:rect b="b" l="l" r="r" t="t"/>
                <a:pathLst>
                  <a:path extrusionOk="0" h="117" w="164">
                    <a:moveTo>
                      <a:pt x="1" y="0"/>
                    </a:moveTo>
                    <a:cubicBezTo>
                      <a:pt x="4" y="41"/>
                      <a:pt x="0" y="85"/>
                      <a:pt x="57" y="109"/>
                    </a:cubicBezTo>
                    <a:cubicBezTo>
                      <a:pt x="98" y="116"/>
                      <a:pt x="149" y="90"/>
                      <a:pt x="163" y="67"/>
                    </a:cubicBezTo>
                    <a:cubicBezTo>
                      <a:pt x="73" y="97"/>
                      <a:pt x="31" y="65"/>
                      <a:pt x="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26"/>
              <p:cNvSpPr/>
              <p:nvPr/>
            </p:nvSpPr>
            <p:spPr>
              <a:xfrm>
                <a:off x="2066275" y="1673391"/>
                <a:ext cx="558355" cy="492664"/>
              </a:xfrm>
              <a:custGeom>
                <a:rect b="b" l="l" r="r" t="t"/>
                <a:pathLst>
                  <a:path extrusionOk="0" h="870" w="986">
                    <a:moveTo>
                      <a:pt x="881" y="60"/>
                    </a:moveTo>
                    <a:cubicBezTo>
                      <a:pt x="912" y="38"/>
                      <a:pt x="942" y="27"/>
                      <a:pt x="979" y="17"/>
                    </a:cubicBezTo>
                    <a:cubicBezTo>
                      <a:pt x="983" y="16"/>
                      <a:pt x="985" y="12"/>
                      <a:pt x="984" y="7"/>
                    </a:cubicBezTo>
                    <a:cubicBezTo>
                      <a:pt x="983" y="2"/>
                      <a:pt x="978" y="0"/>
                      <a:pt x="974" y="2"/>
                    </a:cubicBezTo>
                    <a:cubicBezTo>
                      <a:pt x="943" y="10"/>
                      <a:pt x="888" y="32"/>
                      <a:pt x="866" y="46"/>
                    </a:cubicBezTo>
                    <a:cubicBezTo>
                      <a:pt x="848" y="58"/>
                      <a:pt x="802" y="101"/>
                      <a:pt x="761" y="169"/>
                    </a:cubicBezTo>
                    <a:cubicBezTo>
                      <a:pt x="712" y="251"/>
                      <a:pt x="571" y="443"/>
                      <a:pt x="510" y="491"/>
                    </a:cubicBezTo>
                    <a:cubicBezTo>
                      <a:pt x="414" y="566"/>
                      <a:pt x="271" y="564"/>
                      <a:pt x="160" y="586"/>
                    </a:cubicBezTo>
                    <a:cubicBezTo>
                      <a:pt x="147" y="607"/>
                      <a:pt x="128" y="673"/>
                      <a:pt x="119" y="706"/>
                    </a:cubicBezTo>
                    <a:cubicBezTo>
                      <a:pt x="85" y="832"/>
                      <a:pt x="0" y="869"/>
                      <a:pt x="25" y="869"/>
                    </a:cubicBezTo>
                    <a:cubicBezTo>
                      <a:pt x="70" y="869"/>
                      <a:pt x="106" y="786"/>
                      <a:pt x="136" y="733"/>
                    </a:cubicBezTo>
                    <a:cubicBezTo>
                      <a:pt x="161" y="689"/>
                      <a:pt x="179" y="661"/>
                      <a:pt x="198" y="639"/>
                    </a:cubicBezTo>
                    <a:cubicBezTo>
                      <a:pt x="239" y="613"/>
                      <a:pt x="413" y="566"/>
                      <a:pt x="413" y="566"/>
                    </a:cubicBezTo>
                    <a:cubicBezTo>
                      <a:pt x="579" y="520"/>
                      <a:pt x="716" y="272"/>
                      <a:pt x="757" y="205"/>
                    </a:cubicBezTo>
                    <a:cubicBezTo>
                      <a:pt x="827" y="94"/>
                      <a:pt x="880" y="61"/>
                      <a:pt x="881" y="6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26"/>
              <p:cNvSpPr/>
              <p:nvPr/>
            </p:nvSpPr>
            <p:spPr>
              <a:xfrm>
                <a:off x="1680070" y="1775888"/>
                <a:ext cx="1011381" cy="740128"/>
              </a:xfrm>
              <a:custGeom>
                <a:rect b="b" l="l" r="r" t="t"/>
                <a:pathLst>
                  <a:path extrusionOk="0" h="1307" w="1786">
                    <a:moveTo>
                      <a:pt x="1785" y="0"/>
                    </a:moveTo>
                    <a:cubicBezTo>
                      <a:pt x="1758" y="43"/>
                      <a:pt x="1741" y="66"/>
                      <a:pt x="1677" y="98"/>
                    </a:cubicBezTo>
                    <a:cubicBezTo>
                      <a:pt x="1613" y="130"/>
                      <a:pt x="1571" y="176"/>
                      <a:pt x="1524" y="248"/>
                    </a:cubicBezTo>
                    <a:cubicBezTo>
                      <a:pt x="1476" y="320"/>
                      <a:pt x="1388" y="410"/>
                      <a:pt x="1345" y="443"/>
                    </a:cubicBezTo>
                    <a:cubicBezTo>
                      <a:pt x="1302" y="476"/>
                      <a:pt x="1217" y="614"/>
                      <a:pt x="1150" y="705"/>
                    </a:cubicBezTo>
                    <a:cubicBezTo>
                      <a:pt x="1082" y="796"/>
                      <a:pt x="768" y="871"/>
                      <a:pt x="703" y="892"/>
                    </a:cubicBezTo>
                    <a:cubicBezTo>
                      <a:pt x="638" y="913"/>
                      <a:pt x="600" y="954"/>
                      <a:pt x="541" y="1018"/>
                    </a:cubicBezTo>
                    <a:cubicBezTo>
                      <a:pt x="482" y="1083"/>
                      <a:pt x="408" y="1163"/>
                      <a:pt x="359" y="1194"/>
                    </a:cubicBezTo>
                    <a:cubicBezTo>
                      <a:pt x="308" y="1224"/>
                      <a:pt x="112" y="1267"/>
                      <a:pt x="85" y="1251"/>
                    </a:cubicBezTo>
                    <a:cubicBezTo>
                      <a:pt x="58" y="1235"/>
                      <a:pt x="56" y="1096"/>
                      <a:pt x="56" y="1096"/>
                    </a:cubicBezTo>
                    <a:lnTo>
                      <a:pt x="0" y="1266"/>
                    </a:lnTo>
                    <a:cubicBezTo>
                      <a:pt x="0" y="1266"/>
                      <a:pt x="47" y="1286"/>
                      <a:pt x="49" y="1306"/>
                    </a:cubicBezTo>
                    <a:cubicBezTo>
                      <a:pt x="49" y="1306"/>
                      <a:pt x="60" y="1283"/>
                      <a:pt x="102" y="1283"/>
                    </a:cubicBezTo>
                    <a:cubicBezTo>
                      <a:pt x="144" y="1283"/>
                      <a:pt x="311" y="1247"/>
                      <a:pt x="365" y="1210"/>
                    </a:cubicBezTo>
                    <a:cubicBezTo>
                      <a:pt x="419" y="1173"/>
                      <a:pt x="532" y="1062"/>
                      <a:pt x="556" y="1027"/>
                    </a:cubicBezTo>
                    <a:cubicBezTo>
                      <a:pt x="581" y="991"/>
                      <a:pt x="659" y="916"/>
                      <a:pt x="713" y="906"/>
                    </a:cubicBezTo>
                    <a:cubicBezTo>
                      <a:pt x="768" y="896"/>
                      <a:pt x="1111" y="805"/>
                      <a:pt x="1162" y="719"/>
                    </a:cubicBezTo>
                    <a:cubicBezTo>
                      <a:pt x="1214" y="633"/>
                      <a:pt x="1323" y="475"/>
                      <a:pt x="1366" y="442"/>
                    </a:cubicBezTo>
                    <a:cubicBezTo>
                      <a:pt x="1410" y="410"/>
                      <a:pt x="1503" y="307"/>
                      <a:pt x="1536" y="253"/>
                    </a:cubicBezTo>
                    <a:cubicBezTo>
                      <a:pt x="1569" y="199"/>
                      <a:pt x="1619" y="135"/>
                      <a:pt x="1667" y="114"/>
                    </a:cubicBezTo>
                    <a:cubicBezTo>
                      <a:pt x="1714" y="93"/>
                      <a:pt x="1775" y="60"/>
                      <a:pt x="178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26"/>
              <p:cNvSpPr/>
              <p:nvPr/>
            </p:nvSpPr>
            <p:spPr>
              <a:xfrm>
                <a:off x="1701022" y="2959415"/>
                <a:ext cx="971174" cy="130244"/>
              </a:xfrm>
              <a:custGeom>
                <a:rect b="b" l="l" r="r" t="t"/>
                <a:pathLst>
                  <a:path extrusionOk="0" h="230" w="1715">
                    <a:moveTo>
                      <a:pt x="0" y="28"/>
                    </a:moveTo>
                    <a:lnTo>
                      <a:pt x="13" y="38"/>
                    </a:lnTo>
                    <a:cubicBezTo>
                      <a:pt x="13" y="38"/>
                      <a:pt x="46" y="34"/>
                      <a:pt x="68" y="47"/>
                    </a:cubicBezTo>
                    <a:cubicBezTo>
                      <a:pt x="90" y="59"/>
                      <a:pt x="178" y="99"/>
                      <a:pt x="221" y="117"/>
                    </a:cubicBezTo>
                    <a:cubicBezTo>
                      <a:pt x="263" y="135"/>
                      <a:pt x="362" y="155"/>
                      <a:pt x="392" y="191"/>
                    </a:cubicBezTo>
                    <a:cubicBezTo>
                      <a:pt x="421" y="226"/>
                      <a:pt x="426" y="229"/>
                      <a:pt x="437" y="228"/>
                    </a:cubicBezTo>
                    <a:cubicBezTo>
                      <a:pt x="447" y="227"/>
                      <a:pt x="471" y="211"/>
                      <a:pt x="536" y="198"/>
                    </a:cubicBezTo>
                    <a:cubicBezTo>
                      <a:pt x="600" y="186"/>
                      <a:pt x="773" y="130"/>
                      <a:pt x="791" y="132"/>
                    </a:cubicBezTo>
                    <a:cubicBezTo>
                      <a:pt x="809" y="133"/>
                      <a:pt x="862" y="91"/>
                      <a:pt x="925" y="85"/>
                    </a:cubicBezTo>
                    <a:cubicBezTo>
                      <a:pt x="989" y="79"/>
                      <a:pt x="1022" y="72"/>
                      <a:pt x="1088" y="90"/>
                    </a:cubicBezTo>
                    <a:cubicBezTo>
                      <a:pt x="1153" y="108"/>
                      <a:pt x="1269" y="132"/>
                      <a:pt x="1416" y="120"/>
                    </a:cubicBezTo>
                    <a:cubicBezTo>
                      <a:pt x="1562" y="108"/>
                      <a:pt x="1706" y="39"/>
                      <a:pt x="1714" y="0"/>
                    </a:cubicBezTo>
                    <a:cubicBezTo>
                      <a:pt x="1714" y="0"/>
                      <a:pt x="1669" y="33"/>
                      <a:pt x="1600" y="58"/>
                    </a:cubicBezTo>
                    <a:cubicBezTo>
                      <a:pt x="1532" y="83"/>
                      <a:pt x="1448" y="98"/>
                      <a:pt x="1362" y="99"/>
                    </a:cubicBezTo>
                    <a:cubicBezTo>
                      <a:pt x="1276" y="101"/>
                      <a:pt x="1076" y="71"/>
                      <a:pt x="1014" y="61"/>
                    </a:cubicBezTo>
                    <a:cubicBezTo>
                      <a:pt x="976" y="55"/>
                      <a:pt x="963" y="50"/>
                      <a:pt x="945" y="57"/>
                    </a:cubicBezTo>
                    <a:cubicBezTo>
                      <a:pt x="927" y="62"/>
                      <a:pt x="800" y="112"/>
                      <a:pt x="733" y="134"/>
                    </a:cubicBezTo>
                    <a:cubicBezTo>
                      <a:pt x="667" y="157"/>
                      <a:pt x="455" y="208"/>
                      <a:pt x="437" y="202"/>
                    </a:cubicBezTo>
                    <a:cubicBezTo>
                      <a:pt x="419" y="197"/>
                      <a:pt x="403" y="161"/>
                      <a:pt x="345" y="145"/>
                    </a:cubicBezTo>
                    <a:cubicBezTo>
                      <a:pt x="287" y="130"/>
                      <a:pt x="171" y="81"/>
                      <a:pt x="147" y="67"/>
                    </a:cubicBezTo>
                    <a:cubicBezTo>
                      <a:pt x="123" y="53"/>
                      <a:pt x="21" y="28"/>
                      <a:pt x="14" y="18"/>
                    </a:cubicBezTo>
                    <a:cubicBezTo>
                      <a:pt x="7" y="8"/>
                      <a:pt x="0" y="28"/>
                      <a:pt x="0" y="2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27"/>
          <p:cNvSpPr txBox="1"/>
          <p:nvPr>
            <p:ph type="title"/>
          </p:nvPr>
        </p:nvSpPr>
        <p:spPr>
          <a:xfrm>
            <a:off x="715100" y="985025"/>
            <a:ext cx="3634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T1 &amp; T2</a:t>
            </a:r>
            <a:endParaRPr/>
          </a:p>
          <a:p>
            <a:pPr indent="0" lvl="0" marL="0" rtl="0" algn="l">
              <a:spcBef>
                <a:spcPts val="0"/>
              </a:spcBef>
              <a:spcAft>
                <a:spcPts val="0"/>
              </a:spcAft>
              <a:buNone/>
            </a:pPr>
            <a:r>
              <a:t/>
            </a:r>
            <a:endParaRPr/>
          </a:p>
        </p:txBody>
      </p:sp>
      <p:sp>
        <p:nvSpPr>
          <p:cNvPr id="723" name="Google Shape;723;p27"/>
          <p:cNvSpPr txBox="1"/>
          <p:nvPr>
            <p:ph type="title"/>
          </p:nvPr>
        </p:nvSpPr>
        <p:spPr>
          <a:xfrm>
            <a:off x="4700175" y="985025"/>
            <a:ext cx="3634800" cy="57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DWI &amp; DTI</a:t>
            </a:r>
            <a:endParaRPr/>
          </a:p>
        </p:txBody>
      </p:sp>
      <p:sp>
        <p:nvSpPr>
          <p:cNvPr id="724" name="Google Shape;724;p27"/>
          <p:cNvSpPr txBox="1"/>
          <p:nvPr>
            <p:ph idx="1" type="body"/>
          </p:nvPr>
        </p:nvSpPr>
        <p:spPr>
          <a:xfrm>
            <a:off x="715100" y="1850950"/>
            <a:ext cx="3634800" cy="138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1"/>
                </a:solidFill>
              </a:rPr>
              <a:t>Strong contrast between </a:t>
            </a:r>
            <a:endParaRPr b="1" sz="1600">
              <a:solidFill>
                <a:schemeClr val="dk1"/>
              </a:solidFill>
            </a:endParaRPr>
          </a:p>
          <a:p>
            <a:pPr indent="0" lvl="0" marL="0" rtl="0" algn="l">
              <a:spcBef>
                <a:spcPts val="0"/>
              </a:spcBef>
              <a:spcAft>
                <a:spcPts val="0"/>
              </a:spcAft>
              <a:buNone/>
            </a:pPr>
            <a:r>
              <a:rPr b="1" lang="en" sz="1600">
                <a:solidFill>
                  <a:schemeClr val="dk1"/>
                </a:solidFill>
              </a:rPr>
              <a:t>tissue types</a:t>
            </a:r>
            <a:endParaRPr b="1" sz="1600">
              <a:solidFill>
                <a:schemeClr val="dk1"/>
              </a:solidFill>
            </a:endParaRPr>
          </a:p>
          <a:p>
            <a:pPr indent="0" lvl="0" marL="0" rtl="0" algn="l">
              <a:spcBef>
                <a:spcPts val="0"/>
              </a:spcBef>
              <a:spcAft>
                <a:spcPts val="0"/>
              </a:spcAft>
              <a:buNone/>
            </a:pPr>
            <a:r>
              <a:t/>
            </a:r>
            <a:endParaRPr b="1" sz="1600">
              <a:solidFill>
                <a:schemeClr val="dk1"/>
              </a:solidFill>
            </a:endParaRPr>
          </a:p>
          <a:p>
            <a:pPr indent="0" lvl="0" marL="0" rtl="0" algn="l">
              <a:spcBef>
                <a:spcPts val="0"/>
              </a:spcBef>
              <a:spcAft>
                <a:spcPts val="0"/>
              </a:spcAft>
              <a:buNone/>
            </a:pPr>
            <a:r>
              <a:rPr b="1" lang="en" sz="1600">
                <a:solidFill>
                  <a:schemeClr val="dk1"/>
                </a:solidFill>
              </a:rPr>
              <a:t>Excellent spatial resolution</a:t>
            </a:r>
            <a:endParaRPr b="1" sz="1600">
              <a:solidFill>
                <a:schemeClr val="dk1"/>
              </a:solidFill>
            </a:endParaRPr>
          </a:p>
          <a:p>
            <a:pPr indent="0" lvl="0" marL="0" rtl="0" algn="l">
              <a:spcBef>
                <a:spcPts val="0"/>
              </a:spcBef>
              <a:spcAft>
                <a:spcPts val="0"/>
              </a:spcAft>
              <a:buNone/>
            </a:pPr>
            <a:r>
              <a:t/>
            </a:r>
            <a:endParaRPr b="1" sz="1600">
              <a:solidFill>
                <a:schemeClr val="dk1"/>
              </a:solidFill>
            </a:endParaRPr>
          </a:p>
          <a:p>
            <a:pPr indent="0" lvl="0" marL="0" rtl="0" algn="l">
              <a:spcBef>
                <a:spcPts val="0"/>
              </a:spcBef>
              <a:spcAft>
                <a:spcPts val="0"/>
              </a:spcAft>
              <a:buNone/>
            </a:pPr>
            <a:r>
              <a:t/>
            </a:r>
            <a:endParaRPr b="1" sz="1600">
              <a:solidFill>
                <a:schemeClr val="dk1"/>
              </a:solidFill>
            </a:endParaRPr>
          </a:p>
        </p:txBody>
      </p:sp>
      <p:pic>
        <p:nvPicPr>
          <p:cNvPr id="725" name="Google Shape;725;p27"/>
          <p:cNvPicPr preferRelativeResize="0"/>
          <p:nvPr/>
        </p:nvPicPr>
        <p:blipFill rotWithShape="1">
          <a:blip r:embed="rId3">
            <a:alphaModFix/>
          </a:blip>
          <a:srcRect b="0" l="0" r="32069" t="0"/>
          <a:stretch/>
        </p:blipFill>
        <p:spPr>
          <a:xfrm>
            <a:off x="715100" y="2982375"/>
            <a:ext cx="3049675" cy="1888675"/>
          </a:xfrm>
          <a:prstGeom prst="rect">
            <a:avLst/>
          </a:prstGeom>
          <a:noFill/>
          <a:ln>
            <a:noFill/>
          </a:ln>
        </p:spPr>
      </p:pic>
      <p:sp>
        <p:nvSpPr>
          <p:cNvPr id="726" name="Google Shape;726;p27"/>
          <p:cNvSpPr txBox="1"/>
          <p:nvPr>
            <p:ph idx="1" type="body"/>
          </p:nvPr>
        </p:nvSpPr>
        <p:spPr>
          <a:xfrm>
            <a:off x="4700175" y="1850950"/>
            <a:ext cx="3634800" cy="1387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b="1" lang="en" sz="1600">
                <a:solidFill>
                  <a:schemeClr val="dk1"/>
                </a:solidFill>
              </a:rPr>
              <a:t>4-D scan, focus on the change across time</a:t>
            </a:r>
            <a:endParaRPr b="1" sz="1600">
              <a:solidFill>
                <a:schemeClr val="dk1"/>
              </a:solidFill>
            </a:endParaRPr>
          </a:p>
          <a:p>
            <a:pPr indent="0" lvl="0" marL="0" rtl="0" algn="r">
              <a:spcBef>
                <a:spcPts val="0"/>
              </a:spcBef>
              <a:spcAft>
                <a:spcPts val="0"/>
              </a:spcAft>
              <a:buNone/>
            </a:pPr>
            <a:r>
              <a:t/>
            </a:r>
            <a:endParaRPr b="1" sz="1600">
              <a:solidFill>
                <a:schemeClr val="dk1"/>
              </a:solidFill>
            </a:endParaRPr>
          </a:p>
          <a:p>
            <a:pPr indent="0" lvl="0" marL="0" rtl="0" algn="r">
              <a:spcBef>
                <a:spcPts val="0"/>
              </a:spcBef>
              <a:spcAft>
                <a:spcPts val="0"/>
              </a:spcAft>
              <a:buNone/>
            </a:pPr>
            <a:r>
              <a:rPr b="1" lang="en" sz="1600">
                <a:solidFill>
                  <a:schemeClr val="dk1"/>
                </a:solidFill>
              </a:rPr>
              <a:t>Most </a:t>
            </a:r>
            <a:r>
              <a:rPr b="1" lang="en" sz="1600">
                <a:solidFill>
                  <a:schemeClr val="dk1"/>
                </a:solidFill>
              </a:rPr>
              <a:t>emphasis</a:t>
            </a:r>
            <a:r>
              <a:rPr b="1" lang="en" sz="1600">
                <a:solidFill>
                  <a:schemeClr val="dk1"/>
                </a:solidFill>
              </a:rPr>
              <a:t> on white matter</a:t>
            </a:r>
            <a:endParaRPr b="1" sz="1600">
              <a:solidFill>
                <a:schemeClr val="dk1"/>
              </a:solidFill>
            </a:endParaRPr>
          </a:p>
          <a:p>
            <a:pPr indent="0" lvl="0" marL="0" rtl="0" algn="r">
              <a:spcBef>
                <a:spcPts val="0"/>
              </a:spcBef>
              <a:spcAft>
                <a:spcPts val="0"/>
              </a:spcAft>
              <a:buNone/>
            </a:pPr>
            <a:r>
              <a:t/>
            </a:r>
            <a:endParaRPr b="1" sz="1600">
              <a:solidFill>
                <a:schemeClr val="dk1"/>
              </a:solidFill>
            </a:endParaRPr>
          </a:p>
          <a:p>
            <a:pPr indent="0" lvl="0" marL="0" rtl="0" algn="r">
              <a:spcBef>
                <a:spcPts val="0"/>
              </a:spcBef>
              <a:spcAft>
                <a:spcPts val="0"/>
              </a:spcAft>
              <a:buNone/>
            </a:pPr>
            <a:r>
              <a:t/>
            </a:r>
            <a:endParaRPr b="1" sz="1600">
              <a:solidFill>
                <a:schemeClr val="dk1"/>
              </a:solidFill>
            </a:endParaRPr>
          </a:p>
        </p:txBody>
      </p:sp>
      <p:grpSp>
        <p:nvGrpSpPr>
          <p:cNvPr id="727" name="Google Shape;727;p27"/>
          <p:cNvGrpSpPr/>
          <p:nvPr/>
        </p:nvGrpSpPr>
        <p:grpSpPr>
          <a:xfrm>
            <a:off x="5232800" y="2982344"/>
            <a:ext cx="3102175" cy="1888721"/>
            <a:chOff x="4483871" y="1205200"/>
            <a:chExt cx="4435481" cy="2827426"/>
          </a:xfrm>
        </p:grpSpPr>
        <p:pic>
          <p:nvPicPr>
            <p:cNvPr id="728" name="Google Shape;728;p27"/>
            <p:cNvPicPr preferRelativeResize="0"/>
            <p:nvPr/>
          </p:nvPicPr>
          <p:blipFill rotWithShape="1">
            <a:blip r:embed="rId4">
              <a:alphaModFix/>
            </a:blip>
            <a:srcRect b="4002" l="0" r="6950" t="2687"/>
            <a:stretch/>
          </p:blipFill>
          <p:spPr>
            <a:xfrm>
              <a:off x="4483871" y="1205200"/>
              <a:ext cx="2243330" cy="2827426"/>
            </a:xfrm>
            <a:prstGeom prst="rect">
              <a:avLst/>
            </a:prstGeom>
            <a:noFill/>
            <a:ln>
              <a:noFill/>
            </a:ln>
          </p:spPr>
        </p:pic>
        <p:pic>
          <p:nvPicPr>
            <p:cNvPr id="729" name="Google Shape;729;p27"/>
            <p:cNvPicPr preferRelativeResize="0"/>
            <p:nvPr/>
          </p:nvPicPr>
          <p:blipFill rotWithShape="1">
            <a:blip r:embed="rId5">
              <a:alphaModFix/>
            </a:blip>
            <a:srcRect b="0" l="4164" r="4310" t="0"/>
            <a:stretch/>
          </p:blipFill>
          <p:spPr>
            <a:xfrm>
              <a:off x="6727200" y="1205200"/>
              <a:ext cx="2192151" cy="2827426"/>
            </a:xfrm>
            <a:prstGeom prst="rect">
              <a:avLst/>
            </a:prstGeom>
            <a:noFill/>
            <a:ln>
              <a:noFill/>
            </a:ln>
          </p:spPr>
        </p:pic>
      </p:grpSp>
      <p:sp>
        <p:nvSpPr>
          <p:cNvPr id="730" name="Google Shape;730;p27"/>
          <p:cNvSpPr/>
          <p:nvPr/>
        </p:nvSpPr>
        <p:spPr>
          <a:xfrm>
            <a:off x="306150" y="725725"/>
            <a:ext cx="3855300" cy="4218300"/>
          </a:xfrm>
          <a:prstGeom prst="rect">
            <a:avLst/>
          </a:prstGeom>
          <a:solidFill>
            <a:srgbClr val="FBFBFB">
              <a:alpha val="860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0"/>
                                        </p:tgtEl>
                                        <p:attrNameLst>
                                          <p:attrName>style.visibility</p:attrName>
                                        </p:attrNameLst>
                                      </p:cBhvr>
                                      <p:to>
                                        <p:strVal val="visible"/>
                                      </p:to>
                                    </p:set>
                                    <p:animEffect filter="fade" transition="in">
                                      <p:cBhvr>
                                        <p:cTn dur="500"/>
                                        <p:tgtEl>
                                          <p:spTgt spid="7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28"/>
          <p:cNvSpPr txBox="1"/>
          <p:nvPr>
            <p:ph type="title"/>
          </p:nvPr>
        </p:nvSpPr>
        <p:spPr>
          <a:xfrm>
            <a:off x="715100" y="985025"/>
            <a:ext cx="3634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DWI &amp; DTI</a:t>
            </a:r>
            <a:endParaRPr/>
          </a:p>
          <a:p>
            <a:pPr indent="0" lvl="0" marL="0" rtl="0" algn="l">
              <a:spcBef>
                <a:spcPts val="0"/>
              </a:spcBef>
              <a:spcAft>
                <a:spcPts val="0"/>
              </a:spcAft>
              <a:buNone/>
            </a:pPr>
            <a:r>
              <a:t/>
            </a:r>
            <a:endParaRPr/>
          </a:p>
        </p:txBody>
      </p:sp>
      <p:sp>
        <p:nvSpPr>
          <p:cNvPr id="736" name="Google Shape;736;p28"/>
          <p:cNvSpPr txBox="1"/>
          <p:nvPr>
            <p:ph idx="1" type="body"/>
          </p:nvPr>
        </p:nvSpPr>
        <p:spPr>
          <a:xfrm>
            <a:off x="715100" y="1850950"/>
            <a:ext cx="3634800" cy="91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1"/>
                </a:solidFill>
              </a:rPr>
              <a:t>Diffusion Weighted Imaging (DWI)</a:t>
            </a:r>
            <a:endParaRPr b="1" sz="1600">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Water Diffusion across time</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Detect difference in diffusion</a:t>
            </a:r>
            <a:endParaRPr>
              <a:solidFill>
                <a:schemeClr val="dk1"/>
              </a:solidFill>
            </a:endParaRPr>
          </a:p>
          <a:p>
            <a:pPr indent="-304800" lvl="1" marL="914400" rtl="0" algn="l">
              <a:spcBef>
                <a:spcPts val="0"/>
              </a:spcBef>
              <a:spcAft>
                <a:spcPts val="0"/>
              </a:spcAft>
              <a:buClr>
                <a:schemeClr val="dk1"/>
              </a:buClr>
              <a:buSzPts val="1200"/>
              <a:buChar char="○"/>
            </a:pPr>
            <a:r>
              <a:rPr lang="en">
                <a:solidFill>
                  <a:schemeClr val="dk1"/>
                </a:solidFill>
              </a:rPr>
              <a:t>Signal </a:t>
            </a:r>
            <a:r>
              <a:rPr lang="en">
                <a:solidFill>
                  <a:schemeClr val="dk1"/>
                </a:solidFill>
              </a:rPr>
              <a:t>attenuation</a:t>
            </a:r>
            <a:r>
              <a:rPr lang="en">
                <a:solidFill>
                  <a:schemeClr val="dk1"/>
                </a:solidFill>
              </a:rPr>
              <a:t> = more diffusion</a:t>
            </a:r>
            <a:endParaRPr>
              <a:solidFill>
                <a:schemeClr val="dk1"/>
              </a:solidFill>
            </a:endParaRPr>
          </a:p>
        </p:txBody>
      </p:sp>
      <p:pic>
        <p:nvPicPr>
          <p:cNvPr id="737" name="Google Shape;737;p28"/>
          <p:cNvPicPr preferRelativeResize="0"/>
          <p:nvPr/>
        </p:nvPicPr>
        <p:blipFill rotWithShape="1">
          <a:blip r:embed="rId3">
            <a:alphaModFix/>
          </a:blip>
          <a:srcRect b="4002" l="0" r="6950" t="2687"/>
          <a:stretch/>
        </p:blipFill>
        <p:spPr>
          <a:xfrm>
            <a:off x="4483871" y="1205200"/>
            <a:ext cx="2243330" cy="2827426"/>
          </a:xfrm>
          <a:prstGeom prst="rect">
            <a:avLst/>
          </a:prstGeom>
          <a:noFill/>
          <a:ln>
            <a:noFill/>
          </a:ln>
        </p:spPr>
      </p:pic>
      <p:pic>
        <p:nvPicPr>
          <p:cNvPr id="738" name="Google Shape;738;p28"/>
          <p:cNvPicPr preferRelativeResize="0"/>
          <p:nvPr/>
        </p:nvPicPr>
        <p:blipFill rotWithShape="1">
          <a:blip r:embed="rId4">
            <a:alphaModFix/>
          </a:blip>
          <a:srcRect b="0" l="4164" r="4310" t="0"/>
          <a:stretch/>
        </p:blipFill>
        <p:spPr>
          <a:xfrm>
            <a:off x="6861175" y="1205200"/>
            <a:ext cx="2192151" cy="2827426"/>
          </a:xfrm>
          <a:prstGeom prst="rect">
            <a:avLst/>
          </a:prstGeom>
          <a:noFill/>
          <a:ln>
            <a:noFill/>
          </a:ln>
        </p:spPr>
      </p:pic>
      <p:sp>
        <p:nvSpPr>
          <p:cNvPr id="739" name="Google Shape;739;p28"/>
          <p:cNvSpPr txBox="1"/>
          <p:nvPr>
            <p:ph idx="1" type="body"/>
          </p:nvPr>
        </p:nvSpPr>
        <p:spPr>
          <a:xfrm>
            <a:off x="5271625" y="4032625"/>
            <a:ext cx="667800" cy="41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1"/>
                </a:solidFill>
              </a:rPr>
              <a:t>t = 0</a:t>
            </a:r>
            <a:endParaRPr>
              <a:solidFill>
                <a:schemeClr val="dk1"/>
              </a:solidFill>
            </a:endParaRPr>
          </a:p>
        </p:txBody>
      </p:sp>
      <p:sp>
        <p:nvSpPr>
          <p:cNvPr id="740" name="Google Shape;740;p28"/>
          <p:cNvSpPr txBox="1"/>
          <p:nvPr>
            <p:ph idx="1" type="body"/>
          </p:nvPr>
        </p:nvSpPr>
        <p:spPr>
          <a:xfrm>
            <a:off x="7299200" y="4032625"/>
            <a:ext cx="1355700" cy="41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1"/>
                </a:solidFill>
              </a:rPr>
              <a:t>t = 1000 ms</a:t>
            </a:r>
            <a:endParaRPr>
              <a:solidFill>
                <a:schemeClr val="dk1"/>
              </a:solidFill>
            </a:endParaRPr>
          </a:p>
        </p:txBody>
      </p:sp>
      <p:sp>
        <p:nvSpPr>
          <p:cNvPr id="741" name="Google Shape;741;p28"/>
          <p:cNvSpPr/>
          <p:nvPr/>
        </p:nvSpPr>
        <p:spPr>
          <a:xfrm>
            <a:off x="5285850" y="1736650"/>
            <a:ext cx="778200" cy="531300"/>
          </a:xfrm>
          <a:prstGeom prst="roundRect">
            <a:avLst>
              <a:gd fmla="val 16667" name="adj"/>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742" name="Google Shape;742;p28"/>
          <p:cNvSpPr/>
          <p:nvPr/>
        </p:nvSpPr>
        <p:spPr>
          <a:xfrm>
            <a:off x="7568150" y="1736650"/>
            <a:ext cx="778200" cy="531300"/>
          </a:xfrm>
          <a:prstGeom prst="roundRect">
            <a:avLst>
              <a:gd fmla="val 16667" name="adj"/>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743" name="Google Shape;743;p28"/>
          <p:cNvSpPr txBox="1"/>
          <p:nvPr>
            <p:ph idx="1" type="body"/>
          </p:nvPr>
        </p:nvSpPr>
        <p:spPr>
          <a:xfrm>
            <a:off x="7643150" y="2267950"/>
            <a:ext cx="667800" cy="41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lt1"/>
                </a:solidFill>
              </a:rPr>
              <a:t>CSF</a:t>
            </a:r>
            <a:endParaRPr>
              <a:solidFill>
                <a:schemeClr val="lt1"/>
              </a:solidFill>
            </a:endParaRPr>
          </a:p>
        </p:txBody>
      </p:sp>
      <p:sp>
        <p:nvSpPr>
          <p:cNvPr id="744" name="Google Shape;744;p28"/>
          <p:cNvSpPr txBox="1"/>
          <p:nvPr>
            <p:ph idx="1" type="body"/>
          </p:nvPr>
        </p:nvSpPr>
        <p:spPr>
          <a:xfrm>
            <a:off x="5341050" y="2267950"/>
            <a:ext cx="667800" cy="416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lt1"/>
                </a:solidFill>
              </a:rPr>
              <a:t>CSF</a:t>
            </a:r>
            <a:endParaRPr>
              <a:solidFill>
                <a:schemeClr val="lt1"/>
              </a:solidFill>
            </a:endParaRPr>
          </a:p>
        </p:txBody>
      </p:sp>
      <p:sp>
        <p:nvSpPr>
          <p:cNvPr id="745" name="Google Shape;745;p28"/>
          <p:cNvSpPr/>
          <p:nvPr/>
        </p:nvSpPr>
        <p:spPr>
          <a:xfrm rot="1218906">
            <a:off x="5083052" y="3022220"/>
            <a:ext cx="667948" cy="365628"/>
          </a:xfrm>
          <a:prstGeom prst="leftArrow">
            <a:avLst>
              <a:gd fmla="val 50000" name="adj1"/>
              <a:gd fmla="val 50000" name="adj2"/>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746" name="Google Shape;746;p28"/>
          <p:cNvSpPr/>
          <p:nvPr/>
        </p:nvSpPr>
        <p:spPr>
          <a:xfrm rot="1218906">
            <a:off x="7294752" y="3022220"/>
            <a:ext cx="667948" cy="365628"/>
          </a:xfrm>
          <a:prstGeom prst="leftArrow">
            <a:avLst>
              <a:gd fmla="val 50000" name="adj1"/>
              <a:gd fmla="val 50000" name="adj2"/>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747" name="Google Shape;747;p28"/>
          <p:cNvSpPr txBox="1"/>
          <p:nvPr>
            <p:ph idx="1" type="body"/>
          </p:nvPr>
        </p:nvSpPr>
        <p:spPr>
          <a:xfrm>
            <a:off x="5673775" y="3150288"/>
            <a:ext cx="667800" cy="416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lt1"/>
                </a:solidFill>
              </a:rPr>
              <a:t>WM</a:t>
            </a:r>
            <a:endParaRPr>
              <a:solidFill>
                <a:schemeClr val="lt1"/>
              </a:solidFill>
            </a:endParaRPr>
          </a:p>
        </p:txBody>
      </p:sp>
      <p:sp>
        <p:nvSpPr>
          <p:cNvPr id="748" name="Google Shape;748;p28"/>
          <p:cNvSpPr txBox="1"/>
          <p:nvPr>
            <p:ph idx="1" type="body"/>
          </p:nvPr>
        </p:nvSpPr>
        <p:spPr>
          <a:xfrm>
            <a:off x="7904450" y="3150288"/>
            <a:ext cx="667800" cy="416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lt1"/>
                </a:solidFill>
              </a:rPr>
              <a:t>WM</a:t>
            </a:r>
            <a:endParaRPr>
              <a:solidFill>
                <a:schemeClr val="lt1"/>
              </a:solidFill>
            </a:endParaRPr>
          </a:p>
        </p:txBody>
      </p:sp>
      <p:sp>
        <p:nvSpPr>
          <p:cNvPr id="749" name="Google Shape;749;p28"/>
          <p:cNvSpPr/>
          <p:nvPr/>
        </p:nvSpPr>
        <p:spPr>
          <a:xfrm rot="6634086">
            <a:off x="7466356" y="1751719"/>
            <a:ext cx="667767" cy="365590"/>
          </a:xfrm>
          <a:prstGeom prst="leftArrow">
            <a:avLst>
              <a:gd fmla="val 50000" name="adj1"/>
              <a:gd fmla="val 50000" name="adj2"/>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750" name="Google Shape;750;p28"/>
          <p:cNvSpPr txBox="1"/>
          <p:nvPr>
            <p:ph idx="1" type="body"/>
          </p:nvPr>
        </p:nvSpPr>
        <p:spPr>
          <a:xfrm>
            <a:off x="7252075" y="2197413"/>
            <a:ext cx="667800" cy="416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lt1"/>
                </a:solidFill>
              </a:rPr>
              <a:t>G</a:t>
            </a:r>
            <a:r>
              <a:rPr b="1" lang="en" sz="1600">
                <a:solidFill>
                  <a:schemeClr val="lt1"/>
                </a:solidFill>
              </a:rPr>
              <a:t>M</a:t>
            </a:r>
            <a:endParaRPr>
              <a:solidFill>
                <a:schemeClr val="lt1"/>
              </a:solidFill>
            </a:endParaRPr>
          </a:p>
        </p:txBody>
      </p:sp>
      <p:sp>
        <p:nvSpPr>
          <p:cNvPr id="751" name="Google Shape;751;p28"/>
          <p:cNvSpPr/>
          <p:nvPr/>
        </p:nvSpPr>
        <p:spPr>
          <a:xfrm rot="6634086">
            <a:off x="5226193" y="1751719"/>
            <a:ext cx="667767" cy="365590"/>
          </a:xfrm>
          <a:prstGeom prst="leftArrow">
            <a:avLst>
              <a:gd fmla="val 50000" name="adj1"/>
              <a:gd fmla="val 50000" name="adj2"/>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752" name="Google Shape;752;p28"/>
          <p:cNvSpPr txBox="1"/>
          <p:nvPr>
            <p:ph idx="1" type="body"/>
          </p:nvPr>
        </p:nvSpPr>
        <p:spPr>
          <a:xfrm>
            <a:off x="5005975" y="2155038"/>
            <a:ext cx="667800" cy="416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lt1"/>
                </a:solidFill>
              </a:rPr>
              <a:t>GM</a:t>
            </a:r>
            <a:endParaRPr>
              <a:solidFill>
                <a:schemeClr val="lt1"/>
              </a:solidFill>
            </a:endParaRPr>
          </a:p>
        </p:txBody>
      </p:sp>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1"/>
                                        </p:tgtEl>
                                        <p:attrNameLst>
                                          <p:attrName>style.visibility</p:attrName>
                                        </p:attrNameLst>
                                      </p:cBhvr>
                                      <p:to>
                                        <p:strVal val="visible"/>
                                      </p:to>
                                    </p:set>
                                    <p:animEffect filter="fade" transition="in">
                                      <p:cBhvr>
                                        <p:cTn dur="1000"/>
                                        <p:tgtEl>
                                          <p:spTgt spid="741"/>
                                        </p:tgtEl>
                                      </p:cBhvr>
                                    </p:animEffect>
                                  </p:childTnLst>
                                </p:cTn>
                              </p:par>
                              <p:par>
                                <p:cTn fill="hold" nodeType="withEffect" presetClass="entr" presetID="10" presetSubtype="0">
                                  <p:stCondLst>
                                    <p:cond delay="0"/>
                                  </p:stCondLst>
                                  <p:childTnLst>
                                    <p:set>
                                      <p:cBhvr>
                                        <p:cTn dur="1" fill="hold">
                                          <p:stCondLst>
                                            <p:cond delay="0"/>
                                          </p:stCondLst>
                                        </p:cTn>
                                        <p:tgtEl>
                                          <p:spTgt spid="742"/>
                                        </p:tgtEl>
                                        <p:attrNameLst>
                                          <p:attrName>style.visibility</p:attrName>
                                        </p:attrNameLst>
                                      </p:cBhvr>
                                      <p:to>
                                        <p:strVal val="visible"/>
                                      </p:to>
                                    </p:set>
                                    <p:animEffect filter="fade" transition="in">
                                      <p:cBhvr>
                                        <p:cTn dur="1000"/>
                                        <p:tgtEl>
                                          <p:spTgt spid="742"/>
                                        </p:tgtEl>
                                      </p:cBhvr>
                                    </p:animEffect>
                                  </p:childTnLst>
                                </p:cTn>
                              </p:par>
                              <p:par>
                                <p:cTn fill="hold" nodeType="withEffect" presetClass="entr" presetID="10" presetSubtype="0">
                                  <p:stCondLst>
                                    <p:cond delay="0"/>
                                  </p:stCondLst>
                                  <p:childTnLst>
                                    <p:set>
                                      <p:cBhvr>
                                        <p:cTn dur="1" fill="hold">
                                          <p:stCondLst>
                                            <p:cond delay="0"/>
                                          </p:stCondLst>
                                        </p:cTn>
                                        <p:tgtEl>
                                          <p:spTgt spid="744"/>
                                        </p:tgtEl>
                                        <p:attrNameLst>
                                          <p:attrName>style.visibility</p:attrName>
                                        </p:attrNameLst>
                                      </p:cBhvr>
                                      <p:to>
                                        <p:strVal val="visible"/>
                                      </p:to>
                                    </p:set>
                                    <p:animEffect filter="fade" transition="in">
                                      <p:cBhvr>
                                        <p:cTn dur="1000"/>
                                        <p:tgtEl>
                                          <p:spTgt spid="744"/>
                                        </p:tgtEl>
                                      </p:cBhvr>
                                    </p:animEffect>
                                  </p:childTnLst>
                                </p:cTn>
                              </p:par>
                              <p:par>
                                <p:cTn fill="hold" nodeType="withEffect" presetClass="entr" presetID="10" presetSubtype="0">
                                  <p:stCondLst>
                                    <p:cond delay="0"/>
                                  </p:stCondLst>
                                  <p:childTnLst>
                                    <p:set>
                                      <p:cBhvr>
                                        <p:cTn dur="1" fill="hold">
                                          <p:stCondLst>
                                            <p:cond delay="0"/>
                                          </p:stCondLst>
                                        </p:cTn>
                                        <p:tgtEl>
                                          <p:spTgt spid="743"/>
                                        </p:tgtEl>
                                        <p:attrNameLst>
                                          <p:attrName>style.visibility</p:attrName>
                                        </p:attrNameLst>
                                      </p:cBhvr>
                                      <p:to>
                                        <p:strVal val="visible"/>
                                      </p:to>
                                    </p:set>
                                    <p:animEffect filter="fade" transition="in">
                                      <p:cBhvr>
                                        <p:cTn dur="1000"/>
                                        <p:tgtEl>
                                          <p:spTgt spid="7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741"/>
                                        </p:tgtEl>
                                      </p:cBhvr>
                                    </p:animEffect>
                                    <p:set>
                                      <p:cBhvr>
                                        <p:cTn dur="1" fill="hold">
                                          <p:stCondLst>
                                            <p:cond delay="1000"/>
                                          </p:stCondLst>
                                        </p:cTn>
                                        <p:tgtEl>
                                          <p:spTgt spid="74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742"/>
                                        </p:tgtEl>
                                      </p:cBhvr>
                                    </p:animEffect>
                                    <p:set>
                                      <p:cBhvr>
                                        <p:cTn dur="1" fill="hold">
                                          <p:stCondLst>
                                            <p:cond delay="1000"/>
                                          </p:stCondLst>
                                        </p:cTn>
                                        <p:tgtEl>
                                          <p:spTgt spid="74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744"/>
                                        </p:tgtEl>
                                      </p:cBhvr>
                                    </p:animEffect>
                                    <p:set>
                                      <p:cBhvr>
                                        <p:cTn dur="1" fill="hold">
                                          <p:stCondLst>
                                            <p:cond delay="1000"/>
                                          </p:stCondLst>
                                        </p:cTn>
                                        <p:tgtEl>
                                          <p:spTgt spid="74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743"/>
                                        </p:tgtEl>
                                      </p:cBhvr>
                                    </p:animEffect>
                                    <p:set>
                                      <p:cBhvr>
                                        <p:cTn dur="1" fill="hold">
                                          <p:stCondLst>
                                            <p:cond delay="1000"/>
                                          </p:stCondLst>
                                        </p:cTn>
                                        <p:tgtEl>
                                          <p:spTgt spid="743"/>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46"/>
                                        </p:tgtEl>
                                        <p:attrNameLst>
                                          <p:attrName>style.visibility</p:attrName>
                                        </p:attrNameLst>
                                      </p:cBhvr>
                                      <p:to>
                                        <p:strVal val="visible"/>
                                      </p:to>
                                    </p:set>
                                    <p:animEffect filter="fade" transition="in">
                                      <p:cBhvr>
                                        <p:cTn dur="1000"/>
                                        <p:tgtEl>
                                          <p:spTgt spid="746"/>
                                        </p:tgtEl>
                                      </p:cBhvr>
                                    </p:animEffect>
                                  </p:childTnLst>
                                </p:cTn>
                              </p:par>
                              <p:par>
                                <p:cTn fill="hold" nodeType="withEffect" presetClass="entr" presetID="10" presetSubtype="0">
                                  <p:stCondLst>
                                    <p:cond delay="0"/>
                                  </p:stCondLst>
                                  <p:childTnLst>
                                    <p:set>
                                      <p:cBhvr>
                                        <p:cTn dur="1" fill="hold">
                                          <p:stCondLst>
                                            <p:cond delay="0"/>
                                          </p:stCondLst>
                                        </p:cTn>
                                        <p:tgtEl>
                                          <p:spTgt spid="745"/>
                                        </p:tgtEl>
                                        <p:attrNameLst>
                                          <p:attrName>style.visibility</p:attrName>
                                        </p:attrNameLst>
                                      </p:cBhvr>
                                      <p:to>
                                        <p:strVal val="visible"/>
                                      </p:to>
                                    </p:set>
                                    <p:animEffect filter="fade" transition="in">
                                      <p:cBhvr>
                                        <p:cTn dur="1000"/>
                                        <p:tgtEl>
                                          <p:spTgt spid="745"/>
                                        </p:tgtEl>
                                      </p:cBhvr>
                                    </p:animEffect>
                                  </p:childTnLst>
                                </p:cTn>
                              </p:par>
                              <p:par>
                                <p:cTn fill="hold" nodeType="withEffect" presetClass="entr" presetID="10" presetSubtype="0">
                                  <p:stCondLst>
                                    <p:cond delay="0"/>
                                  </p:stCondLst>
                                  <p:childTnLst>
                                    <p:set>
                                      <p:cBhvr>
                                        <p:cTn dur="1" fill="hold">
                                          <p:stCondLst>
                                            <p:cond delay="0"/>
                                          </p:stCondLst>
                                        </p:cTn>
                                        <p:tgtEl>
                                          <p:spTgt spid="747"/>
                                        </p:tgtEl>
                                        <p:attrNameLst>
                                          <p:attrName>style.visibility</p:attrName>
                                        </p:attrNameLst>
                                      </p:cBhvr>
                                      <p:to>
                                        <p:strVal val="visible"/>
                                      </p:to>
                                    </p:set>
                                    <p:animEffect filter="fade" transition="in">
                                      <p:cBhvr>
                                        <p:cTn dur="1000"/>
                                        <p:tgtEl>
                                          <p:spTgt spid="747"/>
                                        </p:tgtEl>
                                      </p:cBhvr>
                                    </p:animEffect>
                                  </p:childTnLst>
                                </p:cTn>
                              </p:par>
                              <p:par>
                                <p:cTn fill="hold" nodeType="withEffect" presetClass="entr" presetID="10" presetSubtype="0">
                                  <p:stCondLst>
                                    <p:cond delay="0"/>
                                  </p:stCondLst>
                                  <p:childTnLst>
                                    <p:set>
                                      <p:cBhvr>
                                        <p:cTn dur="1" fill="hold">
                                          <p:stCondLst>
                                            <p:cond delay="0"/>
                                          </p:stCondLst>
                                        </p:cTn>
                                        <p:tgtEl>
                                          <p:spTgt spid="748"/>
                                        </p:tgtEl>
                                        <p:attrNameLst>
                                          <p:attrName>style.visibility</p:attrName>
                                        </p:attrNameLst>
                                      </p:cBhvr>
                                      <p:to>
                                        <p:strVal val="visible"/>
                                      </p:to>
                                    </p:set>
                                    <p:animEffect filter="fade" transition="in">
                                      <p:cBhvr>
                                        <p:cTn dur="1000"/>
                                        <p:tgtEl>
                                          <p:spTgt spid="7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745"/>
                                        </p:tgtEl>
                                      </p:cBhvr>
                                    </p:animEffect>
                                    <p:set>
                                      <p:cBhvr>
                                        <p:cTn dur="1" fill="hold">
                                          <p:stCondLst>
                                            <p:cond delay="1000"/>
                                          </p:stCondLst>
                                        </p:cTn>
                                        <p:tgtEl>
                                          <p:spTgt spid="74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746"/>
                                        </p:tgtEl>
                                      </p:cBhvr>
                                    </p:animEffect>
                                    <p:set>
                                      <p:cBhvr>
                                        <p:cTn dur="1" fill="hold">
                                          <p:stCondLst>
                                            <p:cond delay="1000"/>
                                          </p:stCondLst>
                                        </p:cTn>
                                        <p:tgtEl>
                                          <p:spTgt spid="74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747"/>
                                        </p:tgtEl>
                                      </p:cBhvr>
                                    </p:animEffect>
                                    <p:set>
                                      <p:cBhvr>
                                        <p:cTn dur="1" fill="hold">
                                          <p:stCondLst>
                                            <p:cond delay="1000"/>
                                          </p:stCondLst>
                                        </p:cTn>
                                        <p:tgtEl>
                                          <p:spTgt spid="74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748"/>
                                        </p:tgtEl>
                                      </p:cBhvr>
                                    </p:animEffect>
                                    <p:set>
                                      <p:cBhvr>
                                        <p:cTn dur="1" fill="hold">
                                          <p:stCondLst>
                                            <p:cond delay="1000"/>
                                          </p:stCondLst>
                                        </p:cTn>
                                        <p:tgtEl>
                                          <p:spTgt spid="748"/>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51"/>
                                        </p:tgtEl>
                                        <p:attrNameLst>
                                          <p:attrName>style.visibility</p:attrName>
                                        </p:attrNameLst>
                                      </p:cBhvr>
                                      <p:to>
                                        <p:strVal val="visible"/>
                                      </p:to>
                                    </p:set>
                                    <p:animEffect filter="fade" transition="in">
                                      <p:cBhvr>
                                        <p:cTn dur="1000"/>
                                        <p:tgtEl>
                                          <p:spTgt spid="751"/>
                                        </p:tgtEl>
                                      </p:cBhvr>
                                    </p:animEffect>
                                  </p:childTnLst>
                                </p:cTn>
                              </p:par>
                              <p:par>
                                <p:cTn fill="hold" nodeType="withEffect" presetClass="entr" presetID="10" presetSubtype="0">
                                  <p:stCondLst>
                                    <p:cond delay="0"/>
                                  </p:stCondLst>
                                  <p:childTnLst>
                                    <p:set>
                                      <p:cBhvr>
                                        <p:cTn dur="1" fill="hold">
                                          <p:stCondLst>
                                            <p:cond delay="0"/>
                                          </p:stCondLst>
                                        </p:cTn>
                                        <p:tgtEl>
                                          <p:spTgt spid="749"/>
                                        </p:tgtEl>
                                        <p:attrNameLst>
                                          <p:attrName>style.visibility</p:attrName>
                                        </p:attrNameLst>
                                      </p:cBhvr>
                                      <p:to>
                                        <p:strVal val="visible"/>
                                      </p:to>
                                    </p:set>
                                    <p:animEffect filter="fade" transition="in">
                                      <p:cBhvr>
                                        <p:cTn dur="1000"/>
                                        <p:tgtEl>
                                          <p:spTgt spid="749"/>
                                        </p:tgtEl>
                                      </p:cBhvr>
                                    </p:animEffect>
                                  </p:childTnLst>
                                </p:cTn>
                              </p:par>
                              <p:par>
                                <p:cTn fill="hold" nodeType="withEffect" presetClass="entr" presetID="10" presetSubtype="0">
                                  <p:stCondLst>
                                    <p:cond delay="0"/>
                                  </p:stCondLst>
                                  <p:childTnLst>
                                    <p:set>
                                      <p:cBhvr>
                                        <p:cTn dur="1" fill="hold">
                                          <p:stCondLst>
                                            <p:cond delay="0"/>
                                          </p:stCondLst>
                                        </p:cTn>
                                        <p:tgtEl>
                                          <p:spTgt spid="752"/>
                                        </p:tgtEl>
                                        <p:attrNameLst>
                                          <p:attrName>style.visibility</p:attrName>
                                        </p:attrNameLst>
                                      </p:cBhvr>
                                      <p:to>
                                        <p:strVal val="visible"/>
                                      </p:to>
                                    </p:set>
                                    <p:animEffect filter="fade" transition="in">
                                      <p:cBhvr>
                                        <p:cTn dur="1000"/>
                                        <p:tgtEl>
                                          <p:spTgt spid="752"/>
                                        </p:tgtEl>
                                      </p:cBhvr>
                                    </p:animEffect>
                                  </p:childTnLst>
                                </p:cTn>
                              </p:par>
                              <p:par>
                                <p:cTn fill="hold" nodeType="withEffect" presetClass="entr" presetID="10" presetSubtype="0">
                                  <p:stCondLst>
                                    <p:cond delay="0"/>
                                  </p:stCondLst>
                                  <p:childTnLst>
                                    <p:set>
                                      <p:cBhvr>
                                        <p:cTn dur="1" fill="hold">
                                          <p:stCondLst>
                                            <p:cond delay="0"/>
                                          </p:stCondLst>
                                        </p:cTn>
                                        <p:tgtEl>
                                          <p:spTgt spid="750"/>
                                        </p:tgtEl>
                                        <p:attrNameLst>
                                          <p:attrName>style.visibility</p:attrName>
                                        </p:attrNameLst>
                                      </p:cBhvr>
                                      <p:to>
                                        <p:strVal val="visible"/>
                                      </p:to>
                                    </p:set>
                                    <p:animEffect filter="fade" transition="in">
                                      <p:cBhvr>
                                        <p:cTn dur="1000"/>
                                        <p:tgtEl>
                                          <p:spTgt spid="7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737"/>
                                        </p:tgtEl>
                                      </p:cBhvr>
                                    </p:animEffect>
                                    <p:set>
                                      <p:cBhvr>
                                        <p:cTn dur="1" fill="hold">
                                          <p:stCondLst>
                                            <p:cond delay="1000"/>
                                          </p:stCondLst>
                                        </p:cTn>
                                        <p:tgtEl>
                                          <p:spTgt spid="73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738"/>
                                        </p:tgtEl>
                                      </p:cBhvr>
                                    </p:animEffect>
                                    <p:set>
                                      <p:cBhvr>
                                        <p:cTn dur="1" fill="hold">
                                          <p:stCondLst>
                                            <p:cond delay="1000"/>
                                          </p:stCondLst>
                                        </p:cTn>
                                        <p:tgtEl>
                                          <p:spTgt spid="73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751"/>
                                        </p:tgtEl>
                                      </p:cBhvr>
                                    </p:animEffect>
                                    <p:set>
                                      <p:cBhvr>
                                        <p:cTn dur="1" fill="hold">
                                          <p:stCondLst>
                                            <p:cond delay="1000"/>
                                          </p:stCondLst>
                                        </p:cTn>
                                        <p:tgtEl>
                                          <p:spTgt spid="75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749"/>
                                        </p:tgtEl>
                                      </p:cBhvr>
                                    </p:animEffect>
                                    <p:set>
                                      <p:cBhvr>
                                        <p:cTn dur="1" fill="hold">
                                          <p:stCondLst>
                                            <p:cond delay="1000"/>
                                          </p:stCondLst>
                                        </p:cTn>
                                        <p:tgtEl>
                                          <p:spTgt spid="74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752"/>
                                        </p:tgtEl>
                                      </p:cBhvr>
                                    </p:animEffect>
                                    <p:set>
                                      <p:cBhvr>
                                        <p:cTn dur="1" fill="hold">
                                          <p:stCondLst>
                                            <p:cond delay="1000"/>
                                          </p:stCondLst>
                                        </p:cTn>
                                        <p:tgtEl>
                                          <p:spTgt spid="75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750"/>
                                        </p:tgtEl>
                                      </p:cBhvr>
                                    </p:animEffect>
                                    <p:set>
                                      <p:cBhvr>
                                        <p:cTn dur="1" fill="hold">
                                          <p:stCondLst>
                                            <p:cond delay="1000"/>
                                          </p:stCondLst>
                                        </p:cTn>
                                        <p:tgtEl>
                                          <p:spTgt spid="75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739"/>
                                        </p:tgtEl>
                                      </p:cBhvr>
                                    </p:animEffect>
                                    <p:set>
                                      <p:cBhvr>
                                        <p:cTn dur="1" fill="hold">
                                          <p:stCondLst>
                                            <p:cond delay="1000"/>
                                          </p:stCondLst>
                                        </p:cTn>
                                        <p:tgtEl>
                                          <p:spTgt spid="73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740"/>
                                        </p:tgtEl>
                                      </p:cBhvr>
                                    </p:animEffect>
                                    <p:set>
                                      <p:cBhvr>
                                        <p:cTn dur="1" fill="hold">
                                          <p:stCondLst>
                                            <p:cond delay="1000"/>
                                          </p:stCondLst>
                                        </p:cTn>
                                        <p:tgtEl>
                                          <p:spTgt spid="74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p29"/>
          <p:cNvSpPr txBox="1"/>
          <p:nvPr>
            <p:ph type="title"/>
          </p:nvPr>
        </p:nvSpPr>
        <p:spPr>
          <a:xfrm>
            <a:off x="715100" y="985025"/>
            <a:ext cx="3634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DWI &amp; DTI</a:t>
            </a:r>
            <a:endParaRPr/>
          </a:p>
          <a:p>
            <a:pPr indent="0" lvl="0" marL="0" rtl="0" algn="l">
              <a:spcBef>
                <a:spcPts val="0"/>
              </a:spcBef>
              <a:spcAft>
                <a:spcPts val="0"/>
              </a:spcAft>
              <a:buNone/>
            </a:pPr>
            <a:r>
              <a:t/>
            </a:r>
            <a:endParaRPr/>
          </a:p>
        </p:txBody>
      </p:sp>
      <p:sp>
        <p:nvSpPr>
          <p:cNvPr id="758" name="Google Shape;758;p29"/>
          <p:cNvSpPr txBox="1"/>
          <p:nvPr>
            <p:ph idx="1" type="body"/>
          </p:nvPr>
        </p:nvSpPr>
        <p:spPr>
          <a:xfrm>
            <a:off x="715100" y="1850950"/>
            <a:ext cx="3634800" cy="91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1"/>
                </a:solidFill>
              </a:rPr>
              <a:t>Diffusion Weighted Imaging (DWI)</a:t>
            </a:r>
            <a:endParaRPr b="1" sz="1600">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Water Diffusion across time</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Detect difference in diffusion</a:t>
            </a:r>
            <a:endParaRPr>
              <a:solidFill>
                <a:schemeClr val="dk1"/>
              </a:solidFill>
            </a:endParaRPr>
          </a:p>
          <a:p>
            <a:pPr indent="-304800" lvl="1" marL="914400" rtl="0" algn="l">
              <a:spcBef>
                <a:spcPts val="0"/>
              </a:spcBef>
              <a:spcAft>
                <a:spcPts val="0"/>
              </a:spcAft>
              <a:buClr>
                <a:schemeClr val="dk1"/>
              </a:buClr>
              <a:buSzPts val="1200"/>
              <a:buChar char="○"/>
            </a:pPr>
            <a:r>
              <a:rPr lang="en">
                <a:solidFill>
                  <a:schemeClr val="dk1"/>
                </a:solidFill>
              </a:rPr>
              <a:t>Signal attenuation = more diffusion</a:t>
            </a:r>
            <a:endParaRPr>
              <a:solidFill>
                <a:schemeClr val="dk1"/>
              </a:solidFill>
            </a:endParaRPr>
          </a:p>
        </p:txBody>
      </p:sp>
      <p:sp>
        <p:nvSpPr>
          <p:cNvPr id="759" name="Google Shape;759;p29"/>
          <p:cNvSpPr txBox="1"/>
          <p:nvPr>
            <p:ph idx="1" type="body"/>
          </p:nvPr>
        </p:nvSpPr>
        <p:spPr>
          <a:xfrm>
            <a:off x="715100" y="2971300"/>
            <a:ext cx="3634800" cy="178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1"/>
                </a:solidFill>
              </a:rPr>
              <a:t>Diffusion Tensor Imaging (DTI)</a:t>
            </a:r>
            <a:endParaRPr b="1" sz="1600">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Also use water diffusion</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Establish a Tensor within each voxel</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Metrics</a:t>
            </a:r>
            <a:endParaRPr>
              <a:solidFill>
                <a:schemeClr val="dk1"/>
              </a:solidFill>
            </a:endParaRPr>
          </a:p>
          <a:p>
            <a:pPr indent="-304800" lvl="1" marL="914400" rtl="0" algn="l">
              <a:spcBef>
                <a:spcPts val="0"/>
              </a:spcBef>
              <a:spcAft>
                <a:spcPts val="0"/>
              </a:spcAft>
              <a:buClr>
                <a:schemeClr val="dk1"/>
              </a:buClr>
              <a:buSzPts val="1200"/>
              <a:buChar char="○"/>
            </a:pPr>
            <a:r>
              <a:rPr lang="en">
                <a:solidFill>
                  <a:schemeClr val="dk1"/>
                </a:solidFill>
              </a:rPr>
              <a:t>Axi</a:t>
            </a:r>
            <a:r>
              <a:rPr lang="en">
                <a:solidFill>
                  <a:schemeClr val="dk1"/>
                </a:solidFill>
              </a:rPr>
              <a:t>al Diffusivity (AD, </a:t>
            </a:r>
            <a:r>
              <a:rPr lang="en">
                <a:solidFill>
                  <a:srgbClr val="1F1F1F"/>
                </a:solidFill>
                <a:highlight>
                  <a:srgbClr val="FFFFFF"/>
                </a:highlight>
              </a:rPr>
              <a:t>λ</a:t>
            </a:r>
            <a:r>
              <a:rPr baseline="-25000" lang="en">
                <a:solidFill>
                  <a:srgbClr val="1F1F1F"/>
                </a:solidFill>
                <a:highlight>
                  <a:srgbClr val="FFFFFF"/>
                </a:highlight>
              </a:rPr>
              <a:t>1</a:t>
            </a:r>
            <a:r>
              <a:rPr lang="en">
                <a:solidFill>
                  <a:schemeClr val="dk1"/>
                </a:solidFill>
              </a:rPr>
              <a:t>)</a:t>
            </a:r>
            <a:endParaRPr>
              <a:solidFill>
                <a:schemeClr val="dk1"/>
              </a:solidFill>
            </a:endParaRPr>
          </a:p>
          <a:p>
            <a:pPr indent="-304800" lvl="1" marL="914400" rtl="0" algn="l">
              <a:spcBef>
                <a:spcPts val="0"/>
              </a:spcBef>
              <a:spcAft>
                <a:spcPts val="0"/>
              </a:spcAft>
              <a:buClr>
                <a:schemeClr val="dk1"/>
              </a:buClr>
              <a:buSzPts val="1200"/>
              <a:buChar char="○"/>
            </a:pPr>
            <a:r>
              <a:rPr lang="en">
                <a:solidFill>
                  <a:schemeClr val="dk1"/>
                </a:solidFill>
              </a:rPr>
              <a:t>Radial Diffusivity (RD, (</a:t>
            </a:r>
            <a:r>
              <a:rPr lang="en">
                <a:solidFill>
                  <a:srgbClr val="1F1F1F"/>
                </a:solidFill>
                <a:highlight>
                  <a:srgbClr val="FFFFFF"/>
                </a:highlight>
              </a:rPr>
              <a:t>λ</a:t>
            </a:r>
            <a:r>
              <a:rPr baseline="-25000" lang="en">
                <a:solidFill>
                  <a:srgbClr val="1F1F1F"/>
                </a:solidFill>
                <a:highlight>
                  <a:srgbClr val="FFFFFF"/>
                </a:highlight>
              </a:rPr>
              <a:t>2</a:t>
            </a:r>
            <a:r>
              <a:rPr lang="en">
                <a:solidFill>
                  <a:schemeClr val="dk1"/>
                </a:solidFill>
              </a:rPr>
              <a:t>+</a:t>
            </a:r>
            <a:r>
              <a:rPr lang="en">
                <a:solidFill>
                  <a:srgbClr val="1F1F1F"/>
                </a:solidFill>
                <a:highlight>
                  <a:srgbClr val="FFFFFF"/>
                </a:highlight>
              </a:rPr>
              <a:t>λ</a:t>
            </a:r>
            <a:r>
              <a:rPr baseline="-25000" lang="en">
                <a:solidFill>
                  <a:srgbClr val="1F1F1F"/>
                </a:solidFill>
                <a:highlight>
                  <a:srgbClr val="FFFFFF"/>
                </a:highlight>
              </a:rPr>
              <a:t>3</a:t>
            </a:r>
            <a:r>
              <a:rPr lang="en">
                <a:solidFill>
                  <a:schemeClr val="dk1"/>
                </a:solidFill>
              </a:rPr>
              <a:t>)/2)</a:t>
            </a:r>
            <a:endParaRPr>
              <a:solidFill>
                <a:schemeClr val="dk1"/>
              </a:solidFill>
            </a:endParaRPr>
          </a:p>
          <a:p>
            <a:pPr indent="-304800" lvl="1" marL="914400" rtl="0" algn="l">
              <a:spcBef>
                <a:spcPts val="0"/>
              </a:spcBef>
              <a:spcAft>
                <a:spcPts val="0"/>
              </a:spcAft>
              <a:buClr>
                <a:schemeClr val="dk1"/>
              </a:buClr>
              <a:buSzPts val="1200"/>
              <a:buChar char="○"/>
            </a:pPr>
            <a:r>
              <a:rPr lang="en">
                <a:solidFill>
                  <a:schemeClr val="dk1"/>
                </a:solidFill>
              </a:rPr>
              <a:t>Mean Diffusivity (MD, (</a:t>
            </a:r>
            <a:r>
              <a:rPr lang="en">
                <a:solidFill>
                  <a:srgbClr val="1F1F1F"/>
                </a:solidFill>
                <a:highlight>
                  <a:srgbClr val="FFFFFF"/>
                </a:highlight>
              </a:rPr>
              <a:t>λ</a:t>
            </a:r>
            <a:r>
              <a:rPr baseline="-25000" lang="en">
                <a:solidFill>
                  <a:srgbClr val="1F1F1F"/>
                </a:solidFill>
                <a:highlight>
                  <a:srgbClr val="FFFFFF"/>
                </a:highlight>
              </a:rPr>
              <a:t>1</a:t>
            </a:r>
            <a:r>
              <a:rPr lang="en">
                <a:solidFill>
                  <a:schemeClr val="dk1"/>
                </a:solidFill>
              </a:rPr>
              <a:t>+</a:t>
            </a:r>
            <a:r>
              <a:rPr lang="en">
                <a:solidFill>
                  <a:srgbClr val="1F1F1F"/>
                </a:solidFill>
                <a:highlight>
                  <a:srgbClr val="FFFFFF"/>
                </a:highlight>
              </a:rPr>
              <a:t>λ</a:t>
            </a:r>
            <a:r>
              <a:rPr baseline="-25000" lang="en">
                <a:solidFill>
                  <a:srgbClr val="1F1F1F"/>
                </a:solidFill>
                <a:highlight>
                  <a:srgbClr val="FFFFFF"/>
                </a:highlight>
              </a:rPr>
              <a:t>2</a:t>
            </a:r>
            <a:r>
              <a:rPr lang="en">
                <a:solidFill>
                  <a:schemeClr val="dk1"/>
                </a:solidFill>
              </a:rPr>
              <a:t>+</a:t>
            </a:r>
            <a:r>
              <a:rPr lang="en">
                <a:solidFill>
                  <a:srgbClr val="1F1F1F"/>
                </a:solidFill>
                <a:highlight>
                  <a:srgbClr val="FFFFFF"/>
                </a:highlight>
              </a:rPr>
              <a:t>λ</a:t>
            </a:r>
            <a:r>
              <a:rPr baseline="-25000" lang="en">
                <a:solidFill>
                  <a:srgbClr val="1F1F1F"/>
                </a:solidFill>
                <a:highlight>
                  <a:srgbClr val="FFFFFF"/>
                </a:highlight>
              </a:rPr>
              <a:t>3</a:t>
            </a:r>
            <a:r>
              <a:rPr lang="en">
                <a:solidFill>
                  <a:schemeClr val="dk1"/>
                </a:solidFill>
              </a:rPr>
              <a:t>)/3</a:t>
            </a:r>
            <a:r>
              <a:rPr lang="en">
                <a:solidFill>
                  <a:schemeClr val="dk1"/>
                </a:solidFill>
              </a:rPr>
              <a:t>)</a:t>
            </a:r>
            <a:endParaRPr>
              <a:solidFill>
                <a:schemeClr val="dk1"/>
              </a:solidFill>
            </a:endParaRPr>
          </a:p>
          <a:p>
            <a:pPr indent="-304800" lvl="1" marL="914400" rtl="0" algn="l">
              <a:spcBef>
                <a:spcPts val="0"/>
              </a:spcBef>
              <a:spcAft>
                <a:spcPts val="0"/>
              </a:spcAft>
              <a:buClr>
                <a:schemeClr val="dk1"/>
              </a:buClr>
              <a:buSzPts val="1200"/>
              <a:buChar char="○"/>
            </a:pPr>
            <a:r>
              <a:rPr lang="en">
                <a:solidFill>
                  <a:schemeClr val="dk1"/>
                </a:solidFill>
              </a:rPr>
              <a:t>Fractional Anisotropy (FA)</a:t>
            </a:r>
            <a:endParaRPr>
              <a:solidFill>
                <a:schemeClr val="dk1"/>
              </a:solidFill>
            </a:endParaRPr>
          </a:p>
        </p:txBody>
      </p:sp>
      <p:grpSp>
        <p:nvGrpSpPr>
          <p:cNvPr id="760" name="Google Shape;760;p29"/>
          <p:cNvGrpSpPr/>
          <p:nvPr/>
        </p:nvGrpSpPr>
        <p:grpSpPr>
          <a:xfrm>
            <a:off x="4713775" y="701213"/>
            <a:ext cx="3844050" cy="4045875"/>
            <a:chOff x="4713775" y="446400"/>
            <a:chExt cx="3844050" cy="4045875"/>
          </a:xfrm>
        </p:grpSpPr>
        <p:pic>
          <p:nvPicPr>
            <p:cNvPr id="761" name="Google Shape;761;p29"/>
            <p:cNvPicPr preferRelativeResize="0"/>
            <p:nvPr/>
          </p:nvPicPr>
          <p:blipFill>
            <a:blip r:embed="rId3">
              <a:alphaModFix/>
            </a:blip>
            <a:stretch>
              <a:fillRect/>
            </a:stretch>
          </p:blipFill>
          <p:spPr>
            <a:xfrm>
              <a:off x="4713775" y="446400"/>
              <a:ext cx="3844050" cy="3331500"/>
            </a:xfrm>
            <a:prstGeom prst="rect">
              <a:avLst/>
            </a:prstGeom>
            <a:noFill/>
            <a:ln>
              <a:noFill/>
            </a:ln>
          </p:spPr>
        </p:pic>
        <p:pic>
          <p:nvPicPr>
            <p:cNvPr id="762" name="Google Shape;762;p29"/>
            <p:cNvPicPr preferRelativeResize="0"/>
            <p:nvPr/>
          </p:nvPicPr>
          <p:blipFill>
            <a:blip r:embed="rId4">
              <a:alphaModFix/>
            </a:blip>
            <a:stretch>
              <a:fillRect/>
            </a:stretch>
          </p:blipFill>
          <p:spPr>
            <a:xfrm>
              <a:off x="4930375" y="3777900"/>
              <a:ext cx="3276600" cy="714375"/>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759"/>
                                        </p:tgtEl>
                                        <p:attrNameLst>
                                          <p:attrName>style.visibility</p:attrName>
                                        </p:attrNameLst>
                                      </p:cBhvr>
                                      <p:to>
                                        <p:strVal val="visible"/>
                                      </p:to>
                                    </p:set>
                                    <p:animEffect filter="fade" transition="in">
                                      <p:cBhvr>
                                        <p:cTn dur="1000"/>
                                        <p:tgtEl>
                                          <p:spTgt spid="759"/>
                                        </p:tgtEl>
                                      </p:cBhvr>
                                    </p:animEffect>
                                  </p:childTnLst>
                                </p:cTn>
                              </p:par>
                              <p:par>
                                <p:cTn fill="hold" nodeType="withEffect" presetClass="entr" presetID="10" presetSubtype="0">
                                  <p:stCondLst>
                                    <p:cond delay="0"/>
                                  </p:stCondLst>
                                  <p:childTnLst>
                                    <p:set>
                                      <p:cBhvr>
                                        <p:cTn dur="1" fill="hold">
                                          <p:stCondLst>
                                            <p:cond delay="0"/>
                                          </p:stCondLst>
                                        </p:cTn>
                                        <p:tgtEl>
                                          <p:spTgt spid="760"/>
                                        </p:tgtEl>
                                        <p:attrNameLst>
                                          <p:attrName>style.visibility</p:attrName>
                                        </p:attrNameLst>
                                      </p:cBhvr>
                                      <p:to>
                                        <p:strVal val="visible"/>
                                      </p:to>
                                    </p:set>
                                    <p:animEffect filter="fade" transition="in">
                                      <p:cBhvr>
                                        <p:cTn dur="1000"/>
                                        <p:tgtEl>
                                          <p:spTgt spid="7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760"/>
                                        </p:tgtEl>
                                      </p:cBhvr>
                                    </p:animEffect>
                                    <p:set>
                                      <p:cBhvr>
                                        <p:cTn dur="1" fill="hold">
                                          <p:stCondLst>
                                            <p:cond delay="1000"/>
                                          </p:stCondLst>
                                        </p:cTn>
                                        <p:tgtEl>
                                          <p:spTgt spid="76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p30"/>
          <p:cNvSpPr txBox="1"/>
          <p:nvPr>
            <p:ph type="title"/>
          </p:nvPr>
        </p:nvSpPr>
        <p:spPr>
          <a:xfrm>
            <a:off x="715100" y="985025"/>
            <a:ext cx="3634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DWI &amp; DTI</a:t>
            </a:r>
            <a:endParaRPr/>
          </a:p>
          <a:p>
            <a:pPr indent="0" lvl="0" marL="0" rtl="0" algn="l">
              <a:spcBef>
                <a:spcPts val="0"/>
              </a:spcBef>
              <a:spcAft>
                <a:spcPts val="0"/>
              </a:spcAft>
              <a:buNone/>
            </a:pPr>
            <a:r>
              <a:t/>
            </a:r>
            <a:endParaRPr/>
          </a:p>
        </p:txBody>
      </p:sp>
      <p:sp>
        <p:nvSpPr>
          <p:cNvPr id="768" name="Google Shape;768;p30"/>
          <p:cNvSpPr txBox="1"/>
          <p:nvPr>
            <p:ph idx="1" type="body"/>
          </p:nvPr>
        </p:nvSpPr>
        <p:spPr>
          <a:xfrm>
            <a:off x="715100" y="1850950"/>
            <a:ext cx="3634800" cy="91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1"/>
                </a:solidFill>
              </a:rPr>
              <a:t>Diffusion Weighted Imaging (DWI)</a:t>
            </a:r>
            <a:endParaRPr b="1" sz="1600">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Water Diffusion across time</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Detect difference in diffusion</a:t>
            </a:r>
            <a:endParaRPr>
              <a:solidFill>
                <a:schemeClr val="dk1"/>
              </a:solidFill>
            </a:endParaRPr>
          </a:p>
          <a:p>
            <a:pPr indent="-304800" lvl="1" marL="914400" rtl="0" algn="l">
              <a:spcBef>
                <a:spcPts val="0"/>
              </a:spcBef>
              <a:spcAft>
                <a:spcPts val="0"/>
              </a:spcAft>
              <a:buClr>
                <a:schemeClr val="dk1"/>
              </a:buClr>
              <a:buSzPts val="1200"/>
              <a:buChar char="○"/>
            </a:pPr>
            <a:r>
              <a:rPr lang="en">
                <a:solidFill>
                  <a:schemeClr val="dk1"/>
                </a:solidFill>
              </a:rPr>
              <a:t>Signal attenuation = more diffusion</a:t>
            </a:r>
            <a:endParaRPr>
              <a:solidFill>
                <a:schemeClr val="dk1"/>
              </a:solidFill>
            </a:endParaRPr>
          </a:p>
        </p:txBody>
      </p:sp>
      <p:sp>
        <p:nvSpPr>
          <p:cNvPr id="769" name="Google Shape;769;p30"/>
          <p:cNvSpPr txBox="1"/>
          <p:nvPr>
            <p:ph idx="1" type="body"/>
          </p:nvPr>
        </p:nvSpPr>
        <p:spPr>
          <a:xfrm>
            <a:off x="715100" y="2971300"/>
            <a:ext cx="3634800" cy="178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1"/>
                </a:solidFill>
              </a:rPr>
              <a:t>Diffusion Tensor Imaging (DTI)</a:t>
            </a:r>
            <a:endParaRPr b="1" sz="1600">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Also use water diffusion</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Establish a Tensor within each voxel</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Metrics</a:t>
            </a:r>
            <a:endParaRPr>
              <a:solidFill>
                <a:schemeClr val="dk1"/>
              </a:solidFill>
            </a:endParaRPr>
          </a:p>
          <a:p>
            <a:pPr indent="-304800" lvl="1" marL="914400" rtl="0" algn="l">
              <a:spcBef>
                <a:spcPts val="0"/>
              </a:spcBef>
              <a:spcAft>
                <a:spcPts val="0"/>
              </a:spcAft>
              <a:buClr>
                <a:schemeClr val="dk1"/>
              </a:buClr>
              <a:buSzPts val="1200"/>
              <a:buChar char="○"/>
            </a:pPr>
            <a:r>
              <a:rPr lang="en">
                <a:solidFill>
                  <a:schemeClr val="dk1"/>
                </a:solidFill>
              </a:rPr>
              <a:t>Axial Diffusivity (AD)</a:t>
            </a:r>
            <a:endParaRPr>
              <a:solidFill>
                <a:schemeClr val="dk1"/>
              </a:solidFill>
            </a:endParaRPr>
          </a:p>
          <a:p>
            <a:pPr indent="-304800" lvl="1" marL="914400" rtl="0" algn="l">
              <a:spcBef>
                <a:spcPts val="0"/>
              </a:spcBef>
              <a:spcAft>
                <a:spcPts val="0"/>
              </a:spcAft>
              <a:buClr>
                <a:schemeClr val="dk1"/>
              </a:buClr>
              <a:buSzPts val="1200"/>
              <a:buChar char="○"/>
            </a:pPr>
            <a:r>
              <a:rPr lang="en">
                <a:solidFill>
                  <a:schemeClr val="dk1"/>
                </a:solidFill>
              </a:rPr>
              <a:t>Radial Diffusivity (RD)</a:t>
            </a:r>
            <a:endParaRPr>
              <a:solidFill>
                <a:schemeClr val="dk1"/>
              </a:solidFill>
            </a:endParaRPr>
          </a:p>
          <a:p>
            <a:pPr indent="-304800" lvl="1" marL="914400" rtl="0" algn="l">
              <a:spcBef>
                <a:spcPts val="0"/>
              </a:spcBef>
              <a:spcAft>
                <a:spcPts val="0"/>
              </a:spcAft>
              <a:buClr>
                <a:schemeClr val="dk1"/>
              </a:buClr>
              <a:buSzPts val="1200"/>
              <a:buChar char="○"/>
            </a:pPr>
            <a:r>
              <a:rPr lang="en">
                <a:solidFill>
                  <a:schemeClr val="dk1"/>
                </a:solidFill>
              </a:rPr>
              <a:t>Mean Diffusivity (MD)</a:t>
            </a:r>
            <a:endParaRPr>
              <a:solidFill>
                <a:schemeClr val="dk1"/>
              </a:solidFill>
            </a:endParaRPr>
          </a:p>
          <a:p>
            <a:pPr indent="-304800" lvl="1" marL="914400" rtl="0" algn="l">
              <a:spcBef>
                <a:spcPts val="0"/>
              </a:spcBef>
              <a:spcAft>
                <a:spcPts val="0"/>
              </a:spcAft>
              <a:buClr>
                <a:schemeClr val="dk1"/>
              </a:buClr>
              <a:buSzPts val="1200"/>
              <a:buChar char="○"/>
            </a:pPr>
            <a:r>
              <a:rPr lang="en">
                <a:solidFill>
                  <a:schemeClr val="dk1"/>
                </a:solidFill>
              </a:rPr>
              <a:t>Fractional Diffusivity (FA)</a:t>
            </a:r>
            <a:endParaRPr>
              <a:solidFill>
                <a:schemeClr val="dk1"/>
              </a:solidFill>
            </a:endParaRPr>
          </a:p>
        </p:txBody>
      </p:sp>
      <p:grpSp>
        <p:nvGrpSpPr>
          <p:cNvPr id="770" name="Google Shape;770;p30"/>
          <p:cNvGrpSpPr/>
          <p:nvPr/>
        </p:nvGrpSpPr>
        <p:grpSpPr>
          <a:xfrm>
            <a:off x="5186975" y="460850"/>
            <a:ext cx="3311201" cy="4293651"/>
            <a:chOff x="5186975" y="460850"/>
            <a:chExt cx="3311201" cy="4293651"/>
          </a:xfrm>
        </p:grpSpPr>
        <p:pic>
          <p:nvPicPr>
            <p:cNvPr id="771" name="Google Shape;771;p30"/>
            <p:cNvPicPr preferRelativeResize="0"/>
            <p:nvPr/>
          </p:nvPicPr>
          <p:blipFill rotWithShape="1">
            <a:blip r:embed="rId3">
              <a:alphaModFix/>
            </a:blip>
            <a:srcRect b="0" l="0" r="0" t="1642"/>
            <a:stretch/>
          </p:blipFill>
          <p:spPr>
            <a:xfrm>
              <a:off x="5186975" y="460850"/>
              <a:ext cx="3311201" cy="4293651"/>
            </a:xfrm>
            <a:prstGeom prst="rect">
              <a:avLst/>
            </a:prstGeom>
            <a:noFill/>
            <a:ln>
              <a:noFill/>
            </a:ln>
          </p:spPr>
        </p:pic>
        <p:sp>
          <p:nvSpPr>
            <p:cNvPr id="772" name="Google Shape;772;p30"/>
            <p:cNvSpPr/>
            <p:nvPr/>
          </p:nvSpPr>
          <p:spPr>
            <a:xfrm>
              <a:off x="6084950" y="2394550"/>
              <a:ext cx="630300" cy="653400"/>
            </a:xfrm>
            <a:prstGeom prst="rect">
              <a:avLst/>
            </a:prstGeom>
            <a:noFill/>
            <a:ln cap="flat" cmpd="sng" w="381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grpSp>
        <p:nvGrpSpPr>
          <p:cNvPr id="773" name="Google Shape;773;p30"/>
          <p:cNvGrpSpPr/>
          <p:nvPr/>
        </p:nvGrpSpPr>
        <p:grpSpPr>
          <a:xfrm>
            <a:off x="4349901" y="353824"/>
            <a:ext cx="1662223" cy="2064817"/>
            <a:chOff x="5186975" y="460850"/>
            <a:chExt cx="3311201" cy="4293651"/>
          </a:xfrm>
        </p:grpSpPr>
        <p:pic>
          <p:nvPicPr>
            <p:cNvPr id="774" name="Google Shape;774;p30"/>
            <p:cNvPicPr preferRelativeResize="0"/>
            <p:nvPr/>
          </p:nvPicPr>
          <p:blipFill rotWithShape="1">
            <a:blip r:embed="rId3">
              <a:alphaModFix/>
            </a:blip>
            <a:srcRect b="0" l="0" r="0" t="1642"/>
            <a:stretch/>
          </p:blipFill>
          <p:spPr>
            <a:xfrm>
              <a:off x="5186975" y="460850"/>
              <a:ext cx="3311201" cy="4293651"/>
            </a:xfrm>
            <a:prstGeom prst="rect">
              <a:avLst/>
            </a:prstGeom>
            <a:noFill/>
            <a:ln>
              <a:noFill/>
            </a:ln>
          </p:spPr>
        </p:pic>
        <p:sp>
          <p:nvSpPr>
            <p:cNvPr id="775" name="Google Shape;775;p30"/>
            <p:cNvSpPr/>
            <p:nvPr/>
          </p:nvSpPr>
          <p:spPr>
            <a:xfrm>
              <a:off x="6084950" y="2394550"/>
              <a:ext cx="630300" cy="653400"/>
            </a:xfrm>
            <a:prstGeom prst="rect">
              <a:avLst/>
            </a:prstGeom>
            <a:noFill/>
            <a:ln cap="flat" cmpd="sng" w="381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grpSp>
        <p:nvGrpSpPr>
          <p:cNvPr id="776" name="Google Shape;776;p30"/>
          <p:cNvGrpSpPr/>
          <p:nvPr/>
        </p:nvGrpSpPr>
        <p:grpSpPr>
          <a:xfrm>
            <a:off x="5251075" y="1305675"/>
            <a:ext cx="3359826" cy="3526925"/>
            <a:chOff x="5251075" y="1305675"/>
            <a:chExt cx="3359826" cy="3526925"/>
          </a:xfrm>
        </p:grpSpPr>
        <p:pic>
          <p:nvPicPr>
            <p:cNvPr id="777" name="Google Shape;777;p30"/>
            <p:cNvPicPr preferRelativeResize="0"/>
            <p:nvPr/>
          </p:nvPicPr>
          <p:blipFill>
            <a:blip r:embed="rId4">
              <a:alphaModFix/>
            </a:blip>
            <a:stretch>
              <a:fillRect/>
            </a:stretch>
          </p:blipFill>
          <p:spPr>
            <a:xfrm>
              <a:off x="5251075" y="1305675"/>
              <a:ext cx="3359826" cy="3526925"/>
            </a:xfrm>
            <a:prstGeom prst="rect">
              <a:avLst/>
            </a:prstGeom>
            <a:noFill/>
            <a:ln>
              <a:noFill/>
            </a:ln>
          </p:spPr>
        </p:pic>
        <p:sp>
          <p:nvSpPr>
            <p:cNvPr id="778" name="Google Shape;778;p30"/>
            <p:cNvSpPr/>
            <p:nvPr/>
          </p:nvSpPr>
          <p:spPr>
            <a:xfrm>
              <a:off x="5251075" y="1305675"/>
              <a:ext cx="3359700" cy="3526800"/>
            </a:xfrm>
            <a:prstGeom prst="rect">
              <a:avLst/>
            </a:prstGeom>
            <a:noFill/>
            <a:ln cap="flat" cmpd="sng" w="381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pic>
        <p:nvPicPr>
          <p:cNvPr id="779" name="Google Shape;779;p30"/>
          <p:cNvPicPr preferRelativeResize="0"/>
          <p:nvPr/>
        </p:nvPicPr>
        <p:blipFill rotWithShape="1">
          <a:blip r:embed="rId5">
            <a:alphaModFix/>
          </a:blip>
          <a:srcRect b="0" l="2379" r="4666" t="5997"/>
          <a:stretch/>
        </p:blipFill>
        <p:spPr>
          <a:xfrm>
            <a:off x="4291200" y="691000"/>
            <a:ext cx="4446125" cy="3833326"/>
          </a:xfrm>
          <a:prstGeom prst="rect">
            <a:avLst/>
          </a:prstGeom>
          <a:noFill/>
          <a:ln>
            <a:noFill/>
          </a:ln>
        </p:spPr>
      </p:pic>
      <p:pic>
        <p:nvPicPr>
          <p:cNvPr id="780" name="Google Shape;780;p30"/>
          <p:cNvPicPr preferRelativeResize="0"/>
          <p:nvPr/>
        </p:nvPicPr>
        <p:blipFill>
          <a:blip r:embed="rId6">
            <a:alphaModFix/>
          </a:blip>
          <a:stretch>
            <a:fillRect/>
          </a:stretch>
        </p:blipFill>
        <p:spPr>
          <a:xfrm>
            <a:off x="4291200" y="691000"/>
            <a:ext cx="4446126" cy="394540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70"/>
                                        </p:tgtEl>
                                        <p:attrNameLst>
                                          <p:attrName>style.visibility</p:attrName>
                                        </p:attrNameLst>
                                      </p:cBhvr>
                                      <p:to>
                                        <p:strVal val="visible"/>
                                      </p:to>
                                    </p:set>
                                    <p:animEffect filter="fade" transition="in">
                                      <p:cBhvr>
                                        <p:cTn dur="1000"/>
                                        <p:tgtEl>
                                          <p:spTgt spid="7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770"/>
                                        </p:tgtEl>
                                      </p:cBhvr>
                                    </p:animEffect>
                                    <p:set>
                                      <p:cBhvr>
                                        <p:cTn dur="1" fill="hold">
                                          <p:stCondLst>
                                            <p:cond delay="1000"/>
                                          </p:stCondLst>
                                        </p:cTn>
                                        <p:tgtEl>
                                          <p:spTgt spid="770"/>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73"/>
                                        </p:tgtEl>
                                        <p:attrNameLst>
                                          <p:attrName>style.visibility</p:attrName>
                                        </p:attrNameLst>
                                      </p:cBhvr>
                                      <p:to>
                                        <p:strVal val="visible"/>
                                      </p:to>
                                    </p:set>
                                    <p:animEffect filter="fade" transition="in">
                                      <p:cBhvr>
                                        <p:cTn dur="1000"/>
                                        <p:tgtEl>
                                          <p:spTgt spid="773"/>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776"/>
                                        </p:tgtEl>
                                        <p:attrNameLst>
                                          <p:attrName>style.visibility</p:attrName>
                                        </p:attrNameLst>
                                      </p:cBhvr>
                                      <p:to>
                                        <p:strVal val="visible"/>
                                      </p:to>
                                    </p:set>
                                    <p:animEffect filter="fade" transition="in">
                                      <p:cBhvr>
                                        <p:cTn dur="1000"/>
                                        <p:tgtEl>
                                          <p:spTgt spid="7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9"/>
                                        </p:tgtEl>
                                        <p:attrNameLst>
                                          <p:attrName>style.visibility</p:attrName>
                                        </p:attrNameLst>
                                      </p:cBhvr>
                                      <p:to>
                                        <p:strVal val="visible"/>
                                      </p:to>
                                    </p:set>
                                    <p:animEffect filter="fade" transition="in">
                                      <p:cBhvr>
                                        <p:cTn dur="1000"/>
                                        <p:tgtEl>
                                          <p:spTgt spid="7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0"/>
                                        </p:tgtEl>
                                        <p:attrNameLst>
                                          <p:attrName>style.visibility</p:attrName>
                                        </p:attrNameLst>
                                      </p:cBhvr>
                                      <p:to>
                                        <p:strVal val="visible"/>
                                      </p:to>
                                    </p:set>
                                    <p:animEffect filter="fade" transition="in">
                                      <p:cBhvr>
                                        <p:cTn dur="1000"/>
                                        <p:tgtEl>
                                          <p:spTgt spid="7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sp>
        <p:nvSpPr>
          <p:cNvPr id="785" name="Google Shape;785;p31"/>
          <p:cNvSpPr txBox="1"/>
          <p:nvPr>
            <p:ph type="title"/>
          </p:nvPr>
        </p:nvSpPr>
        <p:spPr>
          <a:xfrm>
            <a:off x="85400" y="445025"/>
            <a:ext cx="8949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Using only FA for structural connectivity</a:t>
            </a:r>
            <a:endParaRPr/>
          </a:p>
        </p:txBody>
      </p:sp>
      <p:sp>
        <p:nvSpPr>
          <p:cNvPr id="786" name="Google Shape;786;p31"/>
          <p:cNvSpPr txBox="1"/>
          <p:nvPr>
            <p:ph idx="4" type="subTitle"/>
          </p:nvPr>
        </p:nvSpPr>
        <p:spPr>
          <a:xfrm>
            <a:off x="720400" y="2513650"/>
            <a:ext cx="2317200" cy="450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Comprehensive</a:t>
            </a:r>
            <a:endParaRPr/>
          </a:p>
        </p:txBody>
      </p:sp>
      <p:sp>
        <p:nvSpPr>
          <p:cNvPr id="787" name="Google Shape;787;p31"/>
          <p:cNvSpPr txBox="1"/>
          <p:nvPr>
            <p:ph idx="5" type="subTitle"/>
          </p:nvPr>
        </p:nvSpPr>
        <p:spPr>
          <a:xfrm>
            <a:off x="3413253" y="2513650"/>
            <a:ext cx="2317500" cy="450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FA Increase</a:t>
            </a:r>
            <a:endParaRPr/>
          </a:p>
        </p:txBody>
      </p:sp>
      <p:sp>
        <p:nvSpPr>
          <p:cNvPr id="788" name="Google Shape;788;p31"/>
          <p:cNvSpPr txBox="1"/>
          <p:nvPr>
            <p:ph idx="1" type="subTitle"/>
          </p:nvPr>
        </p:nvSpPr>
        <p:spPr>
          <a:xfrm>
            <a:off x="720400" y="2964700"/>
            <a:ext cx="2317200" cy="161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Integrates</a:t>
            </a:r>
            <a:r>
              <a:rPr lang="en"/>
              <a:t> all 3 directions</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Overall shape of Tensor</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Easy Interpretation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
        <p:nvSpPr>
          <p:cNvPr id="789" name="Google Shape;789;p31"/>
          <p:cNvSpPr txBox="1"/>
          <p:nvPr>
            <p:ph idx="2" type="subTitle"/>
          </p:nvPr>
        </p:nvSpPr>
        <p:spPr>
          <a:xfrm>
            <a:off x="3413252" y="2964700"/>
            <a:ext cx="2317500" cy="161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Brain Tumour</a:t>
            </a:r>
            <a:endParaRPr/>
          </a:p>
          <a:p>
            <a:pPr indent="0" lvl="0" marL="0" rtl="0" algn="ctr">
              <a:spcBef>
                <a:spcPts val="0"/>
              </a:spcBef>
              <a:spcAft>
                <a:spcPts val="0"/>
              </a:spcAft>
              <a:buNone/>
            </a:pPr>
            <a:r>
              <a:rPr lang="en">
                <a:solidFill>
                  <a:schemeClr val="dk2"/>
                </a:solidFill>
              </a:rPr>
              <a:t>(Dimou et al., 2013)</a:t>
            </a:r>
            <a:endParaRPr>
              <a:solidFill>
                <a:schemeClr val="dk2"/>
              </a:solidFill>
            </a:endParaRPr>
          </a:p>
          <a:p>
            <a:pPr indent="0" lvl="0" marL="0" rtl="0" algn="ctr">
              <a:spcBef>
                <a:spcPts val="0"/>
              </a:spcBef>
              <a:spcAft>
                <a:spcPts val="0"/>
              </a:spcAft>
              <a:buNone/>
            </a:pPr>
            <a:r>
              <a:rPr lang="en"/>
              <a:t>Hydrocephalus</a:t>
            </a:r>
            <a:endParaRPr/>
          </a:p>
          <a:p>
            <a:pPr indent="0" lvl="0" marL="0" rtl="0" algn="ctr">
              <a:spcBef>
                <a:spcPts val="0"/>
              </a:spcBef>
              <a:spcAft>
                <a:spcPts val="0"/>
              </a:spcAft>
              <a:buNone/>
            </a:pPr>
            <a:r>
              <a:rPr lang="en">
                <a:solidFill>
                  <a:schemeClr val="dk2"/>
                </a:solidFill>
              </a:rPr>
              <a:t>(Hattingen et al., 2010)</a:t>
            </a:r>
            <a:endParaRPr>
              <a:solidFill>
                <a:schemeClr val="dk2"/>
              </a:solidFill>
            </a:endParaRPr>
          </a:p>
          <a:p>
            <a:pPr indent="0" lvl="0" marL="0" rtl="0" algn="ctr">
              <a:spcBef>
                <a:spcPts val="0"/>
              </a:spcBef>
              <a:spcAft>
                <a:spcPts val="0"/>
              </a:spcAft>
              <a:buNone/>
            </a:pPr>
            <a:r>
              <a:rPr lang="en"/>
              <a:t>Mild Traumatic Brain Injury </a:t>
            </a:r>
            <a:endParaRPr/>
          </a:p>
          <a:p>
            <a:pPr indent="0" lvl="0" marL="0" rtl="0" algn="ctr">
              <a:spcBef>
                <a:spcPts val="0"/>
              </a:spcBef>
              <a:spcAft>
                <a:spcPts val="0"/>
              </a:spcAft>
              <a:buNone/>
            </a:pPr>
            <a:r>
              <a:rPr lang="en">
                <a:solidFill>
                  <a:schemeClr val="dk2"/>
                </a:solidFill>
              </a:rPr>
              <a:t>(Wilde et al., 2008)</a:t>
            </a:r>
            <a:endParaRPr>
              <a:solidFill>
                <a:schemeClr val="dk2"/>
              </a:solidFill>
            </a:endParaRPr>
          </a:p>
        </p:txBody>
      </p:sp>
      <p:sp>
        <p:nvSpPr>
          <p:cNvPr id="790" name="Google Shape;790;p31"/>
          <p:cNvSpPr txBox="1"/>
          <p:nvPr>
            <p:ph idx="3" type="subTitle"/>
          </p:nvPr>
        </p:nvSpPr>
        <p:spPr>
          <a:xfrm>
            <a:off x="6106405" y="2964700"/>
            <a:ext cx="2317200" cy="161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Increased “kissing fiber” in professional dancers</a:t>
            </a:r>
            <a:endParaRPr/>
          </a:p>
          <a:p>
            <a:pPr indent="0" lvl="0" marL="0" rtl="0" algn="ctr">
              <a:spcBef>
                <a:spcPts val="0"/>
              </a:spcBef>
              <a:spcAft>
                <a:spcPts val="0"/>
              </a:spcAft>
              <a:buNone/>
            </a:pPr>
            <a:r>
              <a:rPr lang="en">
                <a:solidFill>
                  <a:schemeClr val="dk2"/>
                </a:solidFill>
              </a:rPr>
              <a:t>(Giacosa et al., 2016)</a:t>
            </a:r>
            <a:endParaRPr>
              <a:solidFill>
                <a:schemeClr val="dk2"/>
              </a:solidFill>
            </a:endParaRPr>
          </a:p>
          <a:p>
            <a:pPr indent="0" lvl="0" marL="0" rtl="0" algn="ctr">
              <a:spcBef>
                <a:spcPts val="0"/>
              </a:spcBef>
              <a:spcAft>
                <a:spcPts val="0"/>
              </a:spcAft>
              <a:buNone/>
            </a:pPr>
            <a:r>
              <a:t/>
            </a:r>
            <a:endParaRPr>
              <a:solidFill>
                <a:schemeClr val="dk2"/>
              </a:solidFill>
            </a:endParaRPr>
          </a:p>
          <a:p>
            <a:pPr indent="0" lvl="0" marL="0" rtl="0" algn="ctr">
              <a:spcBef>
                <a:spcPts val="0"/>
              </a:spcBef>
              <a:spcAft>
                <a:spcPts val="0"/>
              </a:spcAft>
              <a:buNone/>
            </a:pPr>
            <a:r>
              <a:t/>
            </a:r>
            <a:endParaRPr>
              <a:solidFill>
                <a:schemeClr val="dk2"/>
              </a:solidFill>
            </a:endParaRPr>
          </a:p>
          <a:p>
            <a:pPr indent="0" lvl="0" marL="0" rtl="0" algn="ctr">
              <a:spcBef>
                <a:spcPts val="0"/>
              </a:spcBef>
              <a:spcAft>
                <a:spcPts val="0"/>
              </a:spcAft>
              <a:buNone/>
            </a:pPr>
            <a:r>
              <a:t/>
            </a:r>
            <a:endParaRPr>
              <a:solidFill>
                <a:schemeClr val="dk2"/>
              </a:solidFill>
            </a:endParaRPr>
          </a:p>
          <a:p>
            <a:pPr indent="0" lvl="0" marL="0" rtl="0" algn="ctr">
              <a:spcBef>
                <a:spcPts val="0"/>
              </a:spcBef>
              <a:spcAft>
                <a:spcPts val="0"/>
              </a:spcAft>
              <a:buNone/>
            </a:pPr>
            <a:r>
              <a:t/>
            </a:r>
            <a:endParaRPr/>
          </a:p>
        </p:txBody>
      </p:sp>
      <p:sp>
        <p:nvSpPr>
          <p:cNvPr id="791" name="Google Shape;791;p31"/>
          <p:cNvSpPr txBox="1"/>
          <p:nvPr>
            <p:ph idx="6" type="subTitle"/>
          </p:nvPr>
        </p:nvSpPr>
        <p:spPr>
          <a:xfrm>
            <a:off x="6106405" y="2513650"/>
            <a:ext cx="2317200" cy="450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FA Decrease</a:t>
            </a:r>
            <a:endParaRPr/>
          </a:p>
        </p:txBody>
      </p:sp>
      <p:sp>
        <p:nvSpPr>
          <p:cNvPr id="792" name="Google Shape;792;p31"/>
          <p:cNvSpPr/>
          <p:nvPr/>
        </p:nvSpPr>
        <p:spPr>
          <a:xfrm>
            <a:off x="4190103" y="1611163"/>
            <a:ext cx="763800" cy="7638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793" name="Google Shape;793;p31"/>
          <p:cNvSpPr/>
          <p:nvPr/>
        </p:nvSpPr>
        <p:spPr>
          <a:xfrm>
            <a:off x="6883105" y="1611163"/>
            <a:ext cx="763800" cy="7638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794" name="Google Shape;794;p31"/>
          <p:cNvSpPr/>
          <p:nvPr/>
        </p:nvSpPr>
        <p:spPr>
          <a:xfrm>
            <a:off x="1497100" y="1611163"/>
            <a:ext cx="763800" cy="7638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nvGrpSpPr>
          <p:cNvPr id="795" name="Google Shape;795;p31"/>
          <p:cNvGrpSpPr/>
          <p:nvPr/>
        </p:nvGrpSpPr>
        <p:grpSpPr>
          <a:xfrm>
            <a:off x="1689247" y="1812174"/>
            <a:ext cx="379497" cy="358070"/>
            <a:chOff x="-46422300" y="3936925"/>
            <a:chExt cx="320575" cy="302475"/>
          </a:xfrm>
        </p:grpSpPr>
        <p:sp>
          <p:nvSpPr>
            <p:cNvPr id="796" name="Google Shape;796;p31"/>
            <p:cNvSpPr/>
            <p:nvPr/>
          </p:nvSpPr>
          <p:spPr>
            <a:xfrm>
              <a:off x="-46254550" y="3936925"/>
              <a:ext cx="152825" cy="300900"/>
            </a:xfrm>
            <a:custGeom>
              <a:rect b="b" l="l" r="r" t="t"/>
              <a:pathLst>
                <a:path extrusionOk="0" h="12036" w="6113">
                  <a:moveTo>
                    <a:pt x="1418" y="0"/>
                  </a:moveTo>
                  <a:cubicBezTo>
                    <a:pt x="631" y="0"/>
                    <a:pt x="1" y="630"/>
                    <a:pt x="1" y="1418"/>
                  </a:cubicBezTo>
                  <a:lnTo>
                    <a:pt x="1" y="10617"/>
                  </a:lnTo>
                  <a:cubicBezTo>
                    <a:pt x="1" y="11405"/>
                    <a:pt x="631" y="12035"/>
                    <a:pt x="1418" y="12035"/>
                  </a:cubicBezTo>
                  <a:cubicBezTo>
                    <a:pt x="2332" y="12035"/>
                    <a:pt x="3120" y="11405"/>
                    <a:pt x="3403" y="10554"/>
                  </a:cubicBezTo>
                  <a:lnTo>
                    <a:pt x="3403" y="10554"/>
                  </a:lnTo>
                  <a:cubicBezTo>
                    <a:pt x="3309" y="10554"/>
                    <a:pt x="3246" y="10617"/>
                    <a:pt x="3151" y="10617"/>
                  </a:cubicBezTo>
                  <a:cubicBezTo>
                    <a:pt x="2332" y="10617"/>
                    <a:pt x="1513" y="10302"/>
                    <a:pt x="914" y="9672"/>
                  </a:cubicBezTo>
                  <a:cubicBezTo>
                    <a:pt x="788" y="9546"/>
                    <a:pt x="788" y="9294"/>
                    <a:pt x="914" y="9137"/>
                  </a:cubicBezTo>
                  <a:cubicBezTo>
                    <a:pt x="1024" y="9095"/>
                    <a:pt x="1128" y="9072"/>
                    <a:pt x="1221" y="9072"/>
                  </a:cubicBezTo>
                  <a:cubicBezTo>
                    <a:pt x="1341" y="9072"/>
                    <a:pt x="1442" y="9111"/>
                    <a:pt x="1513" y="9200"/>
                  </a:cubicBezTo>
                  <a:cubicBezTo>
                    <a:pt x="1998" y="9685"/>
                    <a:pt x="2614" y="9906"/>
                    <a:pt x="3224" y="9906"/>
                  </a:cubicBezTo>
                  <a:cubicBezTo>
                    <a:pt x="4477" y="9906"/>
                    <a:pt x="5703" y="8971"/>
                    <a:pt x="5703" y="7467"/>
                  </a:cubicBezTo>
                  <a:cubicBezTo>
                    <a:pt x="5703" y="7215"/>
                    <a:pt x="5672" y="6994"/>
                    <a:pt x="5609" y="6742"/>
                  </a:cubicBezTo>
                  <a:cubicBezTo>
                    <a:pt x="5010" y="7372"/>
                    <a:pt x="4191" y="7814"/>
                    <a:pt x="3246" y="7814"/>
                  </a:cubicBezTo>
                  <a:cubicBezTo>
                    <a:pt x="3025" y="7814"/>
                    <a:pt x="2868" y="7656"/>
                    <a:pt x="2868" y="7467"/>
                  </a:cubicBezTo>
                  <a:cubicBezTo>
                    <a:pt x="2868" y="7246"/>
                    <a:pt x="3025" y="7089"/>
                    <a:pt x="3246" y="7089"/>
                  </a:cubicBezTo>
                  <a:cubicBezTo>
                    <a:pt x="4065" y="7089"/>
                    <a:pt x="4821" y="6679"/>
                    <a:pt x="5231" y="6049"/>
                  </a:cubicBezTo>
                  <a:cubicBezTo>
                    <a:pt x="6113" y="4789"/>
                    <a:pt x="5640" y="3088"/>
                    <a:pt x="4254" y="2426"/>
                  </a:cubicBezTo>
                  <a:cubicBezTo>
                    <a:pt x="4128" y="3844"/>
                    <a:pt x="2931" y="4978"/>
                    <a:pt x="1450" y="4978"/>
                  </a:cubicBezTo>
                  <a:cubicBezTo>
                    <a:pt x="1261" y="4978"/>
                    <a:pt x="1103" y="4821"/>
                    <a:pt x="1103" y="4632"/>
                  </a:cubicBezTo>
                  <a:cubicBezTo>
                    <a:pt x="1103" y="4411"/>
                    <a:pt x="1261" y="4253"/>
                    <a:pt x="1450" y="4253"/>
                  </a:cubicBezTo>
                  <a:cubicBezTo>
                    <a:pt x="2616" y="4253"/>
                    <a:pt x="3561" y="3308"/>
                    <a:pt x="3561" y="2174"/>
                  </a:cubicBezTo>
                  <a:lnTo>
                    <a:pt x="3561" y="2143"/>
                  </a:lnTo>
                  <a:cubicBezTo>
                    <a:pt x="3561" y="945"/>
                    <a:pt x="2616" y="0"/>
                    <a:pt x="14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31"/>
            <p:cNvSpPr/>
            <p:nvPr/>
          </p:nvSpPr>
          <p:spPr>
            <a:xfrm>
              <a:off x="-46422300" y="3938500"/>
              <a:ext cx="152025" cy="300900"/>
            </a:xfrm>
            <a:custGeom>
              <a:rect b="b" l="l" r="r" t="t"/>
              <a:pathLst>
                <a:path extrusionOk="0" h="12036" w="6081">
                  <a:moveTo>
                    <a:pt x="4726" y="0"/>
                  </a:moveTo>
                  <a:cubicBezTo>
                    <a:pt x="3529" y="0"/>
                    <a:pt x="2584" y="977"/>
                    <a:pt x="2584" y="2111"/>
                  </a:cubicBezTo>
                  <a:lnTo>
                    <a:pt x="2584" y="2143"/>
                  </a:lnTo>
                  <a:cubicBezTo>
                    <a:pt x="2584" y="3308"/>
                    <a:pt x="3529" y="4253"/>
                    <a:pt x="4663" y="4253"/>
                  </a:cubicBezTo>
                  <a:cubicBezTo>
                    <a:pt x="4883" y="4253"/>
                    <a:pt x="5041" y="4411"/>
                    <a:pt x="5041" y="4600"/>
                  </a:cubicBezTo>
                  <a:cubicBezTo>
                    <a:pt x="5041" y="4789"/>
                    <a:pt x="4883" y="4947"/>
                    <a:pt x="4663" y="4947"/>
                  </a:cubicBezTo>
                  <a:cubicBezTo>
                    <a:pt x="3214" y="4947"/>
                    <a:pt x="2048" y="3812"/>
                    <a:pt x="1890" y="2395"/>
                  </a:cubicBezTo>
                  <a:cubicBezTo>
                    <a:pt x="441" y="3056"/>
                    <a:pt x="0" y="4758"/>
                    <a:pt x="882" y="6018"/>
                  </a:cubicBezTo>
                  <a:cubicBezTo>
                    <a:pt x="1323" y="6648"/>
                    <a:pt x="2111" y="7057"/>
                    <a:pt x="2930" y="7057"/>
                  </a:cubicBezTo>
                  <a:cubicBezTo>
                    <a:pt x="3151" y="7057"/>
                    <a:pt x="3277" y="7215"/>
                    <a:pt x="3277" y="7435"/>
                  </a:cubicBezTo>
                  <a:cubicBezTo>
                    <a:pt x="3277" y="7625"/>
                    <a:pt x="3151" y="7782"/>
                    <a:pt x="2930" y="7782"/>
                  </a:cubicBezTo>
                  <a:cubicBezTo>
                    <a:pt x="1985" y="7782"/>
                    <a:pt x="1166" y="7341"/>
                    <a:pt x="567" y="6711"/>
                  </a:cubicBezTo>
                  <a:cubicBezTo>
                    <a:pt x="504" y="6963"/>
                    <a:pt x="441" y="7183"/>
                    <a:pt x="441" y="7435"/>
                  </a:cubicBezTo>
                  <a:cubicBezTo>
                    <a:pt x="441" y="8940"/>
                    <a:pt x="1695" y="9874"/>
                    <a:pt x="2958" y="9874"/>
                  </a:cubicBezTo>
                  <a:cubicBezTo>
                    <a:pt x="3572" y="9874"/>
                    <a:pt x="4188" y="9653"/>
                    <a:pt x="4663" y="9168"/>
                  </a:cubicBezTo>
                  <a:cubicBezTo>
                    <a:pt x="4726" y="9105"/>
                    <a:pt x="4813" y="9074"/>
                    <a:pt x="4903" y="9074"/>
                  </a:cubicBezTo>
                  <a:cubicBezTo>
                    <a:pt x="4994" y="9074"/>
                    <a:pt x="5088" y="9105"/>
                    <a:pt x="5167" y="9168"/>
                  </a:cubicBezTo>
                  <a:cubicBezTo>
                    <a:pt x="5293" y="9263"/>
                    <a:pt x="5293" y="9515"/>
                    <a:pt x="5167" y="9672"/>
                  </a:cubicBezTo>
                  <a:cubicBezTo>
                    <a:pt x="4600" y="10271"/>
                    <a:pt x="3812" y="10617"/>
                    <a:pt x="2930" y="10617"/>
                  </a:cubicBezTo>
                  <a:cubicBezTo>
                    <a:pt x="2867" y="10617"/>
                    <a:pt x="2773" y="10617"/>
                    <a:pt x="2710" y="10586"/>
                  </a:cubicBezTo>
                  <a:lnTo>
                    <a:pt x="2710" y="10586"/>
                  </a:lnTo>
                  <a:cubicBezTo>
                    <a:pt x="2962" y="11405"/>
                    <a:pt x="3749" y="12035"/>
                    <a:pt x="4663" y="12035"/>
                  </a:cubicBezTo>
                  <a:cubicBezTo>
                    <a:pt x="5450" y="12035"/>
                    <a:pt x="6081" y="11405"/>
                    <a:pt x="6081" y="10617"/>
                  </a:cubicBezTo>
                  <a:lnTo>
                    <a:pt x="6081" y="1450"/>
                  </a:lnTo>
                  <a:cubicBezTo>
                    <a:pt x="6081" y="599"/>
                    <a:pt x="5450" y="0"/>
                    <a:pt x="472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8" name="Google Shape;798;p31"/>
          <p:cNvGrpSpPr/>
          <p:nvPr/>
        </p:nvGrpSpPr>
        <p:grpSpPr>
          <a:xfrm>
            <a:off x="4390348" y="1833491"/>
            <a:ext cx="363316" cy="315437"/>
            <a:chOff x="6218300" y="4416175"/>
            <a:chExt cx="516000" cy="448000"/>
          </a:xfrm>
        </p:grpSpPr>
        <p:sp>
          <p:nvSpPr>
            <p:cNvPr id="799" name="Google Shape;799;p31"/>
            <p:cNvSpPr/>
            <p:nvPr/>
          </p:nvSpPr>
          <p:spPr>
            <a:xfrm>
              <a:off x="6462150" y="4525375"/>
              <a:ext cx="28250" cy="141250"/>
            </a:xfrm>
            <a:custGeom>
              <a:rect b="b" l="l" r="r" t="t"/>
              <a:pathLst>
                <a:path extrusionOk="0" h="5650" w="1130">
                  <a:moveTo>
                    <a:pt x="566" y="1"/>
                  </a:moveTo>
                  <a:cubicBezTo>
                    <a:pt x="253" y="1"/>
                    <a:pt x="0" y="254"/>
                    <a:pt x="0" y="567"/>
                  </a:cubicBezTo>
                  <a:lnTo>
                    <a:pt x="0" y="5087"/>
                  </a:lnTo>
                  <a:cubicBezTo>
                    <a:pt x="0" y="5397"/>
                    <a:pt x="253" y="5650"/>
                    <a:pt x="566" y="5650"/>
                  </a:cubicBezTo>
                  <a:cubicBezTo>
                    <a:pt x="877" y="5650"/>
                    <a:pt x="1130" y="5397"/>
                    <a:pt x="1130" y="5087"/>
                  </a:cubicBezTo>
                  <a:lnTo>
                    <a:pt x="1130" y="567"/>
                  </a:lnTo>
                  <a:cubicBezTo>
                    <a:pt x="1130" y="254"/>
                    <a:pt x="877" y="1"/>
                    <a:pt x="56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800" name="Google Shape;800;p31"/>
            <p:cNvSpPr/>
            <p:nvPr/>
          </p:nvSpPr>
          <p:spPr>
            <a:xfrm>
              <a:off x="6218300" y="4416175"/>
              <a:ext cx="516000" cy="448000"/>
            </a:xfrm>
            <a:custGeom>
              <a:rect b="b" l="l" r="r" t="t"/>
              <a:pathLst>
                <a:path extrusionOk="0" h="17920" w="20640">
                  <a:moveTo>
                    <a:pt x="10320" y="3240"/>
                  </a:moveTo>
                  <a:cubicBezTo>
                    <a:pt x="11254" y="3240"/>
                    <a:pt x="12013" y="3998"/>
                    <a:pt x="12013" y="4935"/>
                  </a:cubicBezTo>
                  <a:lnTo>
                    <a:pt x="12013" y="9452"/>
                  </a:lnTo>
                  <a:cubicBezTo>
                    <a:pt x="12013" y="10385"/>
                    <a:pt x="11254" y="11144"/>
                    <a:pt x="10320" y="11144"/>
                  </a:cubicBezTo>
                  <a:cubicBezTo>
                    <a:pt x="9384" y="11144"/>
                    <a:pt x="8625" y="10385"/>
                    <a:pt x="8625" y="9452"/>
                  </a:cubicBezTo>
                  <a:lnTo>
                    <a:pt x="8625" y="4935"/>
                  </a:lnTo>
                  <a:cubicBezTo>
                    <a:pt x="8625" y="3998"/>
                    <a:pt x="9384" y="3240"/>
                    <a:pt x="10320" y="3240"/>
                  </a:cubicBezTo>
                  <a:close/>
                  <a:moveTo>
                    <a:pt x="10320" y="12274"/>
                  </a:moveTo>
                  <a:cubicBezTo>
                    <a:pt x="10538" y="12274"/>
                    <a:pt x="10758" y="12316"/>
                    <a:pt x="10968" y="12403"/>
                  </a:cubicBezTo>
                  <a:cubicBezTo>
                    <a:pt x="11600" y="12665"/>
                    <a:pt x="12013" y="13282"/>
                    <a:pt x="12013" y="13969"/>
                  </a:cubicBezTo>
                  <a:cubicBezTo>
                    <a:pt x="12013" y="14902"/>
                    <a:pt x="11254" y="15661"/>
                    <a:pt x="10320" y="15661"/>
                  </a:cubicBezTo>
                  <a:cubicBezTo>
                    <a:pt x="9634" y="15661"/>
                    <a:pt x="9017" y="15248"/>
                    <a:pt x="8755" y="14616"/>
                  </a:cubicBezTo>
                  <a:cubicBezTo>
                    <a:pt x="8493" y="13984"/>
                    <a:pt x="8637" y="13255"/>
                    <a:pt x="9122" y="12770"/>
                  </a:cubicBezTo>
                  <a:cubicBezTo>
                    <a:pt x="9446" y="12446"/>
                    <a:pt x="9880" y="12274"/>
                    <a:pt x="10320" y="12274"/>
                  </a:cubicBezTo>
                  <a:close/>
                  <a:moveTo>
                    <a:pt x="10319" y="1"/>
                  </a:moveTo>
                  <a:cubicBezTo>
                    <a:pt x="9352" y="1"/>
                    <a:pt x="8386" y="487"/>
                    <a:pt x="7848" y="1460"/>
                  </a:cubicBezTo>
                  <a:lnTo>
                    <a:pt x="1040" y="13731"/>
                  </a:lnTo>
                  <a:cubicBezTo>
                    <a:pt x="1" y="15613"/>
                    <a:pt x="1359" y="17919"/>
                    <a:pt x="3509" y="17919"/>
                  </a:cubicBezTo>
                  <a:lnTo>
                    <a:pt x="17129" y="17919"/>
                  </a:lnTo>
                  <a:cubicBezTo>
                    <a:pt x="19279" y="17919"/>
                    <a:pt x="20640" y="15616"/>
                    <a:pt x="19598" y="13731"/>
                  </a:cubicBezTo>
                  <a:lnTo>
                    <a:pt x="12790" y="1460"/>
                  </a:lnTo>
                  <a:cubicBezTo>
                    <a:pt x="12252" y="487"/>
                    <a:pt x="11286" y="1"/>
                    <a:pt x="1031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801" name="Google Shape;801;p31"/>
            <p:cNvSpPr/>
            <p:nvPr/>
          </p:nvSpPr>
          <p:spPr>
            <a:xfrm>
              <a:off x="6462150" y="4751225"/>
              <a:ext cx="28250" cy="28250"/>
            </a:xfrm>
            <a:custGeom>
              <a:rect b="b" l="l" r="r" t="t"/>
              <a:pathLst>
                <a:path extrusionOk="0" h="1130" w="1130">
                  <a:moveTo>
                    <a:pt x="566" y="1"/>
                  </a:moveTo>
                  <a:cubicBezTo>
                    <a:pt x="253" y="1"/>
                    <a:pt x="0" y="253"/>
                    <a:pt x="0" y="567"/>
                  </a:cubicBezTo>
                  <a:cubicBezTo>
                    <a:pt x="0" y="877"/>
                    <a:pt x="253" y="1130"/>
                    <a:pt x="566" y="1130"/>
                  </a:cubicBezTo>
                  <a:cubicBezTo>
                    <a:pt x="877" y="1130"/>
                    <a:pt x="1130" y="877"/>
                    <a:pt x="1130" y="567"/>
                  </a:cubicBezTo>
                  <a:cubicBezTo>
                    <a:pt x="1130" y="253"/>
                    <a:pt x="877" y="1"/>
                    <a:pt x="56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802" name="Google Shape;802;p31"/>
          <p:cNvGrpSpPr/>
          <p:nvPr/>
        </p:nvGrpSpPr>
        <p:grpSpPr>
          <a:xfrm>
            <a:off x="7075261" y="1833491"/>
            <a:ext cx="363316" cy="315437"/>
            <a:chOff x="6218300" y="4416175"/>
            <a:chExt cx="516000" cy="448000"/>
          </a:xfrm>
        </p:grpSpPr>
        <p:sp>
          <p:nvSpPr>
            <p:cNvPr id="803" name="Google Shape;803;p31"/>
            <p:cNvSpPr/>
            <p:nvPr/>
          </p:nvSpPr>
          <p:spPr>
            <a:xfrm>
              <a:off x="6462150" y="4525375"/>
              <a:ext cx="28250" cy="141250"/>
            </a:xfrm>
            <a:custGeom>
              <a:rect b="b" l="l" r="r" t="t"/>
              <a:pathLst>
                <a:path extrusionOk="0" h="5650" w="1130">
                  <a:moveTo>
                    <a:pt x="566" y="1"/>
                  </a:moveTo>
                  <a:cubicBezTo>
                    <a:pt x="253" y="1"/>
                    <a:pt x="0" y="254"/>
                    <a:pt x="0" y="567"/>
                  </a:cubicBezTo>
                  <a:lnTo>
                    <a:pt x="0" y="5087"/>
                  </a:lnTo>
                  <a:cubicBezTo>
                    <a:pt x="0" y="5397"/>
                    <a:pt x="253" y="5650"/>
                    <a:pt x="566" y="5650"/>
                  </a:cubicBezTo>
                  <a:cubicBezTo>
                    <a:pt x="877" y="5650"/>
                    <a:pt x="1130" y="5397"/>
                    <a:pt x="1130" y="5087"/>
                  </a:cubicBezTo>
                  <a:lnTo>
                    <a:pt x="1130" y="567"/>
                  </a:lnTo>
                  <a:cubicBezTo>
                    <a:pt x="1130" y="254"/>
                    <a:pt x="877" y="1"/>
                    <a:pt x="56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804" name="Google Shape;804;p31"/>
            <p:cNvSpPr/>
            <p:nvPr/>
          </p:nvSpPr>
          <p:spPr>
            <a:xfrm>
              <a:off x="6218300" y="4416175"/>
              <a:ext cx="516000" cy="448000"/>
            </a:xfrm>
            <a:custGeom>
              <a:rect b="b" l="l" r="r" t="t"/>
              <a:pathLst>
                <a:path extrusionOk="0" h="17920" w="20640">
                  <a:moveTo>
                    <a:pt x="10320" y="3240"/>
                  </a:moveTo>
                  <a:cubicBezTo>
                    <a:pt x="11254" y="3240"/>
                    <a:pt x="12013" y="3998"/>
                    <a:pt x="12013" y="4935"/>
                  </a:cubicBezTo>
                  <a:lnTo>
                    <a:pt x="12013" y="9452"/>
                  </a:lnTo>
                  <a:cubicBezTo>
                    <a:pt x="12013" y="10385"/>
                    <a:pt x="11254" y="11144"/>
                    <a:pt x="10320" y="11144"/>
                  </a:cubicBezTo>
                  <a:cubicBezTo>
                    <a:pt x="9384" y="11144"/>
                    <a:pt x="8625" y="10385"/>
                    <a:pt x="8625" y="9452"/>
                  </a:cubicBezTo>
                  <a:lnTo>
                    <a:pt x="8625" y="4935"/>
                  </a:lnTo>
                  <a:cubicBezTo>
                    <a:pt x="8625" y="3998"/>
                    <a:pt x="9384" y="3240"/>
                    <a:pt x="10320" y="3240"/>
                  </a:cubicBezTo>
                  <a:close/>
                  <a:moveTo>
                    <a:pt x="10320" y="12274"/>
                  </a:moveTo>
                  <a:cubicBezTo>
                    <a:pt x="10538" y="12274"/>
                    <a:pt x="10758" y="12316"/>
                    <a:pt x="10968" y="12403"/>
                  </a:cubicBezTo>
                  <a:cubicBezTo>
                    <a:pt x="11600" y="12665"/>
                    <a:pt x="12013" y="13282"/>
                    <a:pt x="12013" y="13969"/>
                  </a:cubicBezTo>
                  <a:cubicBezTo>
                    <a:pt x="12013" y="14902"/>
                    <a:pt x="11254" y="15661"/>
                    <a:pt x="10320" y="15661"/>
                  </a:cubicBezTo>
                  <a:cubicBezTo>
                    <a:pt x="9634" y="15661"/>
                    <a:pt x="9017" y="15248"/>
                    <a:pt x="8755" y="14616"/>
                  </a:cubicBezTo>
                  <a:cubicBezTo>
                    <a:pt x="8493" y="13984"/>
                    <a:pt x="8637" y="13255"/>
                    <a:pt x="9122" y="12770"/>
                  </a:cubicBezTo>
                  <a:cubicBezTo>
                    <a:pt x="9446" y="12446"/>
                    <a:pt x="9880" y="12274"/>
                    <a:pt x="10320" y="12274"/>
                  </a:cubicBezTo>
                  <a:close/>
                  <a:moveTo>
                    <a:pt x="10319" y="1"/>
                  </a:moveTo>
                  <a:cubicBezTo>
                    <a:pt x="9352" y="1"/>
                    <a:pt x="8386" y="487"/>
                    <a:pt x="7848" y="1460"/>
                  </a:cubicBezTo>
                  <a:lnTo>
                    <a:pt x="1040" y="13731"/>
                  </a:lnTo>
                  <a:cubicBezTo>
                    <a:pt x="1" y="15613"/>
                    <a:pt x="1359" y="17919"/>
                    <a:pt x="3509" y="17919"/>
                  </a:cubicBezTo>
                  <a:lnTo>
                    <a:pt x="17129" y="17919"/>
                  </a:lnTo>
                  <a:cubicBezTo>
                    <a:pt x="19279" y="17919"/>
                    <a:pt x="20640" y="15616"/>
                    <a:pt x="19598" y="13731"/>
                  </a:cubicBezTo>
                  <a:lnTo>
                    <a:pt x="12790" y="1460"/>
                  </a:lnTo>
                  <a:cubicBezTo>
                    <a:pt x="12252" y="487"/>
                    <a:pt x="11286" y="1"/>
                    <a:pt x="1031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805" name="Google Shape;805;p31"/>
            <p:cNvSpPr/>
            <p:nvPr/>
          </p:nvSpPr>
          <p:spPr>
            <a:xfrm>
              <a:off x="6462150" y="4751225"/>
              <a:ext cx="28250" cy="28250"/>
            </a:xfrm>
            <a:custGeom>
              <a:rect b="b" l="l" r="r" t="t"/>
              <a:pathLst>
                <a:path extrusionOk="0" h="1130" w="1130">
                  <a:moveTo>
                    <a:pt x="566" y="1"/>
                  </a:moveTo>
                  <a:cubicBezTo>
                    <a:pt x="253" y="1"/>
                    <a:pt x="0" y="253"/>
                    <a:pt x="0" y="567"/>
                  </a:cubicBezTo>
                  <a:cubicBezTo>
                    <a:pt x="0" y="877"/>
                    <a:pt x="253" y="1130"/>
                    <a:pt x="566" y="1130"/>
                  </a:cubicBezTo>
                  <a:cubicBezTo>
                    <a:pt x="877" y="1130"/>
                    <a:pt x="1130" y="877"/>
                    <a:pt x="1130" y="567"/>
                  </a:cubicBezTo>
                  <a:cubicBezTo>
                    <a:pt x="1130" y="253"/>
                    <a:pt x="877" y="1"/>
                    <a:pt x="56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806" name="Google Shape;806;p31"/>
          <p:cNvGrpSpPr/>
          <p:nvPr/>
        </p:nvGrpSpPr>
        <p:grpSpPr>
          <a:xfrm>
            <a:off x="0" y="322650"/>
            <a:ext cx="11682622" cy="4906374"/>
            <a:chOff x="0" y="322650"/>
            <a:chExt cx="11682622" cy="4906374"/>
          </a:xfrm>
        </p:grpSpPr>
        <p:sp>
          <p:nvSpPr>
            <p:cNvPr id="807" name="Google Shape;807;p31"/>
            <p:cNvSpPr/>
            <p:nvPr/>
          </p:nvSpPr>
          <p:spPr>
            <a:xfrm>
              <a:off x="0" y="322650"/>
              <a:ext cx="9144000" cy="4668900"/>
            </a:xfrm>
            <a:prstGeom prst="rect">
              <a:avLst/>
            </a:prstGeom>
            <a:solidFill>
              <a:srgbClr val="D7DFE5">
                <a:alpha val="8291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808" name="Google Shape;808;p31"/>
            <p:cNvSpPr txBox="1"/>
            <p:nvPr/>
          </p:nvSpPr>
          <p:spPr>
            <a:xfrm rot="1213686">
              <a:off x="1390803" y="2521363"/>
              <a:ext cx="10453537" cy="929123"/>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5400">
                  <a:solidFill>
                    <a:schemeClr val="accent5"/>
                  </a:solidFill>
                  <a:latin typeface="Karla"/>
                  <a:ea typeface="Karla"/>
                  <a:cs typeface="Karla"/>
                  <a:sym typeface="Karla"/>
                </a:rPr>
                <a:t>FA DOES NOT TELL </a:t>
              </a:r>
              <a:endParaRPr b="1" sz="5400">
                <a:solidFill>
                  <a:schemeClr val="accent5"/>
                </a:solidFill>
                <a:latin typeface="Karla"/>
                <a:ea typeface="Karla"/>
                <a:cs typeface="Karla"/>
                <a:sym typeface="Karla"/>
              </a:endParaRPr>
            </a:p>
            <a:p>
              <a:pPr indent="0" lvl="0" marL="0" rtl="0" algn="l">
                <a:spcBef>
                  <a:spcPts val="0"/>
                </a:spcBef>
                <a:spcAft>
                  <a:spcPts val="0"/>
                </a:spcAft>
                <a:buNone/>
              </a:pPr>
              <a:r>
                <a:rPr b="1" lang="en" sz="5400">
                  <a:solidFill>
                    <a:schemeClr val="accent5"/>
                  </a:solidFill>
                  <a:latin typeface="Karla"/>
                  <a:ea typeface="Karla"/>
                  <a:cs typeface="Karla"/>
                  <a:sym typeface="Karla"/>
                </a:rPr>
                <a:t>THE WHOLE STORY! </a:t>
              </a:r>
              <a:endParaRPr b="1" sz="5400">
                <a:solidFill>
                  <a:schemeClr val="accent5"/>
                </a:solidFill>
                <a:latin typeface="Karla"/>
                <a:ea typeface="Karla"/>
                <a:cs typeface="Karla"/>
                <a:sym typeface="Karla"/>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6"/>
                                        </p:tgtEl>
                                        <p:attrNameLst>
                                          <p:attrName>style.visibility</p:attrName>
                                        </p:attrNameLst>
                                      </p:cBhvr>
                                      <p:to>
                                        <p:strVal val="visible"/>
                                      </p:to>
                                    </p:set>
                                    <p:animEffect filter="fade" transition="in">
                                      <p:cBhvr>
                                        <p:cTn dur="1000"/>
                                        <p:tgtEl>
                                          <p:spTgt spid="8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pic>
        <p:nvPicPr>
          <p:cNvPr id="813" name="Google Shape;813;p32"/>
          <p:cNvPicPr preferRelativeResize="0"/>
          <p:nvPr>
            <p:ph idx="3" type="pic"/>
          </p:nvPr>
        </p:nvPicPr>
        <p:blipFill rotWithShape="1">
          <a:blip r:embed="rId3">
            <a:alphaModFix/>
          </a:blip>
          <a:srcRect b="16696" l="0" r="0" t="16703"/>
          <a:stretch/>
        </p:blipFill>
        <p:spPr>
          <a:xfrm>
            <a:off x="970943" y="791375"/>
            <a:ext cx="3413400" cy="3410700"/>
          </a:xfrm>
          <a:prstGeom prst="ellipse">
            <a:avLst/>
          </a:prstGeom>
        </p:spPr>
      </p:pic>
      <p:sp>
        <p:nvSpPr>
          <p:cNvPr id="814" name="Google Shape;814;p32"/>
          <p:cNvSpPr txBox="1"/>
          <p:nvPr>
            <p:ph type="title"/>
          </p:nvPr>
        </p:nvSpPr>
        <p:spPr>
          <a:xfrm>
            <a:off x="4830325" y="1965175"/>
            <a:ext cx="4223100" cy="84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Principal Component Analysis</a:t>
            </a:r>
            <a:r>
              <a:rPr lang="en"/>
              <a:t> </a:t>
            </a:r>
            <a:endParaRPr/>
          </a:p>
        </p:txBody>
      </p:sp>
      <p:sp>
        <p:nvSpPr>
          <p:cNvPr id="815" name="Google Shape;815;p32"/>
          <p:cNvSpPr txBox="1"/>
          <p:nvPr>
            <p:ph idx="2" type="title"/>
          </p:nvPr>
        </p:nvSpPr>
        <p:spPr>
          <a:xfrm>
            <a:off x="5379150" y="1038100"/>
            <a:ext cx="17982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02</a:t>
            </a:r>
            <a:endParaRPr/>
          </a:p>
        </p:txBody>
      </p:sp>
      <p:pic>
        <p:nvPicPr>
          <p:cNvPr id="816" name="Google Shape;816;p32"/>
          <p:cNvPicPr preferRelativeResize="0"/>
          <p:nvPr/>
        </p:nvPicPr>
        <p:blipFill rotWithShape="1">
          <a:blip r:embed="rId4">
            <a:alphaModFix/>
          </a:blip>
          <a:srcRect b="23271" l="21099" r="15271" t="0"/>
          <a:stretch/>
        </p:blipFill>
        <p:spPr>
          <a:xfrm>
            <a:off x="971025" y="786275"/>
            <a:ext cx="3413400" cy="3420900"/>
          </a:xfrm>
          <a:prstGeom prst="ellipse">
            <a:avLst/>
          </a:prstGeom>
          <a:noFill/>
          <a:ln>
            <a:noFill/>
          </a:ln>
        </p:spPr>
      </p:pic>
      <p:grpSp>
        <p:nvGrpSpPr>
          <p:cNvPr id="817" name="Google Shape;817;p32"/>
          <p:cNvGrpSpPr/>
          <p:nvPr/>
        </p:nvGrpSpPr>
        <p:grpSpPr>
          <a:xfrm>
            <a:off x="3143716" y="2735713"/>
            <a:ext cx="1798200" cy="1798200"/>
            <a:chOff x="3143716" y="2705888"/>
            <a:chExt cx="1798200" cy="1798200"/>
          </a:xfrm>
        </p:grpSpPr>
        <p:sp>
          <p:nvSpPr>
            <p:cNvPr id="818" name="Google Shape;818;p32"/>
            <p:cNvSpPr/>
            <p:nvPr/>
          </p:nvSpPr>
          <p:spPr>
            <a:xfrm>
              <a:off x="3143716" y="2705888"/>
              <a:ext cx="1798200" cy="17982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nvGrpSpPr>
            <p:cNvPr id="819" name="Google Shape;819;p32"/>
            <p:cNvGrpSpPr/>
            <p:nvPr/>
          </p:nvGrpSpPr>
          <p:grpSpPr>
            <a:xfrm>
              <a:off x="3442906" y="2925705"/>
              <a:ext cx="1199849" cy="1358588"/>
              <a:chOff x="635278" y="1020469"/>
              <a:chExt cx="2161501" cy="2447465"/>
            </a:xfrm>
          </p:grpSpPr>
          <p:sp>
            <p:nvSpPr>
              <p:cNvPr id="820" name="Google Shape;820;p32"/>
              <p:cNvSpPr/>
              <p:nvPr/>
            </p:nvSpPr>
            <p:spPr>
              <a:xfrm>
                <a:off x="1708384" y="2967909"/>
                <a:ext cx="987597" cy="500025"/>
              </a:xfrm>
              <a:custGeom>
                <a:rect b="b" l="l" r="r" t="t"/>
                <a:pathLst>
                  <a:path extrusionOk="0" h="883" w="1744">
                    <a:moveTo>
                      <a:pt x="1730" y="40"/>
                    </a:moveTo>
                    <a:cubicBezTo>
                      <a:pt x="1717" y="79"/>
                      <a:pt x="1506" y="487"/>
                      <a:pt x="1388" y="579"/>
                    </a:cubicBezTo>
                    <a:cubicBezTo>
                      <a:pt x="1388" y="579"/>
                      <a:pt x="1329" y="619"/>
                      <a:pt x="1289" y="625"/>
                    </a:cubicBezTo>
                    <a:cubicBezTo>
                      <a:pt x="1289" y="625"/>
                      <a:pt x="1243" y="718"/>
                      <a:pt x="1145" y="757"/>
                    </a:cubicBezTo>
                    <a:cubicBezTo>
                      <a:pt x="1046" y="796"/>
                      <a:pt x="691" y="882"/>
                      <a:pt x="658" y="803"/>
                    </a:cubicBezTo>
                    <a:cubicBezTo>
                      <a:pt x="658" y="803"/>
                      <a:pt x="612" y="868"/>
                      <a:pt x="421" y="822"/>
                    </a:cubicBezTo>
                    <a:cubicBezTo>
                      <a:pt x="230" y="776"/>
                      <a:pt x="40" y="592"/>
                      <a:pt x="0" y="388"/>
                    </a:cubicBezTo>
                    <a:lnTo>
                      <a:pt x="0" y="48"/>
                    </a:lnTo>
                    <a:cubicBezTo>
                      <a:pt x="67" y="27"/>
                      <a:pt x="100" y="83"/>
                      <a:pt x="252" y="134"/>
                    </a:cubicBezTo>
                    <a:cubicBezTo>
                      <a:pt x="351" y="168"/>
                      <a:pt x="391" y="207"/>
                      <a:pt x="407" y="231"/>
                    </a:cubicBezTo>
                    <a:cubicBezTo>
                      <a:pt x="412" y="239"/>
                      <a:pt x="423" y="241"/>
                      <a:pt x="431" y="235"/>
                    </a:cubicBezTo>
                    <a:cubicBezTo>
                      <a:pt x="486" y="194"/>
                      <a:pt x="657" y="165"/>
                      <a:pt x="718" y="147"/>
                    </a:cubicBezTo>
                    <a:cubicBezTo>
                      <a:pt x="756" y="135"/>
                      <a:pt x="775" y="137"/>
                      <a:pt x="785" y="140"/>
                    </a:cubicBezTo>
                    <a:cubicBezTo>
                      <a:pt x="789" y="142"/>
                      <a:pt x="795" y="140"/>
                      <a:pt x="798" y="136"/>
                    </a:cubicBezTo>
                    <a:cubicBezTo>
                      <a:pt x="815" y="107"/>
                      <a:pt x="878" y="85"/>
                      <a:pt x="971" y="76"/>
                    </a:cubicBezTo>
                    <a:cubicBezTo>
                      <a:pt x="1075" y="65"/>
                      <a:pt x="1085" y="124"/>
                      <a:pt x="1312" y="133"/>
                    </a:cubicBezTo>
                    <a:cubicBezTo>
                      <a:pt x="1538" y="142"/>
                      <a:pt x="1711" y="7"/>
                      <a:pt x="1711" y="7"/>
                    </a:cubicBezTo>
                    <a:cubicBezTo>
                      <a:pt x="1711" y="7"/>
                      <a:pt x="1743" y="0"/>
                      <a:pt x="1730" y="4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32"/>
              <p:cNvSpPr/>
              <p:nvPr/>
            </p:nvSpPr>
            <p:spPr>
              <a:xfrm>
                <a:off x="1708384" y="2967909"/>
                <a:ext cx="987597" cy="499459"/>
              </a:xfrm>
              <a:custGeom>
                <a:rect b="b" l="l" r="r" t="t"/>
                <a:pathLst>
                  <a:path extrusionOk="0" h="882" w="1744">
                    <a:moveTo>
                      <a:pt x="1711" y="7"/>
                    </a:moveTo>
                    <a:cubicBezTo>
                      <a:pt x="1711" y="7"/>
                      <a:pt x="1539" y="142"/>
                      <a:pt x="1312" y="132"/>
                    </a:cubicBezTo>
                    <a:cubicBezTo>
                      <a:pt x="1086" y="123"/>
                      <a:pt x="1075" y="64"/>
                      <a:pt x="971" y="75"/>
                    </a:cubicBezTo>
                    <a:cubicBezTo>
                      <a:pt x="878" y="84"/>
                      <a:pt x="815" y="107"/>
                      <a:pt x="798" y="135"/>
                    </a:cubicBezTo>
                    <a:cubicBezTo>
                      <a:pt x="795" y="140"/>
                      <a:pt x="790" y="141"/>
                      <a:pt x="785" y="140"/>
                    </a:cubicBezTo>
                    <a:cubicBezTo>
                      <a:pt x="775" y="136"/>
                      <a:pt x="756" y="135"/>
                      <a:pt x="718" y="146"/>
                    </a:cubicBezTo>
                    <a:cubicBezTo>
                      <a:pt x="657" y="164"/>
                      <a:pt x="486" y="194"/>
                      <a:pt x="431" y="234"/>
                    </a:cubicBezTo>
                    <a:cubicBezTo>
                      <a:pt x="423" y="240"/>
                      <a:pt x="412" y="238"/>
                      <a:pt x="407" y="230"/>
                    </a:cubicBezTo>
                    <a:cubicBezTo>
                      <a:pt x="391" y="206"/>
                      <a:pt x="351" y="167"/>
                      <a:pt x="252" y="133"/>
                    </a:cubicBezTo>
                    <a:cubicBezTo>
                      <a:pt x="100" y="82"/>
                      <a:pt x="67" y="27"/>
                      <a:pt x="0" y="47"/>
                    </a:cubicBezTo>
                    <a:lnTo>
                      <a:pt x="0" y="388"/>
                    </a:lnTo>
                    <a:cubicBezTo>
                      <a:pt x="40" y="592"/>
                      <a:pt x="230" y="776"/>
                      <a:pt x="421" y="821"/>
                    </a:cubicBezTo>
                    <a:cubicBezTo>
                      <a:pt x="612" y="868"/>
                      <a:pt x="658" y="802"/>
                      <a:pt x="658" y="802"/>
                    </a:cubicBezTo>
                    <a:cubicBezTo>
                      <a:pt x="691" y="881"/>
                      <a:pt x="1046" y="795"/>
                      <a:pt x="1145" y="756"/>
                    </a:cubicBezTo>
                    <a:cubicBezTo>
                      <a:pt x="1243" y="716"/>
                      <a:pt x="1289" y="624"/>
                      <a:pt x="1289" y="624"/>
                    </a:cubicBezTo>
                    <a:cubicBezTo>
                      <a:pt x="1329" y="618"/>
                      <a:pt x="1388" y="578"/>
                      <a:pt x="1388" y="578"/>
                    </a:cubicBezTo>
                    <a:cubicBezTo>
                      <a:pt x="1506" y="486"/>
                      <a:pt x="1717" y="78"/>
                      <a:pt x="1730" y="39"/>
                    </a:cubicBezTo>
                    <a:cubicBezTo>
                      <a:pt x="1743" y="0"/>
                      <a:pt x="1711" y="7"/>
                      <a:pt x="1711" y="7"/>
                    </a:cubicBezTo>
                    <a:moveTo>
                      <a:pt x="1664" y="94"/>
                    </a:moveTo>
                    <a:cubicBezTo>
                      <a:pt x="1652" y="132"/>
                      <a:pt x="1489" y="406"/>
                      <a:pt x="1350" y="528"/>
                    </a:cubicBezTo>
                    <a:cubicBezTo>
                      <a:pt x="1309" y="563"/>
                      <a:pt x="1260" y="562"/>
                      <a:pt x="1232" y="568"/>
                    </a:cubicBezTo>
                    <a:cubicBezTo>
                      <a:pt x="1221" y="570"/>
                      <a:pt x="1213" y="577"/>
                      <a:pt x="1207" y="586"/>
                    </a:cubicBezTo>
                    <a:cubicBezTo>
                      <a:pt x="1195" y="607"/>
                      <a:pt x="1177" y="651"/>
                      <a:pt x="1137" y="681"/>
                    </a:cubicBezTo>
                    <a:cubicBezTo>
                      <a:pt x="1088" y="718"/>
                      <a:pt x="934" y="753"/>
                      <a:pt x="821" y="769"/>
                    </a:cubicBezTo>
                    <a:cubicBezTo>
                      <a:pt x="737" y="781"/>
                      <a:pt x="679" y="760"/>
                      <a:pt x="657" y="750"/>
                    </a:cubicBezTo>
                    <a:cubicBezTo>
                      <a:pt x="650" y="746"/>
                      <a:pt x="642" y="746"/>
                      <a:pt x="636" y="750"/>
                    </a:cubicBezTo>
                    <a:cubicBezTo>
                      <a:pt x="572" y="780"/>
                      <a:pt x="431" y="762"/>
                      <a:pt x="431" y="762"/>
                    </a:cubicBezTo>
                    <a:cubicBezTo>
                      <a:pt x="197" y="733"/>
                      <a:pt x="73" y="499"/>
                      <a:pt x="39" y="406"/>
                    </a:cubicBezTo>
                    <a:cubicBezTo>
                      <a:pt x="12" y="331"/>
                      <a:pt x="29" y="163"/>
                      <a:pt x="36" y="101"/>
                    </a:cubicBezTo>
                    <a:cubicBezTo>
                      <a:pt x="38" y="89"/>
                      <a:pt x="50" y="82"/>
                      <a:pt x="61" y="86"/>
                    </a:cubicBezTo>
                    <a:cubicBezTo>
                      <a:pt x="102" y="103"/>
                      <a:pt x="188" y="139"/>
                      <a:pt x="243" y="159"/>
                    </a:cubicBezTo>
                    <a:cubicBezTo>
                      <a:pt x="292" y="177"/>
                      <a:pt x="338" y="213"/>
                      <a:pt x="362" y="234"/>
                    </a:cubicBezTo>
                    <a:cubicBezTo>
                      <a:pt x="372" y="243"/>
                      <a:pt x="375" y="258"/>
                      <a:pt x="368" y="270"/>
                    </a:cubicBezTo>
                    <a:cubicBezTo>
                      <a:pt x="304" y="374"/>
                      <a:pt x="328" y="484"/>
                      <a:pt x="328" y="484"/>
                    </a:cubicBezTo>
                    <a:cubicBezTo>
                      <a:pt x="306" y="516"/>
                      <a:pt x="294" y="598"/>
                      <a:pt x="308" y="607"/>
                    </a:cubicBezTo>
                    <a:cubicBezTo>
                      <a:pt x="322" y="616"/>
                      <a:pt x="355" y="547"/>
                      <a:pt x="355" y="547"/>
                    </a:cubicBezTo>
                    <a:cubicBezTo>
                      <a:pt x="355" y="547"/>
                      <a:pt x="379" y="579"/>
                      <a:pt x="427" y="597"/>
                    </a:cubicBezTo>
                    <a:cubicBezTo>
                      <a:pt x="474" y="615"/>
                      <a:pt x="535" y="593"/>
                      <a:pt x="489" y="584"/>
                    </a:cubicBezTo>
                    <a:cubicBezTo>
                      <a:pt x="444" y="575"/>
                      <a:pt x="388" y="527"/>
                      <a:pt x="380" y="458"/>
                    </a:cubicBezTo>
                    <a:cubicBezTo>
                      <a:pt x="373" y="389"/>
                      <a:pt x="410" y="295"/>
                      <a:pt x="453" y="262"/>
                    </a:cubicBezTo>
                    <a:cubicBezTo>
                      <a:pt x="496" y="229"/>
                      <a:pt x="754" y="183"/>
                      <a:pt x="781" y="189"/>
                    </a:cubicBezTo>
                    <a:cubicBezTo>
                      <a:pt x="807" y="196"/>
                      <a:pt x="843" y="268"/>
                      <a:pt x="866" y="251"/>
                    </a:cubicBezTo>
                    <a:cubicBezTo>
                      <a:pt x="889" y="234"/>
                      <a:pt x="822" y="170"/>
                      <a:pt x="844" y="156"/>
                    </a:cubicBezTo>
                    <a:cubicBezTo>
                      <a:pt x="866" y="142"/>
                      <a:pt x="953" y="123"/>
                      <a:pt x="1002" y="116"/>
                    </a:cubicBezTo>
                    <a:cubicBezTo>
                      <a:pt x="1033" y="111"/>
                      <a:pt x="1146" y="142"/>
                      <a:pt x="1257" y="159"/>
                    </a:cubicBezTo>
                    <a:cubicBezTo>
                      <a:pt x="1262" y="160"/>
                      <a:pt x="1266" y="166"/>
                      <a:pt x="1264" y="172"/>
                    </a:cubicBezTo>
                    <a:cubicBezTo>
                      <a:pt x="1239" y="234"/>
                      <a:pt x="1174" y="288"/>
                      <a:pt x="1136" y="313"/>
                    </a:cubicBezTo>
                    <a:cubicBezTo>
                      <a:pt x="1095" y="339"/>
                      <a:pt x="951" y="442"/>
                      <a:pt x="902" y="467"/>
                    </a:cubicBezTo>
                    <a:cubicBezTo>
                      <a:pt x="853" y="492"/>
                      <a:pt x="737" y="525"/>
                      <a:pt x="701" y="538"/>
                    </a:cubicBezTo>
                    <a:cubicBezTo>
                      <a:pt x="665" y="551"/>
                      <a:pt x="667" y="565"/>
                      <a:pt x="667" y="565"/>
                    </a:cubicBezTo>
                    <a:cubicBezTo>
                      <a:pt x="693" y="601"/>
                      <a:pt x="879" y="511"/>
                      <a:pt x="876" y="529"/>
                    </a:cubicBezTo>
                    <a:cubicBezTo>
                      <a:pt x="873" y="546"/>
                      <a:pt x="885" y="602"/>
                      <a:pt x="897" y="597"/>
                    </a:cubicBezTo>
                    <a:cubicBezTo>
                      <a:pt x="908" y="593"/>
                      <a:pt x="907" y="533"/>
                      <a:pt x="922" y="514"/>
                    </a:cubicBezTo>
                    <a:cubicBezTo>
                      <a:pt x="937" y="494"/>
                      <a:pt x="1103" y="397"/>
                      <a:pt x="1169" y="358"/>
                    </a:cubicBezTo>
                    <a:cubicBezTo>
                      <a:pt x="1235" y="319"/>
                      <a:pt x="1305" y="234"/>
                      <a:pt x="1319" y="205"/>
                    </a:cubicBezTo>
                    <a:cubicBezTo>
                      <a:pt x="1332" y="176"/>
                      <a:pt x="1361" y="168"/>
                      <a:pt x="1361" y="168"/>
                    </a:cubicBezTo>
                    <a:cubicBezTo>
                      <a:pt x="1360" y="168"/>
                      <a:pt x="1397" y="170"/>
                      <a:pt x="1432" y="163"/>
                    </a:cubicBezTo>
                    <a:cubicBezTo>
                      <a:pt x="1564" y="136"/>
                      <a:pt x="1675" y="57"/>
                      <a:pt x="1664" y="9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32"/>
              <p:cNvSpPr/>
              <p:nvPr/>
            </p:nvSpPr>
            <p:spPr>
              <a:xfrm>
                <a:off x="1744060" y="3034730"/>
                <a:ext cx="851689" cy="344298"/>
              </a:xfrm>
              <a:custGeom>
                <a:rect b="b" l="l" r="r" t="t"/>
                <a:pathLst>
                  <a:path extrusionOk="0" h="608" w="1504">
                    <a:moveTo>
                      <a:pt x="614" y="585"/>
                    </a:moveTo>
                    <a:cubicBezTo>
                      <a:pt x="597" y="577"/>
                      <a:pt x="577" y="577"/>
                      <a:pt x="559" y="585"/>
                    </a:cubicBezTo>
                    <a:cubicBezTo>
                      <a:pt x="518" y="605"/>
                      <a:pt x="413" y="601"/>
                      <a:pt x="367" y="596"/>
                    </a:cubicBezTo>
                    <a:cubicBezTo>
                      <a:pt x="278" y="585"/>
                      <a:pt x="196" y="536"/>
                      <a:pt x="127" y="450"/>
                    </a:cubicBezTo>
                    <a:cubicBezTo>
                      <a:pt x="64" y="373"/>
                      <a:pt x="29" y="287"/>
                      <a:pt x="17" y="253"/>
                    </a:cubicBezTo>
                    <a:cubicBezTo>
                      <a:pt x="0" y="209"/>
                      <a:pt x="2" y="116"/>
                      <a:pt x="9" y="27"/>
                    </a:cubicBezTo>
                    <a:cubicBezTo>
                      <a:pt x="10" y="11"/>
                      <a:pt x="27" y="0"/>
                      <a:pt x="42" y="7"/>
                    </a:cubicBezTo>
                    <a:cubicBezTo>
                      <a:pt x="84" y="24"/>
                      <a:pt x="133" y="43"/>
                      <a:pt x="169" y="56"/>
                    </a:cubicBezTo>
                    <a:cubicBezTo>
                      <a:pt x="196" y="66"/>
                      <a:pt x="222" y="83"/>
                      <a:pt x="243" y="98"/>
                    </a:cubicBezTo>
                    <a:cubicBezTo>
                      <a:pt x="258" y="109"/>
                      <a:pt x="263" y="128"/>
                      <a:pt x="255" y="145"/>
                    </a:cubicBezTo>
                    <a:cubicBezTo>
                      <a:pt x="224" y="214"/>
                      <a:pt x="222" y="280"/>
                      <a:pt x="225" y="319"/>
                    </a:cubicBezTo>
                    <a:cubicBezTo>
                      <a:pt x="226" y="330"/>
                      <a:pt x="224" y="341"/>
                      <a:pt x="220" y="351"/>
                    </a:cubicBezTo>
                    <a:cubicBezTo>
                      <a:pt x="205" y="390"/>
                      <a:pt x="199" y="440"/>
                      <a:pt x="204" y="466"/>
                    </a:cubicBezTo>
                    <a:cubicBezTo>
                      <a:pt x="210" y="494"/>
                      <a:pt x="230" y="508"/>
                      <a:pt x="251" y="508"/>
                    </a:cubicBezTo>
                    <a:cubicBezTo>
                      <a:pt x="258" y="508"/>
                      <a:pt x="271" y="508"/>
                      <a:pt x="289" y="490"/>
                    </a:cubicBezTo>
                    <a:cubicBezTo>
                      <a:pt x="299" y="479"/>
                      <a:pt x="315" y="477"/>
                      <a:pt x="329" y="484"/>
                    </a:cubicBezTo>
                    <a:cubicBezTo>
                      <a:pt x="337" y="487"/>
                      <a:pt x="344" y="491"/>
                      <a:pt x="353" y="494"/>
                    </a:cubicBezTo>
                    <a:cubicBezTo>
                      <a:pt x="400" y="512"/>
                      <a:pt x="480" y="507"/>
                      <a:pt x="485" y="457"/>
                    </a:cubicBezTo>
                    <a:cubicBezTo>
                      <a:pt x="485" y="447"/>
                      <a:pt x="485" y="415"/>
                      <a:pt x="437" y="406"/>
                    </a:cubicBezTo>
                    <a:cubicBezTo>
                      <a:pt x="410" y="400"/>
                      <a:pt x="366" y="367"/>
                      <a:pt x="360" y="314"/>
                    </a:cubicBezTo>
                    <a:cubicBezTo>
                      <a:pt x="353" y="258"/>
                      <a:pt x="386" y="177"/>
                      <a:pt x="417" y="155"/>
                    </a:cubicBezTo>
                    <a:cubicBezTo>
                      <a:pt x="442" y="136"/>
                      <a:pt x="611" y="99"/>
                      <a:pt x="688" y="90"/>
                    </a:cubicBezTo>
                    <a:cubicBezTo>
                      <a:pt x="703" y="88"/>
                      <a:pt x="718" y="94"/>
                      <a:pt x="727" y="106"/>
                    </a:cubicBezTo>
                    <a:cubicBezTo>
                      <a:pt x="746" y="127"/>
                      <a:pt x="768" y="154"/>
                      <a:pt x="799" y="154"/>
                    </a:cubicBezTo>
                    <a:cubicBezTo>
                      <a:pt x="810" y="154"/>
                      <a:pt x="820" y="150"/>
                      <a:pt x="830" y="144"/>
                    </a:cubicBezTo>
                    <a:cubicBezTo>
                      <a:pt x="859" y="122"/>
                      <a:pt x="852" y="90"/>
                      <a:pt x="840" y="64"/>
                    </a:cubicBezTo>
                    <a:cubicBezTo>
                      <a:pt x="835" y="52"/>
                      <a:pt x="842" y="37"/>
                      <a:pt x="855" y="34"/>
                    </a:cubicBezTo>
                    <a:cubicBezTo>
                      <a:pt x="970" y="6"/>
                      <a:pt x="976" y="20"/>
                      <a:pt x="1128" y="48"/>
                    </a:cubicBezTo>
                    <a:cubicBezTo>
                      <a:pt x="1138" y="50"/>
                      <a:pt x="1142" y="62"/>
                      <a:pt x="1135" y="69"/>
                    </a:cubicBezTo>
                    <a:cubicBezTo>
                      <a:pt x="1111" y="98"/>
                      <a:pt x="1080" y="124"/>
                      <a:pt x="1054" y="140"/>
                    </a:cubicBezTo>
                    <a:cubicBezTo>
                      <a:pt x="1012" y="167"/>
                      <a:pt x="870" y="269"/>
                      <a:pt x="824" y="293"/>
                    </a:cubicBezTo>
                    <a:cubicBezTo>
                      <a:pt x="779" y="316"/>
                      <a:pt x="664" y="348"/>
                      <a:pt x="627" y="361"/>
                    </a:cubicBezTo>
                    <a:cubicBezTo>
                      <a:pt x="565" y="384"/>
                      <a:pt x="566" y="421"/>
                      <a:pt x="568" y="432"/>
                    </a:cubicBezTo>
                    <a:cubicBezTo>
                      <a:pt x="572" y="461"/>
                      <a:pt x="598" y="474"/>
                      <a:pt x="632" y="474"/>
                    </a:cubicBezTo>
                    <a:cubicBezTo>
                      <a:pt x="670" y="474"/>
                      <a:pt x="726" y="455"/>
                      <a:pt x="768" y="441"/>
                    </a:cubicBezTo>
                    <a:cubicBezTo>
                      <a:pt x="775" y="439"/>
                      <a:pt x="783" y="443"/>
                      <a:pt x="785" y="450"/>
                    </a:cubicBezTo>
                    <a:cubicBezTo>
                      <a:pt x="789" y="462"/>
                      <a:pt x="794" y="474"/>
                      <a:pt x="801" y="482"/>
                    </a:cubicBezTo>
                    <a:cubicBezTo>
                      <a:pt x="815" y="498"/>
                      <a:pt x="836" y="502"/>
                      <a:pt x="853" y="494"/>
                    </a:cubicBezTo>
                    <a:cubicBezTo>
                      <a:pt x="879" y="483"/>
                      <a:pt x="883" y="457"/>
                      <a:pt x="887" y="430"/>
                    </a:cubicBezTo>
                    <a:cubicBezTo>
                      <a:pt x="889" y="421"/>
                      <a:pt x="891" y="405"/>
                      <a:pt x="894" y="399"/>
                    </a:cubicBezTo>
                    <a:cubicBezTo>
                      <a:pt x="907" y="388"/>
                      <a:pt x="959" y="353"/>
                      <a:pt x="1130" y="253"/>
                    </a:cubicBezTo>
                    <a:cubicBezTo>
                      <a:pt x="1203" y="210"/>
                      <a:pt x="1279" y="118"/>
                      <a:pt x="1295" y="83"/>
                    </a:cubicBezTo>
                    <a:cubicBezTo>
                      <a:pt x="1299" y="76"/>
                      <a:pt x="1305" y="71"/>
                      <a:pt x="1309" y="69"/>
                    </a:cubicBezTo>
                    <a:cubicBezTo>
                      <a:pt x="1353" y="69"/>
                      <a:pt x="1397" y="64"/>
                      <a:pt x="1478" y="34"/>
                    </a:cubicBezTo>
                    <a:cubicBezTo>
                      <a:pt x="1492" y="29"/>
                      <a:pt x="1503" y="44"/>
                      <a:pt x="1495" y="56"/>
                    </a:cubicBezTo>
                    <a:cubicBezTo>
                      <a:pt x="1390" y="217"/>
                      <a:pt x="1307" y="374"/>
                      <a:pt x="1168" y="401"/>
                    </a:cubicBezTo>
                    <a:cubicBezTo>
                      <a:pt x="1147" y="406"/>
                      <a:pt x="1128" y="419"/>
                      <a:pt x="1117" y="438"/>
                    </a:cubicBezTo>
                    <a:cubicBezTo>
                      <a:pt x="1047" y="562"/>
                      <a:pt x="1082" y="551"/>
                      <a:pt x="756" y="600"/>
                    </a:cubicBezTo>
                    <a:cubicBezTo>
                      <a:pt x="710" y="607"/>
                      <a:pt x="656" y="605"/>
                      <a:pt x="614" y="585"/>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32"/>
              <p:cNvSpPr/>
              <p:nvPr/>
            </p:nvSpPr>
            <p:spPr>
              <a:xfrm>
                <a:off x="893503" y="2961680"/>
                <a:ext cx="815447" cy="494929"/>
              </a:xfrm>
              <a:custGeom>
                <a:rect b="b" l="l" r="r" t="t"/>
                <a:pathLst>
                  <a:path extrusionOk="0" h="874" w="1440">
                    <a:moveTo>
                      <a:pt x="1439" y="399"/>
                    </a:moveTo>
                    <a:cubicBezTo>
                      <a:pt x="1393" y="754"/>
                      <a:pt x="1071" y="808"/>
                      <a:pt x="913" y="840"/>
                    </a:cubicBezTo>
                    <a:cubicBezTo>
                      <a:pt x="755" y="873"/>
                      <a:pt x="735" y="826"/>
                      <a:pt x="735" y="826"/>
                    </a:cubicBezTo>
                    <a:cubicBezTo>
                      <a:pt x="676" y="866"/>
                      <a:pt x="420" y="833"/>
                      <a:pt x="196" y="682"/>
                    </a:cubicBezTo>
                    <a:cubicBezTo>
                      <a:pt x="77" y="601"/>
                      <a:pt x="31" y="543"/>
                      <a:pt x="13" y="506"/>
                    </a:cubicBezTo>
                    <a:cubicBezTo>
                      <a:pt x="0" y="478"/>
                      <a:pt x="4" y="462"/>
                      <a:pt x="5" y="458"/>
                    </a:cubicBezTo>
                    <a:lnTo>
                      <a:pt x="5" y="458"/>
                    </a:lnTo>
                    <a:cubicBezTo>
                      <a:pt x="5" y="458"/>
                      <a:pt x="157" y="234"/>
                      <a:pt x="466" y="241"/>
                    </a:cubicBezTo>
                    <a:cubicBezTo>
                      <a:pt x="708" y="246"/>
                      <a:pt x="825" y="93"/>
                      <a:pt x="864" y="27"/>
                    </a:cubicBezTo>
                    <a:cubicBezTo>
                      <a:pt x="872" y="13"/>
                      <a:pt x="888" y="7"/>
                      <a:pt x="903" y="10"/>
                    </a:cubicBezTo>
                    <a:cubicBezTo>
                      <a:pt x="912" y="12"/>
                      <a:pt x="924" y="13"/>
                      <a:pt x="939" y="11"/>
                    </a:cubicBezTo>
                    <a:cubicBezTo>
                      <a:pt x="1006" y="1"/>
                      <a:pt x="1043" y="16"/>
                      <a:pt x="1093" y="3"/>
                    </a:cubicBezTo>
                    <a:cubicBezTo>
                      <a:pt x="1104" y="0"/>
                      <a:pt x="1115" y="1"/>
                      <a:pt x="1125" y="6"/>
                    </a:cubicBezTo>
                    <a:cubicBezTo>
                      <a:pt x="1141" y="15"/>
                      <a:pt x="1169" y="26"/>
                      <a:pt x="1209" y="30"/>
                    </a:cubicBezTo>
                    <a:cubicBezTo>
                      <a:pt x="1273" y="36"/>
                      <a:pt x="1320" y="70"/>
                      <a:pt x="1373" y="63"/>
                    </a:cubicBezTo>
                    <a:cubicBezTo>
                      <a:pt x="1402" y="60"/>
                      <a:pt x="1424" y="70"/>
                      <a:pt x="1439" y="57"/>
                    </a:cubicBezTo>
                    <a:cubicBezTo>
                      <a:pt x="1439" y="171"/>
                      <a:pt x="1439" y="96"/>
                      <a:pt x="1439" y="39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32"/>
              <p:cNvSpPr/>
              <p:nvPr/>
            </p:nvSpPr>
            <p:spPr>
              <a:xfrm>
                <a:off x="727016" y="1061808"/>
                <a:ext cx="981934" cy="1527823"/>
              </a:xfrm>
              <a:custGeom>
                <a:rect b="b" l="l" r="r" t="t"/>
                <a:pathLst>
                  <a:path extrusionOk="0" h="2698" w="1734">
                    <a:moveTo>
                      <a:pt x="1733" y="2697"/>
                    </a:moveTo>
                    <a:cubicBezTo>
                      <a:pt x="1705" y="2569"/>
                      <a:pt x="1635" y="2531"/>
                      <a:pt x="1556" y="2505"/>
                    </a:cubicBezTo>
                    <a:cubicBezTo>
                      <a:pt x="1477" y="2479"/>
                      <a:pt x="1279" y="2400"/>
                      <a:pt x="1227" y="2347"/>
                    </a:cubicBezTo>
                    <a:cubicBezTo>
                      <a:pt x="1174" y="2294"/>
                      <a:pt x="1101" y="2235"/>
                      <a:pt x="970" y="2190"/>
                    </a:cubicBezTo>
                    <a:cubicBezTo>
                      <a:pt x="838" y="2144"/>
                      <a:pt x="773" y="2125"/>
                      <a:pt x="668" y="1980"/>
                    </a:cubicBezTo>
                    <a:cubicBezTo>
                      <a:pt x="563" y="1835"/>
                      <a:pt x="464" y="1776"/>
                      <a:pt x="273" y="1645"/>
                    </a:cubicBezTo>
                    <a:cubicBezTo>
                      <a:pt x="83" y="1513"/>
                      <a:pt x="17" y="1309"/>
                      <a:pt x="17" y="1309"/>
                    </a:cubicBezTo>
                    <a:cubicBezTo>
                      <a:pt x="15" y="1303"/>
                      <a:pt x="13" y="1296"/>
                      <a:pt x="12" y="1290"/>
                    </a:cubicBezTo>
                    <a:lnTo>
                      <a:pt x="12" y="1289"/>
                    </a:lnTo>
                    <a:cubicBezTo>
                      <a:pt x="0" y="1218"/>
                      <a:pt x="42" y="1074"/>
                      <a:pt x="76" y="1013"/>
                    </a:cubicBezTo>
                    <a:cubicBezTo>
                      <a:pt x="109" y="954"/>
                      <a:pt x="148" y="961"/>
                      <a:pt x="148" y="961"/>
                    </a:cubicBezTo>
                    <a:cubicBezTo>
                      <a:pt x="148" y="961"/>
                      <a:pt x="115" y="914"/>
                      <a:pt x="194" y="717"/>
                    </a:cubicBezTo>
                    <a:cubicBezTo>
                      <a:pt x="272" y="519"/>
                      <a:pt x="342" y="518"/>
                      <a:pt x="342" y="518"/>
                    </a:cubicBezTo>
                    <a:cubicBezTo>
                      <a:pt x="325" y="471"/>
                      <a:pt x="352" y="420"/>
                      <a:pt x="382" y="380"/>
                    </a:cubicBezTo>
                    <a:cubicBezTo>
                      <a:pt x="463" y="269"/>
                      <a:pt x="570" y="177"/>
                      <a:pt x="691" y="111"/>
                    </a:cubicBezTo>
                    <a:lnTo>
                      <a:pt x="691" y="111"/>
                    </a:lnTo>
                    <a:cubicBezTo>
                      <a:pt x="722" y="94"/>
                      <a:pt x="754" y="79"/>
                      <a:pt x="786" y="66"/>
                    </a:cubicBezTo>
                    <a:cubicBezTo>
                      <a:pt x="843" y="43"/>
                      <a:pt x="914" y="38"/>
                      <a:pt x="972" y="58"/>
                    </a:cubicBezTo>
                    <a:cubicBezTo>
                      <a:pt x="979" y="34"/>
                      <a:pt x="1000" y="16"/>
                      <a:pt x="1024" y="8"/>
                    </a:cubicBezTo>
                    <a:cubicBezTo>
                      <a:pt x="1047" y="0"/>
                      <a:pt x="1073" y="0"/>
                      <a:pt x="1098" y="0"/>
                    </a:cubicBezTo>
                    <a:cubicBezTo>
                      <a:pt x="1210" y="4"/>
                      <a:pt x="1322" y="25"/>
                      <a:pt x="1428" y="63"/>
                    </a:cubicBezTo>
                    <a:cubicBezTo>
                      <a:pt x="1457" y="73"/>
                      <a:pt x="1486" y="85"/>
                      <a:pt x="1510" y="104"/>
                    </a:cubicBezTo>
                    <a:cubicBezTo>
                      <a:pt x="1533" y="124"/>
                      <a:pt x="1553" y="151"/>
                      <a:pt x="1553" y="181"/>
                    </a:cubicBezTo>
                    <a:cubicBezTo>
                      <a:pt x="1625" y="177"/>
                      <a:pt x="1674" y="288"/>
                      <a:pt x="1702" y="382"/>
                    </a:cubicBezTo>
                    <a:cubicBezTo>
                      <a:pt x="1723" y="451"/>
                      <a:pt x="1732" y="512"/>
                      <a:pt x="1732" y="512"/>
                    </a:cubicBezTo>
                    <a:cubicBezTo>
                      <a:pt x="1732" y="512"/>
                      <a:pt x="1732" y="2218"/>
                      <a:pt x="1733" y="269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32"/>
              <p:cNvSpPr/>
              <p:nvPr/>
            </p:nvSpPr>
            <p:spPr>
              <a:xfrm>
                <a:off x="635278" y="1802503"/>
                <a:ext cx="1073672" cy="1438351"/>
              </a:xfrm>
              <a:custGeom>
                <a:rect b="b" l="l" r="r" t="t"/>
                <a:pathLst>
                  <a:path extrusionOk="0" h="2540" w="1896">
                    <a:moveTo>
                      <a:pt x="1895" y="2105"/>
                    </a:moveTo>
                    <a:cubicBezTo>
                      <a:pt x="1879" y="2111"/>
                      <a:pt x="1858" y="2107"/>
                      <a:pt x="1829" y="2111"/>
                    </a:cubicBezTo>
                    <a:cubicBezTo>
                      <a:pt x="1776" y="2117"/>
                      <a:pt x="1727" y="2083"/>
                      <a:pt x="1665" y="2078"/>
                    </a:cubicBezTo>
                    <a:cubicBezTo>
                      <a:pt x="1626" y="2074"/>
                      <a:pt x="1599" y="2063"/>
                      <a:pt x="1583" y="2055"/>
                    </a:cubicBezTo>
                    <a:cubicBezTo>
                      <a:pt x="1571" y="2049"/>
                      <a:pt x="1558" y="2048"/>
                      <a:pt x="1546" y="2053"/>
                    </a:cubicBezTo>
                    <a:cubicBezTo>
                      <a:pt x="1495" y="2073"/>
                      <a:pt x="1509" y="2042"/>
                      <a:pt x="1395" y="2058"/>
                    </a:cubicBezTo>
                    <a:cubicBezTo>
                      <a:pt x="1380" y="2060"/>
                      <a:pt x="1368" y="2059"/>
                      <a:pt x="1359" y="2058"/>
                    </a:cubicBezTo>
                    <a:cubicBezTo>
                      <a:pt x="1344" y="2054"/>
                      <a:pt x="1328" y="2061"/>
                      <a:pt x="1320" y="2075"/>
                    </a:cubicBezTo>
                    <a:cubicBezTo>
                      <a:pt x="1281" y="2141"/>
                      <a:pt x="1164" y="2293"/>
                      <a:pt x="922" y="2288"/>
                    </a:cubicBezTo>
                    <a:cubicBezTo>
                      <a:pt x="613" y="2282"/>
                      <a:pt x="461" y="2505"/>
                      <a:pt x="461" y="2505"/>
                    </a:cubicBezTo>
                    <a:cubicBezTo>
                      <a:pt x="461" y="2505"/>
                      <a:pt x="402" y="2539"/>
                      <a:pt x="297" y="2387"/>
                    </a:cubicBezTo>
                    <a:cubicBezTo>
                      <a:pt x="191" y="2236"/>
                      <a:pt x="250" y="2143"/>
                      <a:pt x="250" y="2143"/>
                    </a:cubicBezTo>
                    <a:cubicBezTo>
                      <a:pt x="250" y="2143"/>
                      <a:pt x="191" y="2125"/>
                      <a:pt x="152" y="1999"/>
                    </a:cubicBezTo>
                    <a:cubicBezTo>
                      <a:pt x="112" y="1874"/>
                      <a:pt x="145" y="1841"/>
                      <a:pt x="145" y="1841"/>
                    </a:cubicBezTo>
                    <a:cubicBezTo>
                      <a:pt x="60" y="1827"/>
                      <a:pt x="47" y="1466"/>
                      <a:pt x="34" y="1387"/>
                    </a:cubicBezTo>
                    <a:cubicBezTo>
                      <a:pt x="20" y="1308"/>
                      <a:pt x="60" y="1242"/>
                      <a:pt x="60" y="1242"/>
                    </a:cubicBezTo>
                    <a:cubicBezTo>
                      <a:pt x="20" y="1203"/>
                      <a:pt x="34" y="999"/>
                      <a:pt x="34" y="855"/>
                    </a:cubicBezTo>
                    <a:cubicBezTo>
                      <a:pt x="34" y="710"/>
                      <a:pt x="93" y="724"/>
                      <a:pt x="93" y="724"/>
                    </a:cubicBezTo>
                    <a:cubicBezTo>
                      <a:pt x="0" y="612"/>
                      <a:pt x="106" y="165"/>
                      <a:pt x="125" y="86"/>
                    </a:cubicBezTo>
                    <a:cubicBezTo>
                      <a:pt x="127" y="81"/>
                      <a:pt x="128" y="76"/>
                      <a:pt x="129" y="72"/>
                    </a:cubicBezTo>
                    <a:cubicBezTo>
                      <a:pt x="149" y="6"/>
                      <a:pt x="178" y="0"/>
                      <a:pt x="178" y="0"/>
                    </a:cubicBezTo>
                    <a:cubicBezTo>
                      <a:pt x="178" y="0"/>
                      <a:pt x="244" y="204"/>
                      <a:pt x="435" y="336"/>
                    </a:cubicBezTo>
                    <a:cubicBezTo>
                      <a:pt x="625" y="467"/>
                      <a:pt x="724" y="526"/>
                      <a:pt x="829" y="671"/>
                    </a:cubicBezTo>
                    <a:cubicBezTo>
                      <a:pt x="934" y="816"/>
                      <a:pt x="1000" y="836"/>
                      <a:pt x="1132" y="881"/>
                    </a:cubicBezTo>
                    <a:cubicBezTo>
                      <a:pt x="1263" y="926"/>
                      <a:pt x="1336" y="985"/>
                      <a:pt x="1388" y="1038"/>
                    </a:cubicBezTo>
                    <a:cubicBezTo>
                      <a:pt x="1441" y="1091"/>
                      <a:pt x="1638" y="1170"/>
                      <a:pt x="1717" y="1196"/>
                    </a:cubicBezTo>
                    <a:cubicBezTo>
                      <a:pt x="1772" y="1214"/>
                      <a:pt x="1823" y="1239"/>
                      <a:pt x="1858" y="1295"/>
                    </a:cubicBezTo>
                    <a:cubicBezTo>
                      <a:pt x="1873" y="1320"/>
                      <a:pt x="1886" y="1350"/>
                      <a:pt x="1894" y="1388"/>
                    </a:cubicBezTo>
                    <a:cubicBezTo>
                      <a:pt x="1895" y="1610"/>
                      <a:pt x="1895" y="2105"/>
                      <a:pt x="1895" y="210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32"/>
              <p:cNvSpPr/>
              <p:nvPr/>
            </p:nvSpPr>
            <p:spPr>
              <a:xfrm>
                <a:off x="1702721" y="1020469"/>
                <a:ext cx="1019309" cy="1569162"/>
              </a:xfrm>
              <a:custGeom>
                <a:rect b="b" l="l" r="r" t="t"/>
                <a:pathLst>
                  <a:path extrusionOk="0" h="2771" w="1800">
                    <a:moveTo>
                      <a:pt x="1760" y="1415"/>
                    </a:moveTo>
                    <a:cubicBezTo>
                      <a:pt x="1648" y="1443"/>
                      <a:pt x="1555" y="1573"/>
                      <a:pt x="1516" y="1652"/>
                    </a:cubicBezTo>
                    <a:cubicBezTo>
                      <a:pt x="1476" y="1731"/>
                      <a:pt x="1470" y="1731"/>
                      <a:pt x="1404" y="1764"/>
                    </a:cubicBezTo>
                    <a:cubicBezTo>
                      <a:pt x="1339" y="1797"/>
                      <a:pt x="1312" y="1882"/>
                      <a:pt x="1312" y="1882"/>
                    </a:cubicBezTo>
                    <a:cubicBezTo>
                      <a:pt x="1187" y="2126"/>
                      <a:pt x="1029" y="2171"/>
                      <a:pt x="839" y="2224"/>
                    </a:cubicBezTo>
                    <a:cubicBezTo>
                      <a:pt x="648" y="2276"/>
                      <a:pt x="562" y="2381"/>
                      <a:pt x="470" y="2480"/>
                    </a:cubicBezTo>
                    <a:cubicBezTo>
                      <a:pt x="378" y="2578"/>
                      <a:pt x="214" y="2598"/>
                      <a:pt x="115" y="2637"/>
                    </a:cubicBezTo>
                    <a:cubicBezTo>
                      <a:pt x="31" y="2671"/>
                      <a:pt x="13" y="2751"/>
                      <a:pt x="9" y="2770"/>
                    </a:cubicBezTo>
                    <a:lnTo>
                      <a:pt x="8" y="585"/>
                    </a:lnTo>
                    <a:cubicBezTo>
                      <a:pt x="8" y="585"/>
                      <a:pt x="0" y="479"/>
                      <a:pt x="59" y="363"/>
                    </a:cubicBezTo>
                    <a:cubicBezTo>
                      <a:pt x="90" y="301"/>
                      <a:pt x="138" y="244"/>
                      <a:pt x="201" y="199"/>
                    </a:cubicBezTo>
                    <a:cubicBezTo>
                      <a:pt x="379" y="70"/>
                      <a:pt x="511" y="60"/>
                      <a:pt x="583" y="81"/>
                    </a:cubicBezTo>
                    <a:lnTo>
                      <a:pt x="583" y="81"/>
                    </a:lnTo>
                    <a:cubicBezTo>
                      <a:pt x="595" y="84"/>
                      <a:pt x="606" y="89"/>
                      <a:pt x="615" y="94"/>
                    </a:cubicBezTo>
                    <a:cubicBezTo>
                      <a:pt x="615" y="94"/>
                      <a:pt x="619" y="87"/>
                      <a:pt x="629" y="80"/>
                    </a:cubicBezTo>
                    <a:lnTo>
                      <a:pt x="629" y="80"/>
                    </a:lnTo>
                    <a:cubicBezTo>
                      <a:pt x="755" y="0"/>
                      <a:pt x="1207" y="183"/>
                      <a:pt x="1207" y="311"/>
                    </a:cubicBezTo>
                    <a:cubicBezTo>
                      <a:pt x="1207" y="311"/>
                      <a:pt x="1266" y="278"/>
                      <a:pt x="1358" y="436"/>
                    </a:cubicBezTo>
                    <a:cubicBezTo>
                      <a:pt x="1450" y="594"/>
                      <a:pt x="1424" y="600"/>
                      <a:pt x="1424" y="600"/>
                    </a:cubicBezTo>
                    <a:cubicBezTo>
                      <a:pt x="1424" y="600"/>
                      <a:pt x="1470" y="606"/>
                      <a:pt x="1529" y="705"/>
                    </a:cubicBezTo>
                    <a:cubicBezTo>
                      <a:pt x="1588" y="803"/>
                      <a:pt x="1680" y="962"/>
                      <a:pt x="1641" y="1027"/>
                    </a:cubicBezTo>
                    <a:cubicBezTo>
                      <a:pt x="1641" y="1027"/>
                      <a:pt x="1674" y="1014"/>
                      <a:pt x="1700" y="1067"/>
                    </a:cubicBezTo>
                    <a:cubicBezTo>
                      <a:pt x="1727" y="1119"/>
                      <a:pt x="1799" y="1362"/>
                      <a:pt x="1760" y="141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32"/>
              <p:cNvSpPr/>
              <p:nvPr/>
            </p:nvSpPr>
            <p:spPr>
              <a:xfrm>
                <a:off x="1708384" y="1819491"/>
                <a:ext cx="1088395" cy="1284889"/>
              </a:xfrm>
              <a:custGeom>
                <a:rect b="b" l="l" r="r" t="t"/>
                <a:pathLst>
                  <a:path extrusionOk="0" h="2269" w="1922">
                    <a:moveTo>
                      <a:pt x="1842" y="1581"/>
                    </a:moveTo>
                    <a:cubicBezTo>
                      <a:pt x="1842" y="1581"/>
                      <a:pt x="1875" y="1621"/>
                      <a:pt x="1842" y="1733"/>
                    </a:cubicBezTo>
                    <a:cubicBezTo>
                      <a:pt x="1809" y="1844"/>
                      <a:pt x="1802" y="1923"/>
                      <a:pt x="1711" y="2035"/>
                    </a:cubicBezTo>
                    <a:cubicBezTo>
                      <a:pt x="1711" y="2035"/>
                      <a:pt x="1539" y="2170"/>
                      <a:pt x="1312" y="2161"/>
                    </a:cubicBezTo>
                    <a:cubicBezTo>
                      <a:pt x="1086" y="2151"/>
                      <a:pt x="1075" y="2092"/>
                      <a:pt x="971" y="2103"/>
                    </a:cubicBezTo>
                    <a:cubicBezTo>
                      <a:pt x="878" y="2113"/>
                      <a:pt x="815" y="2135"/>
                      <a:pt x="798" y="2164"/>
                    </a:cubicBezTo>
                    <a:cubicBezTo>
                      <a:pt x="795" y="2168"/>
                      <a:pt x="790" y="2170"/>
                      <a:pt x="785" y="2168"/>
                    </a:cubicBezTo>
                    <a:cubicBezTo>
                      <a:pt x="775" y="2165"/>
                      <a:pt x="756" y="2163"/>
                      <a:pt x="718" y="2174"/>
                    </a:cubicBezTo>
                    <a:cubicBezTo>
                      <a:pt x="657" y="2192"/>
                      <a:pt x="486" y="2222"/>
                      <a:pt x="431" y="2262"/>
                    </a:cubicBezTo>
                    <a:cubicBezTo>
                      <a:pt x="423" y="2268"/>
                      <a:pt x="412" y="2266"/>
                      <a:pt x="407" y="2258"/>
                    </a:cubicBezTo>
                    <a:cubicBezTo>
                      <a:pt x="391" y="2235"/>
                      <a:pt x="351" y="2195"/>
                      <a:pt x="252" y="2162"/>
                    </a:cubicBezTo>
                    <a:cubicBezTo>
                      <a:pt x="100" y="2111"/>
                      <a:pt x="67" y="2055"/>
                      <a:pt x="0" y="2075"/>
                    </a:cubicBezTo>
                    <a:lnTo>
                      <a:pt x="0" y="1359"/>
                    </a:lnTo>
                    <a:cubicBezTo>
                      <a:pt x="3" y="1339"/>
                      <a:pt x="21" y="1260"/>
                      <a:pt x="105" y="1226"/>
                    </a:cubicBezTo>
                    <a:cubicBezTo>
                      <a:pt x="204" y="1186"/>
                      <a:pt x="368" y="1167"/>
                      <a:pt x="461" y="1068"/>
                    </a:cubicBezTo>
                    <a:cubicBezTo>
                      <a:pt x="553" y="969"/>
                      <a:pt x="638" y="864"/>
                      <a:pt x="829" y="812"/>
                    </a:cubicBezTo>
                    <a:cubicBezTo>
                      <a:pt x="1020" y="760"/>
                      <a:pt x="1178" y="714"/>
                      <a:pt x="1302" y="470"/>
                    </a:cubicBezTo>
                    <a:cubicBezTo>
                      <a:pt x="1302" y="470"/>
                      <a:pt x="1329" y="385"/>
                      <a:pt x="1395" y="352"/>
                    </a:cubicBezTo>
                    <a:cubicBezTo>
                      <a:pt x="1460" y="319"/>
                      <a:pt x="1466" y="319"/>
                      <a:pt x="1506" y="240"/>
                    </a:cubicBezTo>
                    <a:cubicBezTo>
                      <a:pt x="1545" y="161"/>
                      <a:pt x="1638" y="32"/>
                      <a:pt x="1750" y="3"/>
                    </a:cubicBezTo>
                    <a:cubicBezTo>
                      <a:pt x="1762" y="0"/>
                      <a:pt x="1782" y="3"/>
                      <a:pt x="1800" y="48"/>
                    </a:cubicBezTo>
                    <a:cubicBezTo>
                      <a:pt x="1801" y="51"/>
                      <a:pt x="1802" y="53"/>
                      <a:pt x="1803" y="56"/>
                    </a:cubicBezTo>
                    <a:cubicBezTo>
                      <a:pt x="1822" y="121"/>
                      <a:pt x="1842" y="253"/>
                      <a:pt x="1809" y="299"/>
                    </a:cubicBezTo>
                    <a:cubicBezTo>
                      <a:pt x="1809" y="299"/>
                      <a:pt x="1855" y="292"/>
                      <a:pt x="1868" y="404"/>
                    </a:cubicBezTo>
                    <a:cubicBezTo>
                      <a:pt x="1880" y="516"/>
                      <a:pt x="1921" y="726"/>
                      <a:pt x="1855" y="786"/>
                    </a:cubicBezTo>
                    <a:cubicBezTo>
                      <a:pt x="1855" y="786"/>
                      <a:pt x="1901" y="785"/>
                      <a:pt x="1901" y="955"/>
                    </a:cubicBezTo>
                    <a:cubicBezTo>
                      <a:pt x="1901" y="1126"/>
                      <a:pt x="1895" y="1172"/>
                      <a:pt x="1862" y="1192"/>
                    </a:cubicBezTo>
                    <a:cubicBezTo>
                      <a:pt x="1862" y="1192"/>
                      <a:pt x="1908" y="1199"/>
                      <a:pt x="1901" y="1285"/>
                    </a:cubicBezTo>
                    <a:cubicBezTo>
                      <a:pt x="1895" y="1371"/>
                      <a:pt x="1888" y="1548"/>
                      <a:pt x="1842" y="158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32"/>
              <p:cNvSpPr/>
              <p:nvPr/>
            </p:nvSpPr>
            <p:spPr>
              <a:xfrm>
                <a:off x="1707818" y="1819491"/>
                <a:ext cx="1088395" cy="1285456"/>
              </a:xfrm>
              <a:custGeom>
                <a:rect b="b" l="l" r="r" t="t"/>
                <a:pathLst>
                  <a:path extrusionOk="0" h="2270" w="1922">
                    <a:moveTo>
                      <a:pt x="1902" y="1285"/>
                    </a:moveTo>
                    <a:cubicBezTo>
                      <a:pt x="1909" y="1199"/>
                      <a:pt x="1862" y="1193"/>
                      <a:pt x="1862" y="1193"/>
                    </a:cubicBezTo>
                    <a:cubicBezTo>
                      <a:pt x="1895" y="1173"/>
                      <a:pt x="1902" y="1127"/>
                      <a:pt x="1902" y="956"/>
                    </a:cubicBezTo>
                    <a:cubicBezTo>
                      <a:pt x="1902" y="786"/>
                      <a:pt x="1856" y="786"/>
                      <a:pt x="1856" y="786"/>
                    </a:cubicBezTo>
                    <a:cubicBezTo>
                      <a:pt x="1921" y="727"/>
                      <a:pt x="1882" y="516"/>
                      <a:pt x="1869" y="405"/>
                    </a:cubicBezTo>
                    <a:cubicBezTo>
                      <a:pt x="1856" y="293"/>
                      <a:pt x="1810" y="300"/>
                      <a:pt x="1810" y="300"/>
                    </a:cubicBezTo>
                    <a:cubicBezTo>
                      <a:pt x="1843" y="253"/>
                      <a:pt x="1823" y="122"/>
                      <a:pt x="1803" y="56"/>
                    </a:cubicBezTo>
                    <a:cubicBezTo>
                      <a:pt x="1803" y="54"/>
                      <a:pt x="1802" y="51"/>
                      <a:pt x="1801" y="49"/>
                    </a:cubicBezTo>
                    <a:cubicBezTo>
                      <a:pt x="1783" y="3"/>
                      <a:pt x="1763" y="0"/>
                      <a:pt x="1751" y="4"/>
                    </a:cubicBezTo>
                    <a:cubicBezTo>
                      <a:pt x="1639" y="32"/>
                      <a:pt x="1546" y="162"/>
                      <a:pt x="1507" y="241"/>
                    </a:cubicBezTo>
                    <a:cubicBezTo>
                      <a:pt x="1467" y="319"/>
                      <a:pt x="1461" y="319"/>
                      <a:pt x="1395" y="352"/>
                    </a:cubicBezTo>
                    <a:cubicBezTo>
                      <a:pt x="1330" y="385"/>
                      <a:pt x="1303" y="471"/>
                      <a:pt x="1303" y="471"/>
                    </a:cubicBezTo>
                    <a:cubicBezTo>
                      <a:pt x="1178" y="714"/>
                      <a:pt x="1020" y="760"/>
                      <a:pt x="830" y="813"/>
                    </a:cubicBezTo>
                    <a:cubicBezTo>
                      <a:pt x="639" y="864"/>
                      <a:pt x="553" y="970"/>
                      <a:pt x="461" y="1068"/>
                    </a:cubicBezTo>
                    <a:cubicBezTo>
                      <a:pt x="369" y="1167"/>
                      <a:pt x="205" y="1187"/>
                      <a:pt x="106" y="1226"/>
                    </a:cubicBezTo>
                    <a:cubicBezTo>
                      <a:pt x="22" y="1260"/>
                      <a:pt x="4" y="1339"/>
                      <a:pt x="0" y="1359"/>
                    </a:cubicBezTo>
                    <a:lnTo>
                      <a:pt x="1" y="2076"/>
                    </a:lnTo>
                    <a:cubicBezTo>
                      <a:pt x="68" y="2055"/>
                      <a:pt x="100" y="2111"/>
                      <a:pt x="252" y="2162"/>
                    </a:cubicBezTo>
                    <a:cubicBezTo>
                      <a:pt x="352" y="2196"/>
                      <a:pt x="391" y="2235"/>
                      <a:pt x="407" y="2259"/>
                    </a:cubicBezTo>
                    <a:cubicBezTo>
                      <a:pt x="413" y="2267"/>
                      <a:pt x="424" y="2269"/>
                      <a:pt x="432" y="2263"/>
                    </a:cubicBezTo>
                    <a:cubicBezTo>
                      <a:pt x="487" y="2222"/>
                      <a:pt x="657" y="2193"/>
                      <a:pt x="718" y="2175"/>
                    </a:cubicBezTo>
                    <a:cubicBezTo>
                      <a:pt x="757" y="2163"/>
                      <a:pt x="776" y="2165"/>
                      <a:pt x="785" y="2168"/>
                    </a:cubicBezTo>
                    <a:cubicBezTo>
                      <a:pt x="790" y="2170"/>
                      <a:pt x="795" y="2168"/>
                      <a:pt x="798" y="2164"/>
                    </a:cubicBezTo>
                    <a:cubicBezTo>
                      <a:pt x="815" y="2135"/>
                      <a:pt x="879" y="2113"/>
                      <a:pt x="971" y="2104"/>
                    </a:cubicBezTo>
                    <a:cubicBezTo>
                      <a:pt x="1075" y="2093"/>
                      <a:pt x="1086" y="2152"/>
                      <a:pt x="1313" y="2161"/>
                    </a:cubicBezTo>
                    <a:cubicBezTo>
                      <a:pt x="1539" y="2170"/>
                      <a:pt x="1711" y="2035"/>
                      <a:pt x="1711" y="2035"/>
                    </a:cubicBezTo>
                    <a:cubicBezTo>
                      <a:pt x="1803" y="1924"/>
                      <a:pt x="1810" y="1845"/>
                      <a:pt x="1842" y="1733"/>
                    </a:cubicBezTo>
                    <a:cubicBezTo>
                      <a:pt x="1875" y="1621"/>
                      <a:pt x="1842" y="1582"/>
                      <a:pt x="1842" y="1582"/>
                    </a:cubicBezTo>
                    <a:cubicBezTo>
                      <a:pt x="1889" y="1548"/>
                      <a:pt x="1896" y="1371"/>
                      <a:pt x="1902" y="1285"/>
                    </a:cubicBezTo>
                    <a:moveTo>
                      <a:pt x="952" y="1982"/>
                    </a:moveTo>
                    <a:cubicBezTo>
                      <a:pt x="931" y="2065"/>
                      <a:pt x="803" y="2115"/>
                      <a:pt x="683" y="2141"/>
                    </a:cubicBezTo>
                    <a:cubicBezTo>
                      <a:pt x="594" y="2161"/>
                      <a:pt x="493" y="2185"/>
                      <a:pt x="447" y="2196"/>
                    </a:cubicBezTo>
                    <a:cubicBezTo>
                      <a:pt x="432" y="2200"/>
                      <a:pt x="416" y="2196"/>
                      <a:pt x="404" y="2186"/>
                    </a:cubicBezTo>
                    <a:cubicBezTo>
                      <a:pt x="329" y="2126"/>
                      <a:pt x="103" y="2065"/>
                      <a:pt x="42" y="2019"/>
                    </a:cubicBezTo>
                    <a:cubicBezTo>
                      <a:pt x="14" y="1998"/>
                      <a:pt x="26" y="1908"/>
                      <a:pt x="26" y="1908"/>
                    </a:cubicBezTo>
                    <a:cubicBezTo>
                      <a:pt x="26" y="1908"/>
                      <a:pt x="34" y="1866"/>
                      <a:pt x="62" y="1884"/>
                    </a:cubicBezTo>
                    <a:cubicBezTo>
                      <a:pt x="91" y="1901"/>
                      <a:pt x="156" y="1908"/>
                      <a:pt x="234" y="1915"/>
                    </a:cubicBezTo>
                    <a:cubicBezTo>
                      <a:pt x="311" y="1923"/>
                      <a:pt x="321" y="1887"/>
                      <a:pt x="321" y="1887"/>
                    </a:cubicBezTo>
                    <a:cubicBezTo>
                      <a:pt x="295" y="1858"/>
                      <a:pt x="223" y="1870"/>
                      <a:pt x="143" y="1856"/>
                    </a:cubicBezTo>
                    <a:cubicBezTo>
                      <a:pt x="64" y="1843"/>
                      <a:pt x="35" y="1794"/>
                      <a:pt x="26" y="1770"/>
                    </a:cubicBezTo>
                    <a:cubicBezTo>
                      <a:pt x="17" y="1746"/>
                      <a:pt x="13" y="1411"/>
                      <a:pt x="52" y="1319"/>
                    </a:cubicBezTo>
                    <a:cubicBezTo>
                      <a:pt x="90" y="1228"/>
                      <a:pt x="273" y="1210"/>
                      <a:pt x="330" y="1193"/>
                    </a:cubicBezTo>
                    <a:cubicBezTo>
                      <a:pt x="386" y="1177"/>
                      <a:pt x="460" y="1133"/>
                      <a:pt x="523" y="1046"/>
                    </a:cubicBezTo>
                    <a:cubicBezTo>
                      <a:pt x="586" y="960"/>
                      <a:pt x="738" y="872"/>
                      <a:pt x="738" y="872"/>
                    </a:cubicBezTo>
                    <a:cubicBezTo>
                      <a:pt x="809" y="827"/>
                      <a:pt x="986" y="798"/>
                      <a:pt x="1120" y="730"/>
                    </a:cubicBezTo>
                    <a:cubicBezTo>
                      <a:pt x="1253" y="663"/>
                      <a:pt x="1309" y="520"/>
                      <a:pt x="1333" y="473"/>
                    </a:cubicBezTo>
                    <a:cubicBezTo>
                      <a:pt x="1356" y="426"/>
                      <a:pt x="1378" y="394"/>
                      <a:pt x="1449" y="359"/>
                    </a:cubicBezTo>
                    <a:cubicBezTo>
                      <a:pt x="1520" y="324"/>
                      <a:pt x="1559" y="214"/>
                      <a:pt x="1590" y="162"/>
                    </a:cubicBezTo>
                    <a:cubicBezTo>
                      <a:pt x="1620" y="110"/>
                      <a:pt x="1743" y="14"/>
                      <a:pt x="1772" y="44"/>
                    </a:cubicBezTo>
                    <a:cubicBezTo>
                      <a:pt x="1801" y="74"/>
                      <a:pt x="1809" y="254"/>
                      <a:pt x="1787" y="288"/>
                    </a:cubicBezTo>
                    <a:cubicBezTo>
                      <a:pt x="1765" y="322"/>
                      <a:pt x="1709" y="344"/>
                      <a:pt x="1681" y="349"/>
                    </a:cubicBezTo>
                    <a:cubicBezTo>
                      <a:pt x="1653" y="353"/>
                      <a:pt x="1651" y="367"/>
                      <a:pt x="1651" y="367"/>
                    </a:cubicBezTo>
                    <a:cubicBezTo>
                      <a:pt x="1719" y="399"/>
                      <a:pt x="1804" y="349"/>
                      <a:pt x="1804" y="349"/>
                    </a:cubicBezTo>
                    <a:cubicBezTo>
                      <a:pt x="1812" y="354"/>
                      <a:pt x="1828" y="372"/>
                      <a:pt x="1851" y="482"/>
                    </a:cubicBezTo>
                    <a:cubicBezTo>
                      <a:pt x="1874" y="592"/>
                      <a:pt x="1860" y="742"/>
                      <a:pt x="1839" y="766"/>
                    </a:cubicBezTo>
                    <a:cubicBezTo>
                      <a:pt x="1818" y="790"/>
                      <a:pt x="1680" y="811"/>
                      <a:pt x="1595" y="832"/>
                    </a:cubicBezTo>
                    <a:cubicBezTo>
                      <a:pt x="1509" y="853"/>
                      <a:pt x="1436" y="934"/>
                      <a:pt x="1354" y="955"/>
                    </a:cubicBezTo>
                    <a:cubicBezTo>
                      <a:pt x="1272" y="976"/>
                      <a:pt x="1138" y="973"/>
                      <a:pt x="1042" y="1014"/>
                    </a:cubicBezTo>
                    <a:cubicBezTo>
                      <a:pt x="946" y="1056"/>
                      <a:pt x="895" y="1222"/>
                      <a:pt x="895" y="1222"/>
                    </a:cubicBezTo>
                    <a:cubicBezTo>
                      <a:pt x="877" y="1218"/>
                      <a:pt x="836" y="1222"/>
                      <a:pt x="836" y="1222"/>
                    </a:cubicBezTo>
                    <a:cubicBezTo>
                      <a:pt x="776" y="1223"/>
                      <a:pt x="585" y="1349"/>
                      <a:pt x="540" y="1396"/>
                    </a:cubicBezTo>
                    <a:cubicBezTo>
                      <a:pt x="495" y="1443"/>
                      <a:pt x="381" y="1499"/>
                      <a:pt x="344" y="1513"/>
                    </a:cubicBezTo>
                    <a:cubicBezTo>
                      <a:pt x="307" y="1527"/>
                      <a:pt x="236" y="1552"/>
                      <a:pt x="264" y="1563"/>
                    </a:cubicBezTo>
                    <a:cubicBezTo>
                      <a:pt x="292" y="1573"/>
                      <a:pt x="419" y="1558"/>
                      <a:pt x="529" y="1475"/>
                    </a:cubicBezTo>
                    <a:cubicBezTo>
                      <a:pt x="638" y="1392"/>
                      <a:pt x="744" y="1348"/>
                      <a:pt x="803" y="1314"/>
                    </a:cubicBezTo>
                    <a:cubicBezTo>
                      <a:pt x="862" y="1281"/>
                      <a:pt x="896" y="1307"/>
                      <a:pt x="896" y="1307"/>
                    </a:cubicBezTo>
                    <a:cubicBezTo>
                      <a:pt x="894" y="1385"/>
                      <a:pt x="956" y="1525"/>
                      <a:pt x="953" y="1563"/>
                    </a:cubicBezTo>
                    <a:cubicBezTo>
                      <a:pt x="949" y="1601"/>
                      <a:pt x="960" y="1697"/>
                      <a:pt x="960" y="1697"/>
                    </a:cubicBezTo>
                    <a:cubicBezTo>
                      <a:pt x="929" y="1686"/>
                      <a:pt x="813" y="1694"/>
                      <a:pt x="813" y="1694"/>
                    </a:cubicBezTo>
                    <a:lnTo>
                      <a:pt x="786" y="1638"/>
                    </a:lnTo>
                    <a:cubicBezTo>
                      <a:pt x="752" y="1567"/>
                      <a:pt x="717" y="1575"/>
                      <a:pt x="717" y="1575"/>
                    </a:cubicBezTo>
                    <a:cubicBezTo>
                      <a:pt x="700" y="1617"/>
                      <a:pt x="756" y="1698"/>
                      <a:pt x="748" y="1741"/>
                    </a:cubicBezTo>
                    <a:cubicBezTo>
                      <a:pt x="739" y="1784"/>
                      <a:pt x="655" y="1836"/>
                      <a:pt x="620" y="1877"/>
                    </a:cubicBezTo>
                    <a:cubicBezTo>
                      <a:pt x="584" y="1918"/>
                      <a:pt x="597" y="1924"/>
                      <a:pt x="597" y="1924"/>
                    </a:cubicBezTo>
                    <a:cubicBezTo>
                      <a:pt x="716" y="1902"/>
                      <a:pt x="806" y="1774"/>
                      <a:pt x="825" y="1763"/>
                    </a:cubicBezTo>
                    <a:cubicBezTo>
                      <a:pt x="843" y="1752"/>
                      <a:pt x="965" y="1765"/>
                      <a:pt x="981" y="1782"/>
                    </a:cubicBezTo>
                    <a:cubicBezTo>
                      <a:pt x="995" y="1799"/>
                      <a:pt x="972" y="1899"/>
                      <a:pt x="952" y="1982"/>
                    </a:cubicBezTo>
                    <a:moveTo>
                      <a:pt x="990" y="1447"/>
                    </a:moveTo>
                    <a:cubicBezTo>
                      <a:pt x="978" y="1427"/>
                      <a:pt x="937" y="1347"/>
                      <a:pt x="952" y="1278"/>
                    </a:cubicBezTo>
                    <a:cubicBezTo>
                      <a:pt x="966" y="1210"/>
                      <a:pt x="1010" y="1084"/>
                      <a:pt x="1075" y="1058"/>
                    </a:cubicBezTo>
                    <a:cubicBezTo>
                      <a:pt x="1141" y="1032"/>
                      <a:pt x="1261" y="1015"/>
                      <a:pt x="1314" y="1017"/>
                    </a:cubicBezTo>
                    <a:cubicBezTo>
                      <a:pt x="1367" y="1018"/>
                      <a:pt x="1480" y="993"/>
                      <a:pt x="1537" y="943"/>
                    </a:cubicBezTo>
                    <a:cubicBezTo>
                      <a:pt x="1606" y="882"/>
                      <a:pt x="1682" y="867"/>
                      <a:pt x="1734" y="859"/>
                    </a:cubicBezTo>
                    <a:cubicBezTo>
                      <a:pt x="1785" y="852"/>
                      <a:pt x="1850" y="828"/>
                      <a:pt x="1850" y="828"/>
                    </a:cubicBezTo>
                    <a:cubicBezTo>
                      <a:pt x="1850" y="828"/>
                      <a:pt x="1902" y="982"/>
                      <a:pt x="1856" y="1155"/>
                    </a:cubicBezTo>
                    <a:cubicBezTo>
                      <a:pt x="1856" y="1155"/>
                      <a:pt x="1712" y="1160"/>
                      <a:pt x="1670" y="1229"/>
                    </a:cubicBezTo>
                    <a:cubicBezTo>
                      <a:pt x="1628" y="1298"/>
                      <a:pt x="1466" y="1342"/>
                      <a:pt x="1426" y="1354"/>
                    </a:cubicBezTo>
                    <a:cubicBezTo>
                      <a:pt x="1386" y="1366"/>
                      <a:pt x="1195" y="1339"/>
                      <a:pt x="1108" y="1376"/>
                    </a:cubicBezTo>
                    <a:cubicBezTo>
                      <a:pt x="1021" y="1412"/>
                      <a:pt x="1001" y="1466"/>
                      <a:pt x="990" y="1447"/>
                    </a:cubicBezTo>
                    <a:moveTo>
                      <a:pt x="1708" y="1975"/>
                    </a:moveTo>
                    <a:cubicBezTo>
                      <a:pt x="1708" y="1975"/>
                      <a:pt x="1589" y="2089"/>
                      <a:pt x="1426" y="2086"/>
                    </a:cubicBezTo>
                    <a:cubicBezTo>
                      <a:pt x="1263" y="2084"/>
                      <a:pt x="1018" y="2080"/>
                      <a:pt x="1017" y="2051"/>
                    </a:cubicBezTo>
                    <a:cubicBezTo>
                      <a:pt x="1016" y="2023"/>
                      <a:pt x="1067" y="1877"/>
                      <a:pt x="1056" y="1792"/>
                    </a:cubicBezTo>
                    <a:cubicBezTo>
                      <a:pt x="1056" y="1792"/>
                      <a:pt x="1052" y="1775"/>
                      <a:pt x="1118" y="1780"/>
                    </a:cubicBezTo>
                    <a:cubicBezTo>
                      <a:pt x="1185" y="1785"/>
                      <a:pt x="1579" y="1849"/>
                      <a:pt x="1698" y="1770"/>
                    </a:cubicBezTo>
                    <a:cubicBezTo>
                      <a:pt x="1816" y="1691"/>
                      <a:pt x="1820" y="1641"/>
                      <a:pt x="1829" y="1647"/>
                    </a:cubicBezTo>
                    <a:cubicBezTo>
                      <a:pt x="1840" y="1652"/>
                      <a:pt x="1803" y="1877"/>
                      <a:pt x="1708" y="1975"/>
                    </a:cubicBezTo>
                    <a:moveTo>
                      <a:pt x="1831" y="1550"/>
                    </a:moveTo>
                    <a:cubicBezTo>
                      <a:pt x="1811" y="1604"/>
                      <a:pt x="1698" y="1690"/>
                      <a:pt x="1657" y="1713"/>
                    </a:cubicBezTo>
                    <a:cubicBezTo>
                      <a:pt x="1615" y="1737"/>
                      <a:pt x="1536" y="1743"/>
                      <a:pt x="1515" y="1741"/>
                    </a:cubicBezTo>
                    <a:cubicBezTo>
                      <a:pt x="1493" y="1738"/>
                      <a:pt x="1530" y="1638"/>
                      <a:pt x="1550" y="1569"/>
                    </a:cubicBezTo>
                    <a:cubicBezTo>
                      <a:pt x="1570" y="1500"/>
                      <a:pt x="1549" y="1461"/>
                      <a:pt x="1537" y="1510"/>
                    </a:cubicBezTo>
                    <a:cubicBezTo>
                      <a:pt x="1524" y="1559"/>
                      <a:pt x="1464" y="1709"/>
                      <a:pt x="1435" y="1733"/>
                    </a:cubicBezTo>
                    <a:cubicBezTo>
                      <a:pt x="1406" y="1757"/>
                      <a:pt x="1266" y="1728"/>
                      <a:pt x="1189" y="1709"/>
                    </a:cubicBezTo>
                    <a:cubicBezTo>
                      <a:pt x="1112" y="1690"/>
                      <a:pt x="1043" y="1698"/>
                      <a:pt x="1043" y="1698"/>
                    </a:cubicBezTo>
                    <a:cubicBezTo>
                      <a:pt x="1043" y="1698"/>
                      <a:pt x="1021" y="1581"/>
                      <a:pt x="1024" y="1550"/>
                    </a:cubicBezTo>
                    <a:cubicBezTo>
                      <a:pt x="1027" y="1519"/>
                      <a:pt x="1061" y="1477"/>
                      <a:pt x="1154" y="1447"/>
                    </a:cubicBezTo>
                    <a:cubicBezTo>
                      <a:pt x="1246" y="1416"/>
                      <a:pt x="1405" y="1428"/>
                      <a:pt x="1471" y="1414"/>
                    </a:cubicBezTo>
                    <a:cubicBezTo>
                      <a:pt x="1536" y="1400"/>
                      <a:pt x="1660" y="1339"/>
                      <a:pt x="1693" y="1311"/>
                    </a:cubicBezTo>
                    <a:cubicBezTo>
                      <a:pt x="1726" y="1283"/>
                      <a:pt x="1827" y="1200"/>
                      <a:pt x="1863" y="1239"/>
                    </a:cubicBezTo>
                    <a:cubicBezTo>
                      <a:pt x="1899" y="1279"/>
                      <a:pt x="1851" y="1496"/>
                      <a:pt x="1831" y="155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32"/>
              <p:cNvSpPr/>
              <p:nvPr/>
            </p:nvSpPr>
            <p:spPr>
              <a:xfrm>
                <a:off x="1590597" y="2980933"/>
                <a:ext cx="10759" cy="2831"/>
              </a:xfrm>
              <a:custGeom>
                <a:rect b="b" l="l" r="r" t="t"/>
                <a:pathLst>
                  <a:path extrusionOk="0" h="5" w="19">
                    <a:moveTo>
                      <a:pt x="0" y="0"/>
                    </a:moveTo>
                    <a:cubicBezTo>
                      <a:pt x="6" y="1"/>
                      <a:pt x="12" y="3"/>
                      <a:pt x="18" y="4"/>
                    </a:cubicBezTo>
                    <a:cubicBezTo>
                      <a:pt x="12" y="3"/>
                      <a:pt x="6" y="1"/>
                      <a:pt x="0" y="0"/>
                    </a:cubicBezTo>
                    <a:close/>
                  </a:path>
                </a:pathLst>
              </a:custGeom>
              <a:solidFill>
                <a:srgbClr val="58AD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32"/>
              <p:cNvSpPr/>
              <p:nvPr/>
            </p:nvSpPr>
            <p:spPr>
              <a:xfrm>
                <a:off x="737209" y="1914060"/>
                <a:ext cx="947957" cy="1096318"/>
              </a:xfrm>
              <a:custGeom>
                <a:rect b="b" l="l" r="r" t="t"/>
                <a:pathLst>
                  <a:path extrusionOk="0" h="1936" w="1674">
                    <a:moveTo>
                      <a:pt x="803" y="1913"/>
                    </a:moveTo>
                    <a:cubicBezTo>
                      <a:pt x="749" y="1855"/>
                      <a:pt x="758" y="1766"/>
                      <a:pt x="761" y="1707"/>
                    </a:cubicBezTo>
                    <a:cubicBezTo>
                      <a:pt x="762" y="1691"/>
                      <a:pt x="766" y="1675"/>
                      <a:pt x="773" y="1660"/>
                    </a:cubicBezTo>
                    <a:cubicBezTo>
                      <a:pt x="817" y="1574"/>
                      <a:pt x="849" y="1467"/>
                      <a:pt x="861" y="1360"/>
                    </a:cubicBezTo>
                    <a:cubicBezTo>
                      <a:pt x="864" y="1335"/>
                      <a:pt x="896" y="1327"/>
                      <a:pt x="910" y="1349"/>
                    </a:cubicBezTo>
                    <a:cubicBezTo>
                      <a:pt x="931" y="1382"/>
                      <a:pt x="947" y="1419"/>
                      <a:pt x="955" y="1469"/>
                    </a:cubicBezTo>
                    <a:cubicBezTo>
                      <a:pt x="960" y="1495"/>
                      <a:pt x="967" y="1521"/>
                      <a:pt x="976" y="1546"/>
                    </a:cubicBezTo>
                    <a:cubicBezTo>
                      <a:pt x="1004" y="1618"/>
                      <a:pt x="1058" y="1765"/>
                      <a:pt x="1047" y="1782"/>
                    </a:cubicBezTo>
                    <a:cubicBezTo>
                      <a:pt x="989" y="1876"/>
                      <a:pt x="823" y="1935"/>
                      <a:pt x="803" y="1913"/>
                    </a:cubicBezTo>
                    <a:moveTo>
                      <a:pt x="1481" y="1745"/>
                    </a:moveTo>
                    <a:cubicBezTo>
                      <a:pt x="1484" y="1652"/>
                      <a:pt x="1475" y="1591"/>
                      <a:pt x="1461" y="1523"/>
                    </a:cubicBezTo>
                    <a:cubicBezTo>
                      <a:pt x="1455" y="1492"/>
                      <a:pt x="1454" y="1430"/>
                      <a:pt x="1462" y="1389"/>
                    </a:cubicBezTo>
                    <a:cubicBezTo>
                      <a:pt x="1464" y="1376"/>
                      <a:pt x="1478" y="1370"/>
                      <a:pt x="1489" y="1376"/>
                    </a:cubicBezTo>
                    <a:cubicBezTo>
                      <a:pt x="1566" y="1422"/>
                      <a:pt x="1592" y="1334"/>
                      <a:pt x="1576" y="1278"/>
                    </a:cubicBezTo>
                    <a:cubicBezTo>
                      <a:pt x="1556" y="1209"/>
                      <a:pt x="1524" y="1172"/>
                      <a:pt x="1500" y="1155"/>
                    </a:cubicBezTo>
                    <a:cubicBezTo>
                      <a:pt x="1359" y="1058"/>
                      <a:pt x="1284" y="1080"/>
                      <a:pt x="1161" y="1005"/>
                    </a:cubicBezTo>
                    <a:cubicBezTo>
                      <a:pt x="1101" y="968"/>
                      <a:pt x="1062" y="944"/>
                      <a:pt x="992" y="944"/>
                    </a:cubicBezTo>
                    <a:cubicBezTo>
                      <a:pt x="932" y="944"/>
                      <a:pt x="872" y="965"/>
                      <a:pt x="852" y="956"/>
                    </a:cubicBezTo>
                    <a:cubicBezTo>
                      <a:pt x="731" y="897"/>
                      <a:pt x="479" y="768"/>
                      <a:pt x="375" y="687"/>
                    </a:cubicBezTo>
                    <a:cubicBezTo>
                      <a:pt x="272" y="606"/>
                      <a:pt x="215" y="472"/>
                      <a:pt x="46" y="428"/>
                    </a:cubicBezTo>
                    <a:cubicBezTo>
                      <a:pt x="31" y="424"/>
                      <a:pt x="19" y="413"/>
                      <a:pt x="16" y="398"/>
                    </a:cubicBezTo>
                    <a:cubicBezTo>
                      <a:pt x="0" y="341"/>
                      <a:pt x="0" y="143"/>
                      <a:pt x="20" y="15"/>
                    </a:cubicBezTo>
                    <a:cubicBezTo>
                      <a:pt x="22" y="4"/>
                      <a:pt x="37" y="0"/>
                      <a:pt x="44" y="9"/>
                    </a:cubicBezTo>
                    <a:cubicBezTo>
                      <a:pt x="189" y="200"/>
                      <a:pt x="477" y="334"/>
                      <a:pt x="597" y="499"/>
                    </a:cubicBezTo>
                    <a:cubicBezTo>
                      <a:pt x="712" y="657"/>
                      <a:pt x="793" y="686"/>
                      <a:pt x="928" y="732"/>
                    </a:cubicBezTo>
                    <a:cubicBezTo>
                      <a:pt x="1024" y="765"/>
                      <a:pt x="1093" y="805"/>
                      <a:pt x="1163" y="874"/>
                    </a:cubicBezTo>
                    <a:cubicBezTo>
                      <a:pt x="1270" y="981"/>
                      <a:pt x="1546" y="1046"/>
                      <a:pt x="1597" y="1088"/>
                    </a:cubicBezTo>
                    <a:cubicBezTo>
                      <a:pt x="1607" y="1096"/>
                      <a:pt x="1613" y="1110"/>
                      <a:pt x="1614" y="1123"/>
                    </a:cubicBezTo>
                    <a:cubicBezTo>
                      <a:pt x="1619" y="1268"/>
                      <a:pt x="1673" y="1651"/>
                      <a:pt x="1595" y="1774"/>
                    </a:cubicBezTo>
                    <a:cubicBezTo>
                      <a:pt x="1578" y="1799"/>
                      <a:pt x="1479" y="1793"/>
                      <a:pt x="1481" y="1745"/>
                    </a:cubicBezTo>
                    <a:moveTo>
                      <a:pt x="1195" y="1725"/>
                    </a:moveTo>
                    <a:cubicBezTo>
                      <a:pt x="1145" y="1635"/>
                      <a:pt x="1142" y="1552"/>
                      <a:pt x="1128" y="1475"/>
                    </a:cubicBezTo>
                    <a:cubicBezTo>
                      <a:pt x="1114" y="1389"/>
                      <a:pt x="1100" y="1308"/>
                      <a:pt x="1041" y="1233"/>
                    </a:cubicBezTo>
                    <a:cubicBezTo>
                      <a:pt x="990" y="1168"/>
                      <a:pt x="916" y="1169"/>
                      <a:pt x="853" y="1169"/>
                    </a:cubicBezTo>
                    <a:cubicBezTo>
                      <a:pt x="834" y="1169"/>
                      <a:pt x="823" y="1121"/>
                      <a:pt x="846" y="1117"/>
                    </a:cubicBezTo>
                    <a:cubicBezTo>
                      <a:pt x="936" y="1100"/>
                      <a:pt x="994" y="1116"/>
                      <a:pt x="1071" y="1161"/>
                    </a:cubicBezTo>
                    <a:cubicBezTo>
                      <a:pt x="1108" y="1183"/>
                      <a:pt x="1149" y="1208"/>
                      <a:pt x="1206" y="1230"/>
                    </a:cubicBezTo>
                    <a:cubicBezTo>
                      <a:pt x="1267" y="1253"/>
                      <a:pt x="1294" y="1305"/>
                      <a:pt x="1287" y="1388"/>
                    </a:cubicBezTo>
                    <a:cubicBezTo>
                      <a:pt x="1283" y="1438"/>
                      <a:pt x="1282" y="1499"/>
                      <a:pt x="1284" y="1524"/>
                    </a:cubicBezTo>
                    <a:cubicBezTo>
                      <a:pt x="1291" y="1592"/>
                      <a:pt x="1314" y="1649"/>
                      <a:pt x="1302" y="1714"/>
                    </a:cubicBezTo>
                    <a:cubicBezTo>
                      <a:pt x="1297" y="1737"/>
                      <a:pt x="1211" y="1755"/>
                      <a:pt x="1195" y="1725"/>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32"/>
              <p:cNvSpPr/>
              <p:nvPr/>
            </p:nvSpPr>
            <p:spPr>
              <a:xfrm>
                <a:off x="712292" y="2267986"/>
                <a:ext cx="365252" cy="833564"/>
              </a:xfrm>
              <a:custGeom>
                <a:rect b="b" l="l" r="r" t="t"/>
                <a:pathLst>
                  <a:path extrusionOk="0" h="1472" w="645">
                    <a:moveTo>
                      <a:pt x="270" y="1440"/>
                    </a:moveTo>
                    <a:cubicBezTo>
                      <a:pt x="257" y="1413"/>
                      <a:pt x="272" y="1386"/>
                      <a:pt x="296" y="1379"/>
                    </a:cubicBezTo>
                    <a:cubicBezTo>
                      <a:pt x="336" y="1367"/>
                      <a:pt x="378" y="1351"/>
                      <a:pt x="410" y="1336"/>
                    </a:cubicBezTo>
                    <a:cubicBezTo>
                      <a:pt x="450" y="1318"/>
                      <a:pt x="539" y="1251"/>
                      <a:pt x="526" y="1193"/>
                    </a:cubicBezTo>
                    <a:cubicBezTo>
                      <a:pt x="523" y="1176"/>
                      <a:pt x="507" y="1147"/>
                      <a:pt x="448" y="1147"/>
                    </a:cubicBezTo>
                    <a:cubicBezTo>
                      <a:pt x="429" y="1147"/>
                      <a:pt x="397" y="1156"/>
                      <a:pt x="354" y="1174"/>
                    </a:cubicBezTo>
                    <a:cubicBezTo>
                      <a:pt x="311" y="1193"/>
                      <a:pt x="261" y="1213"/>
                      <a:pt x="220" y="1218"/>
                    </a:cubicBezTo>
                    <a:cubicBezTo>
                      <a:pt x="215" y="1219"/>
                      <a:pt x="209" y="1216"/>
                      <a:pt x="205" y="1213"/>
                    </a:cubicBezTo>
                    <a:cubicBezTo>
                      <a:pt x="170" y="1185"/>
                      <a:pt x="150" y="1139"/>
                      <a:pt x="139" y="1102"/>
                    </a:cubicBezTo>
                    <a:cubicBezTo>
                      <a:pt x="133" y="1081"/>
                      <a:pt x="142" y="1060"/>
                      <a:pt x="161" y="1050"/>
                    </a:cubicBezTo>
                    <a:cubicBezTo>
                      <a:pt x="189" y="1034"/>
                      <a:pt x="220" y="1017"/>
                      <a:pt x="247" y="998"/>
                    </a:cubicBezTo>
                    <a:cubicBezTo>
                      <a:pt x="261" y="989"/>
                      <a:pt x="276" y="983"/>
                      <a:pt x="292" y="981"/>
                    </a:cubicBezTo>
                    <a:cubicBezTo>
                      <a:pt x="365" y="969"/>
                      <a:pt x="421" y="946"/>
                      <a:pt x="461" y="924"/>
                    </a:cubicBezTo>
                    <a:cubicBezTo>
                      <a:pt x="478" y="915"/>
                      <a:pt x="499" y="915"/>
                      <a:pt x="516" y="926"/>
                    </a:cubicBezTo>
                    <a:cubicBezTo>
                      <a:pt x="548" y="946"/>
                      <a:pt x="600" y="980"/>
                      <a:pt x="613" y="994"/>
                    </a:cubicBezTo>
                    <a:cubicBezTo>
                      <a:pt x="627" y="1011"/>
                      <a:pt x="633" y="1034"/>
                      <a:pt x="630" y="1056"/>
                    </a:cubicBezTo>
                    <a:cubicBezTo>
                      <a:pt x="622" y="1119"/>
                      <a:pt x="624" y="1189"/>
                      <a:pt x="639" y="1263"/>
                    </a:cubicBezTo>
                    <a:cubicBezTo>
                      <a:pt x="644" y="1290"/>
                      <a:pt x="627" y="1317"/>
                      <a:pt x="600" y="1324"/>
                    </a:cubicBezTo>
                    <a:cubicBezTo>
                      <a:pt x="485" y="1353"/>
                      <a:pt x="416" y="1403"/>
                      <a:pt x="373" y="1434"/>
                    </a:cubicBezTo>
                    <a:cubicBezTo>
                      <a:pt x="367" y="1438"/>
                      <a:pt x="348" y="1449"/>
                      <a:pt x="330" y="1460"/>
                    </a:cubicBezTo>
                    <a:cubicBezTo>
                      <a:pt x="308" y="1471"/>
                      <a:pt x="280" y="1462"/>
                      <a:pt x="270" y="1440"/>
                    </a:cubicBezTo>
                    <a:moveTo>
                      <a:pt x="69" y="827"/>
                    </a:moveTo>
                    <a:cubicBezTo>
                      <a:pt x="45" y="808"/>
                      <a:pt x="0" y="591"/>
                      <a:pt x="32" y="540"/>
                    </a:cubicBezTo>
                    <a:cubicBezTo>
                      <a:pt x="45" y="519"/>
                      <a:pt x="105" y="541"/>
                      <a:pt x="119" y="541"/>
                    </a:cubicBezTo>
                    <a:cubicBezTo>
                      <a:pt x="147" y="540"/>
                      <a:pt x="185" y="517"/>
                      <a:pt x="199" y="537"/>
                    </a:cubicBezTo>
                    <a:cubicBezTo>
                      <a:pt x="222" y="569"/>
                      <a:pt x="229" y="613"/>
                      <a:pt x="253" y="650"/>
                    </a:cubicBezTo>
                    <a:cubicBezTo>
                      <a:pt x="295" y="713"/>
                      <a:pt x="340" y="769"/>
                      <a:pt x="344" y="788"/>
                    </a:cubicBezTo>
                    <a:cubicBezTo>
                      <a:pt x="336" y="833"/>
                      <a:pt x="235" y="800"/>
                      <a:pt x="203" y="804"/>
                    </a:cubicBezTo>
                    <a:cubicBezTo>
                      <a:pt x="164" y="811"/>
                      <a:pt x="88" y="839"/>
                      <a:pt x="69" y="827"/>
                    </a:cubicBezTo>
                    <a:moveTo>
                      <a:pt x="162" y="377"/>
                    </a:moveTo>
                    <a:cubicBezTo>
                      <a:pt x="161" y="387"/>
                      <a:pt x="150" y="394"/>
                      <a:pt x="141" y="390"/>
                    </a:cubicBezTo>
                    <a:cubicBezTo>
                      <a:pt x="105" y="375"/>
                      <a:pt x="75" y="361"/>
                      <a:pt x="68" y="355"/>
                    </a:cubicBezTo>
                    <a:cubicBezTo>
                      <a:pt x="26" y="318"/>
                      <a:pt x="6" y="11"/>
                      <a:pt x="49" y="0"/>
                    </a:cubicBezTo>
                    <a:cubicBezTo>
                      <a:pt x="114" y="0"/>
                      <a:pt x="198" y="74"/>
                      <a:pt x="202" y="105"/>
                    </a:cubicBezTo>
                    <a:cubicBezTo>
                      <a:pt x="210" y="156"/>
                      <a:pt x="170" y="270"/>
                      <a:pt x="162" y="377"/>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32"/>
              <p:cNvSpPr/>
              <p:nvPr/>
            </p:nvSpPr>
            <p:spPr>
              <a:xfrm>
                <a:off x="886141" y="2408990"/>
                <a:ext cx="249731" cy="322213"/>
              </a:xfrm>
              <a:custGeom>
                <a:rect b="b" l="l" r="r" t="t"/>
                <a:pathLst>
                  <a:path extrusionOk="0" h="569" w="441">
                    <a:moveTo>
                      <a:pt x="413" y="544"/>
                    </a:moveTo>
                    <a:cubicBezTo>
                      <a:pt x="409" y="560"/>
                      <a:pt x="390" y="568"/>
                      <a:pt x="376" y="558"/>
                    </a:cubicBezTo>
                    <a:cubicBezTo>
                      <a:pt x="343" y="537"/>
                      <a:pt x="308" y="519"/>
                      <a:pt x="273" y="500"/>
                    </a:cubicBezTo>
                    <a:cubicBezTo>
                      <a:pt x="100" y="405"/>
                      <a:pt x="0" y="197"/>
                      <a:pt x="38" y="23"/>
                    </a:cubicBezTo>
                    <a:cubicBezTo>
                      <a:pt x="41" y="8"/>
                      <a:pt x="58" y="0"/>
                      <a:pt x="71" y="8"/>
                    </a:cubicBezTo>
                    <a:cubicBezTo>
                      <a:pt x="157" y="55"/>
                      <a:pt x="320" y="123"/>
                      <a:pt x="384" y="165"/>
                    </a:cubicBezTo>
                    <a:cubicBezTo>
                      <a:pt x="390" y="169"/>
                      <a:pt x="394" y="175"/>
                      <a:pt x="397" y="182"/>
                    </a:cubicBezTo>
                    <a:cubicBezTo>
                      <a:pt x="435" y="298"/>
                      <a:pt x="440" y="422"/>
                      <a:pt x="413" y="544"/>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32"/>
              <p:cNvSpPr/>
              <p:nvPr/>
            </p:nvSpPr>
            <p:spPr>
              <a:xfrm>
                <a:off x="922383" y="2445232"/>
                <a:ext cx="197633" cy="184041"/>
              </a:xfrm>
              <a:custGeom>
                <a:rect b="b" l="l" r="r" t="t"/>
                <a:pathLst>
                  <a:path extrusionOk="0" h="325" w="349">
                    <a:moveTo>
                      <a:pt x="335" y="313"/>
                    </a:moveTo>
                    <a:cubicBezTo>
                      <a:pt x="327" y="324"/>
                      <a:pt x="189" y="224"/>
                      <a:pt x="153" y="210"/>
                    </a:cubicBezTo>
                    <a:cubicBezTo>
                      <a:pt x="56" y="170"/>
                      <a:pt x="0" y="83"/>
                      <a:pt x="22" y="10"/>
                    </a:cubicBezTo>
                    <a:cubicBezTo>
                      <a:pt x="23" y="4"/>
                      <a:pt x="33" y="0"/>
                      <a:pt x="40" y="4"/>
                    </a:cubicBezTo>
                    <a:cubicBezTo>
                      <a:pt x="115" y="35"/>
                      <a:pt x="266" y="68"/>
                      <a:pt x="302" y="130"/>
                    </a:cubicBezTo>
                    <a:cubicBezTo>
                      <a:pt x="324" y="178"/>
                      <a:pt x="348" y="296"/>
                      <a:pt x="335" y="313"/>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32"/>
              <p:cNvSpPr/>
              <p:nvPr/>
            </p:nvSpPr>
            <p:spPr>
              <a:xfrm>
                <a:off x="894635" y="2961680"/>
                <a:ext cx="814881" cy="494362"/>
              </a:xfrm>
              <a:custGeom>
                <a:rect b="b" l="l" r="r" t="t"/>
                <a:pathLst>
                  <a:path extrusionOk="0" h="873" w="1439">
                    <a:moveTo>
                      <a:pt x="1437" y="399"/>
                    </a:moveTo>
                    <a:cubicBezTo>
                      <a:pt x="1438" y="224"/>
                      <a:pt x="1437" y="59"/>
                      <a:pt x="1437" y="58"/>
                    </a:cubicBezTo>
                    <a:cubicBezTo>
                      <a:pt x="1422" y="61"/>
                      <a:pt x="1400" y="60"/>
                      <a:pt x="1371" y="64"/>
                    </a:cubicBezTo>
                    <a:cubicBezTo>
                      <a:pt x="1319" y="70"/>
                      <a:pt x="1270" y="37"/>
                      <a:pt x="1207" y="31"/>
                    </a:cubicBezTo>
                    <a:cubicBezTo>
                      <a:pt x="1166" y="27"/>
                      <a:pt x="1138" y="15"/>
                      <a:pt x="1123" y="7"/>
                    </a:cubicBezTo>
                    <a:cubicBezTo>
                      <a:pt x="1113" y="1"/>
                      <a:pt x="1101" y="1"/>
                      <a:pt x="1090" y="3"/>
                    </a:cubicBezTo>
                    <a:cubicBezTo>
                      <a:pt x="1036" y="17"/>
                      <a:pt x="1012" y="0"/>
                      <a:pt x="937" y="11"/>
                    </a:cubicBezTo>
                    <a:cubicBezTo>
                      <a:pt x="921" y="13"/>
                      <a:pt x="910" y="13"/>
                      <a:pt x="901" y="11"/>
                    </a:cubicBezTo>
                    <a:cubicBezTo>
                      <a:pt x="886" y="7"/>
                      <a:pt x="870" y="14"/>
                      <a:pt x="862" y="28"/>
                    </a:cubicBezTo>
                    <a:cubicBezTo>
                      <a:pt x="824" y="92"/>
                      <a:pt x="713" y="237"/>
                      <a:pt x="486" y="241"/>
                    </a:cubicBezTo>
                    <a:cubicBezTo>
                      <a:pt x="470" y="242"/>
                      <a:pt x="459" y="241"/>
                      <a:pt x="443" y="241"/>
                    </a:cubicBezTo>
                    <a:cubicBezTo>
                      <a:pt x="148" y="244"/>
                      <a:pt x="3" y="458"/>
                      <a:pt x="3" y="458"/>
                    </a:cubicBezTo>
                    <a:lnTo>
                      <a:pt x="3" y="458"/>
                    </a:lnTo>
                    <a:cubicBezTo>
                      <a:pt x="3" y="459"/>
                      <a:pt x="2" y="460"/>
                      <a:pt x="1" y="465"/>
                    </a:cubicBezTo>
                    <a:cubicBezTo>
                      <a:pt x="0" y="478"/>
                      <a:pt x="5" y="494"/>
                      <a:pt x="11" y="506"/>
                    </a:cubicBezTo>
                    <a:lnTo>
                      <a:pt x="11" y="506"/>
                    </a:lnTo>
                    <a:cubicBezTo>
                      <a:pt x="28" y="543"/>
                      <a:pt x="74" y="601"/>
                      <a:pt x="193" y="682"/>
                    </a:cubicBezTo>
                    <a:cubicBezTo>
                      <a:pt x="417" y="833"/>
                      <a:pt x="672" y="868"/>
                      <a:pt x="732" y="828"/>
                    </a:cubicBezTo>
                    <a:cubicBezTo>
                      <a:pt x="732" y="828"/>
                      <a:pt x="752" y="872"/>
                      <a:pt x="910" y="840"/>
                    </a:cubicBezTo>
                    <a:cubicBezTo>
                      <a:pt x="1069" y="807"/>
                      <a:pt x="1391" y="754"/>
                      <a:pt x="1437" y="399"/>
                    </a:cubicBezTo>
                    <a:moveTo>
                      <a:pt x="1268" y="636"/>
                    </a:moveTo>
                    <a:cubicBezTo>
                      <a:pt x="1162" y="730"/>
                      <a:pt x="822" y="802"/>
                      <a:pt x="777" y="781"/>
                    </a:cubicBezTo>
                    <a:cubicBezTo>
                      <a:pt x="721" y="755"/>
                      <a:pt x="712" y="709"/>
                      <a:pt x="689" y="638"/>
                    </a:cubicBezTo>
                    <a:cubicBezTo>
                      <a:pt x="688" y="635"/>
                      <a:pt x="669" y="600"/>
                      <a:pt x="665" y="600"/>
                    </a:cubicBezTo>
                    <a:cubicBezTo>
                      <a:pt x="662" y="601"/>
                      <a:pt x="665" y="631"/>
                      <a:pt x="665" y="635"/>
                    </a:cubicBezTo>
                    <a:cubicBezTo>
                      <a:pt x="673" y="690"/>
                      <a:pt x="703" y="745"/>
                      <a:pt x="683" y="769"/>
                    </a:cubicBezTo>
                    <a:cubicBezTo>
                      <a:pt x="668" y="787"/>
                      <a:pt x="592" y="793"/>
                      <a:pt x="480" y="756"/>
                    </a:cubicBezTo>
                    <a:cubicBezTo>
                      <a:pt x="232" y="673"/>
                      <a:pt x="110" y="587"/>
                      <a:pt x="53" y="517"/>
                    </a:cubicBezTo>
                    <a:cubicBezTo>
                      <a:pt x="45" y="508"/>
                      <a:pt x="28" y="474"/>
                      <a:pt x="49" y="447"/>
                    </a:cubicBezTo>
                    <a:cubicBezTo>
                      <a:pt x="72" y="418"/>
                      <a:pt x="165" y="337"/>
                      <a:pt x="300" y="289"/>
                    </a:cubicBezTo>
                    <a:cubicBezTo>
                      <a:pt x="366" y="265"/>
                      <a:pt x="407" y="261"/>
                      <a:pt x="435" y="264"/>
                    </a:cubicBezTo>
                    <a:cubicBezTo>
                      <a:pt x="454" y="267"/>
                      <a:pt x="470" y="279"/>
                      <a:pt x="479" y="296"/>
                    </a:cubicBezTo>
                    <a:cubicBezTo>
                      <a:pt x="512" y="362"/>
                      <a:pt x="507" y="360"/>
                      <a:pt x="527" y="411"/>
                    </a:cubicBezTo>
                    <a:cubicBezTo>
                      <a:pt x="541" y="448"/>
                      <a:pt x="568" y="480"/>
                      <a:pt x="589" y="503"/>
                    </a:cubicBezTo>
                    <a:cubicBezTo>
                      <a:pt x="597" y="510"/>
                      <a:pt x="593" y="523"/>
                      <a:pt x="583" y="526"/>
                    </a:cubicBezTo>
                    <a:cubicBezTo>
                      <a:pt x="495" y="551"/>
                      <a:pt x="383" y="540"/>
                      <a:pt x="381" y="540"/>
                    </a:cubicBezTo>
                    <a:cubicBezTo>
                      <a:pt x="372" y="539"/>
                      <a:pt x="311" y="533"/>
                      <a:pt x="310" y="542"/>
                    </a:cubicBezTo>
                    <a:cubicBezTo>
                      <a:pt x="309" y="551"/>
                      <a:pt x="360" y="569"/>
                      <a:pt x="369" y="571"/>
                    </a:cubicBezTo>
                    <a:cubicBezTo>
                      <a:pt x="448" y="594"/>
                      <a:pt x="587" y="588"/>
                      <a:pt x="664" y="537"/>
                    </a:cubicBezTo>
                    <a:cubicBezTo>
                      <a:pt x="743" y="484"/>
                      <a:pt x="889" y="452"/>
                      <a:pt x="1010" y="450"/>
                    </a:cubicBezTo>
                    <a:cubicBezTo>
                      <a:pt x="1019" y="450"/>
                      <a:pt x="1086" y="446"/>
                      <a:pt x="1082" y="424"/>
                    </a:cubicBezTo>
                    <a:cubicBezTo>
                      <a:pt x="1081" y="415"/>
                      <a:pt x="1015" y="407"/>
                      <a:pt x="1007" y="407"/>
                    </a:cubicBezTo>
                    <a:cubicBezTo>
                      <a:pt x="908" y="407"/>
                      <a:pt x="765" y="440"/>
                      <a:pt x="647" y="499"/>
                    </a:cubicBezTo>
                    <a:cubicBezTo>
                      <a:pt x="642" y="501"/>
                      <a:pt x="635" y="500"/>
                      <a:pt x="631" y="497"/>
                    </a:cubicBezTo>
                    <a:cubicBezTo>
                      <a:pt x="610" y="478"/>
                      <a:pt x="575" y="441"/>
                      <a:pt x="558" y="399"/>
                    </a:cubicBezTo>
                    <a:cubicBezTo>
                      <a:pt x="543" y="362"/>
                      <a:pt x="531" y="323"/>
                      <a:pt x="517" y="293"/>
                    </a:cubicBezTo>
                    <a:cubicBezTo>
                      <a:pt x="517" y="293"/>
                      <a:pt x="510" y="260"/>
                      <a:pt x="555" y="261"/>
                    </a:cubicBezTo>
                    <a:cubicBezTo>
                      <a:pt x="600" y="262"/>
                      <a:pt x="719" y="256"/>
                      <a:pt x="802" y="162"/>
                    </a:cubicBezTo>
                    <a:cubicBezTo>
                      <a:pt x="847" y="112"/>
                      <a:pt x="872" y="81"/>
                      <a:pt x="885" y="64"/>
                    </a:cubicBezTo>
                    <a:cubicBezTo>
                      <a:pt x="894" y="53"/>
                      <a:pt x="907" y="46"/>
                      <a:pt x="921" y="45"/>
                    </a:cubicBezTo>
                    <a:cubicBezTo>
                      <a:pt x="970" y="40"/>
                      <a:pt x="1091" y="31"/>
                      <a:pt x="1132" y="46"/>
                    </a:cubicBezTo>
                    <a:cubicBezTo>
                      <a:pt x="1327" y="115"/>
                      <a:pt x="1408" y="66"/>
                      <a:pt x="1411" y="135"/>
                    </a:cubicBezTo>
                    <a:cubicBezTo>
                      <a:pt x="1424" y="425"/>
                      <a:pt x="1379" y="539"/>
                      <a:pt x="1268" y="63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32"/>
              <p:cNvSpPr/>
              <p:nvPr/>
            </p:nvSpPr>
            <p:spPr>
              <a:xfrm>
                <a:off x="926914" y="3010946"/>
                <a:ext cx="749758" cy="383372"/>
              </a:xfrm>
              <a:custGeom>
                <a:rect b="b" l="l" r="r" t="t"/>
                <a:pathLst>
                  <a:path extrusionOk="0" h="677" w="1324">
                    <a:moveTo>
                      <a:pt x="472" y="659"/>
                    </a:moveTo>
                    <a:cubicBezTo>
                      <a:pt x="192" y="580"/>
                      <a:pt x="0" y="465"/>
                      <a:pt x="13" y="404"/>
                    </a:cubicBezTo>
                    <a:cubicBezTo>
                      <a:pt x="20" y="369"/>
                      <a:pt x="111" y="295"/>
                      <a:pt x="253" y="244"/>
                    </a:cubicBezTo>
                    <a:cubicBezTo>
                      <a:pt x="284" y="233"/>
                      <a:pt x="335" y="217"/>
                      <a:pt x="369" y="222"/>
                    </a:cubicBezTo>
                    <a:cubicBezTo>
                      <a:pt x="375" y="223"/>
                      <a:pt x="381" y="226"/>
                      <a:pt x="384" y="232"/>
                    </a:cubicBezTo>
                    <a:cubicBezTo>
                      <a:pt x="408" y="278"/>
                      <a:pt x="479" y="416"/>
                      <a:pt x="437" y="419"/>
                    </a:cubicBezTo>
                    <a:cubicBezTo>
                      <a:pt x="361" y="425"/>
                      <a:pt x="317" y="416"/>
                      <a:pt x="276" y="416"/>
                    </a:cubicBezTo>
                    <a:cubicBezTo>
                      <a:pt x="260" y="416"/>
                      <a:pt x="214" y="416"/>
                      <a:pt x="210" y="456"/>
                    </a:cubicBezTo>
                    <a:cubicBezTo>
                      <a:pt x="204" y="504"/>
                      <a:pt x="298" y="526"/>
                      <a:pt x="313" y="529"/>
                    </a:cubicBezTo>
                    <a:cubicBezTo>
                      <a:pt x="378" y="546"/>
                      <a:pt x="505" y="524"/>
                      <a:pt x="552" y="512"/>
                    </a:cubicBezTo>
                    <a:cubicBezTo>
                      <a:pt x="561" y="510"/>
                      <a:pt x="571" y="516"/>
                      <a:pt x="572" y="526"/>
                    </a:cubicBezTo>
                    <a:cubicBezTo>
                      <a:pt x="574" y="538"/>
                      <a:pt x="577" y="551"/>
                      <a:pt x="577" y="553"/>
                    </a:cubicBezTo>
                    <a:cubicBezTo>
                      <a:pt x="582" y="590"/>
                      <a:pt x="591" y="612"/>
                      <a:pt x="600" y="644"/>
                    </a:cubicBezTo>
                    <a:cubicBezTo>
                      <a:pt x="603" y="655"/>
                      <a:pt x="595" y="667"/>
                      <a:pt x="584" y="669"/>
                    </a:cubicBezTo>
                    <a:cubicBezTo>
                      <a:pt x="550" y="676"/>
                      <a:pt x="505" y="668"/>
                      <a:pt x="472" y="659"/>
                    </a:cubicBezTo>
                    <a:moveTo>
                      <a:pt x="741" y="658"/>
                    </a:moveTo>
                    <a:cubicBezTo>
                      <a:pt x="740" y="658"/>
                      <a:pt x="733" y="658"/>
                      <a:pt x="728" y="653"/>
                    </a:cubicBezTo>
                    <a:cubicBezTo>
                      <a:pt x="695" y="624"/>
                      <a:pt x="659" y="542"/>
                      <a:pt x="646" y="487"/>
                    </a:cubicBezTo>
                    <a:cubicBezTo>
                      <a:pt x="644" y="479"/>
                      <a:pt x="647" y="470"/>
                      <a:pt x="654" y="466"/>
                    </a:cubicBezTo>
                    <a:cubicBezTo>
                      <a:pt x="699" y="435"/>
                      <a:pt x="848" y="399"/>
                      <a:pt x="947" y="398"/>
                    </a:cubicBezTo>
                    <a:cubicBezTo>
                      <a:pt x="979" y="397"/>
                      <a:pt x="1062" y="396"/>
                      <a:pt x="1061" y="342"/>
                    </a:cubicBezTo>
                    <a:cubicBezTo>
                      <a:pt x="1060" y="293"/>
                      <a:pt x="983" y="285"/>
                      <a:pt x="945" y="286"/>
                    </a:cubicBezTo>
                    <a:cubicBezTo>
                      <a:pt x="798" y="288"/>
                      <a:pt x="664" y="338"/>
                      <a:pt x="598" y="367"/>
                    </a:cubicBezTo>
                    <a:cubicBezTo>
                      <a:pt x="590" y="371"/>
                      <a:pt x="580" y="369"/>
                      <a:pt x="574" y="362"/>
                    </a:cubicBezTo>
                    <a:cubicBezTo>
                      <a:pt x="545" y="330"/>
                      <a:pt x="526" y="282"/>
                      <a:pt x="512" y="244"/>
                    </a:cubicBezTo>
                    <a:cubicBezTo>
                      <a:pt x="508" y="231"/>
                      <a:pt x="516" y="216"/>
                      <a:pt x="530" y="216"/>
                    </a:cubicBezTo>
                    <a:cubicBezTo>
                      <a:pt x="704" y="220"/>
                      <a:pt x="756" y="113"/>
                      <a:pt x="833" y="37"/>
                    </a:cubicBezTo>
                    <a:cubicBezTo>
                      <a:pt x="857" y="12"/>
                      <a:pt x="890" y="0"/>
                      <a:pt x="923" y="0"/>
                    </a:cubicBezTo>
                    <a:cubicBezTo>
                      <a:pt x="1020" y="0"/>
                      <a:pt x="1209" y="6"/>
                      <a:pt x="1299" y="48"/>
                    </a:cubicBezTo>
                    <a:cubicBezTo>
                      <a:pt x="1306" y="51"/>
                      <a:pt x="1311" y="58"/>
                      <a:pt x="1311" y="66"/>
                    </a:cubicBezTo>
                    <a:cubicBezTo>
                      <a:pt x="1323" y="345"/>
                      <a:pt x="1276" y="440"/>
                      <a:pt x="1181" y="523"/>
                    </a:cubicBezTo>
                    <a:cubicBezTo>
                      <a:pt x="1095" y="600"/>
                      <a:pt x="822" y="658"/>
                      <a:pt x="741" y="658"/>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32"/>
              <p:cNvSpPr/>
              <p:nvPr/>
            </p:nvSpPr>
            <p:spPr>
              <a:xfrm>
                <a:off x="815356" y="2811049"/>
                <a:ext cx="249731" cy="119485"/>
              </a:xfrm>
              <a:custGeom>
                <a:rect b="b" l="l" r="r" t="t"/>
                <a:pathLst>
                  <a:path extrusionOk="0" h="211" w="441">
                    <a:moveTo>
                      <a:pt x="79" y="95"/>
                    </a:moveTo>
                    <a:cubicBezTo>
                      <a:pt x="79" y="95"/>
                      <a:pt x="263" y="0"/>
                      <a:pt x="324" y="29"/>
                    </a:cubicBezTo>
                    <a:cubicBezTo>
                      <a:pt x="385" y="58"/>
                      <a:pt x="440" y="198"/>
                      <a:pt x="410" y="204"/>
                    </a:cubicBezTo>
                    <a:cubicBezTo>
                      <a:pt x="380" y="210"/>
                      <a:pt x="364" y="76"/>
                      <a:pt x="299" y="94"/>
                    </a:cubicBezTo>
                    <a:cubicBezTo>
                      <a:pt x="233" y="112"/>
                      <a:pt x="0" y="171"/>
                      <a:pt x="79" y="9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32"/>
              <p:cNvSpPr/>
              <p:nvPr/>
            </p:nvSpPr>
            <p:spPr>
              <a:xfrm>
                <a:off x="734377" y="2576609"/>
                <a:ext cx="126847" cy="114955"/>
              </a:xfrm>
              <a:custGeom>
                <a:rect b="b" l="l" r="r" t="t"/>
                <a:pathLst>
                  <a:path extrusionOk="0" h="203" w="224">
                    <a:moveTo>
                      <a:pt x="29" y="34"/>
                    </a:moveTo>
                    <a:cubicBezTo>
                      <a:pt x="31" y="32"/>
                      <a:pt x="123" y="0"/>
                      <a:pt x="144" y="25"/>
                    </a:cubicBezTo>
                    <a:cubicBezTo>
                      <a:pt x="164" y="50"/>
                      <a:pt x="212" y="131"/>
                      <a:pt x="218" y="167"/>
                    </a:cubicBezTo>
                    <a:cubicBezTo>
                      <a:pt x="223" y="202"/>
                      <a:pt x="139" y="126"/>
                      <a:pt x="98" y="116"/>
                    </a:cubicBezTo>
                    <a:cubicBezTo>
                      <a:pt x="56" y="105"/>
                      <a:pt x="0" y="65"/>
                      <a:pt x="29" y="34"/>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32"/>
              <p:cNvSpPr/>
              <p:nvPr/>
            </p:nvSpPr>
            <p:spPr>
              <a:xfrm>
                <a:off x="732679" y="2284408"/>
                <a:ext cx="79846" cy="122316"/>
              </a:xfrm>
              <a:custGeom>
                <a:rect b="b" l="l" r="r" t="t"/>
                <a:pathLst>
                  <a:path extrusionOk="0" h="216" w="141">
                    <a:moveTo>
                      <a:pt x="38" y="15"/>
                    </a:moveTo>
                    <a:cubicBezTo>
                      <a:pt x="38" y="15"/>
                      <a:pt x="130" y="42"/>
                      <a:pt x="132" y="87"/>
                    </a:cubicBezTo>
                    <a:cubicBezTo>
                      <a:pt x="133" y="132"/>
                      <a:pt x="140" y="215"/>
                      <a:pt x="123" y="215"/>
                    </a:cubicBezTo>
                    <a:cubicBezTo>
                      <a:pt x="105" y="215"/>
                      <a:pt x="0" y="0"/>
                      <a:pt x="38" y="1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32"/>
              <p:cNvSpPr/>
              <p:nvPr/>
            </p:nvSpPr>
            <p:spPr>
              <a:xfrm>
                <a:off x="863490" y="3004151"/>
                <a:ext cx="135908" cy="67387"/>
              </a:xfrm>
              <a:custGeom>
                <a:rect b="b" l="l" r="r" t="t"/>
                <a:pathLst>
                  <a:path extrusionOk="0" h="119" w="240">
                    <a:moveTo>
                      <a:pt x="44" y="93"/>
                    </a:moveTo>
                    <a:cubicBezTo>
                      <a:pt x="47" y="92"/>
                      <a:pt x="152" y="56"/>
                      <a:pt x="196" y="28"/>
                    </a:cubicBezTo>
                    <a:cubicBezTo>
                      <a:pt x="239" y="0"/>
                      <a:pt x="210" y="47"/>
                      <a:pt x="128" y="82"/>
                    </a:cubicBezTo>
                    <a:cubicBezTo>
                      <a:pt x="45" y="118"/>
                      <a:pt x="0" y="110"/>
                      <a:pt x="44" y="93"/>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32"/>
              <p:cNvSpPr/>
              <p:nvPr/>
            </p:nvSpPr>
            <p:spPr>
              <a:xfrm>
                <a:off x="1201561" y="2697227"/>
                <a:ext cx="100798" cy="194234"/>
              </a:xfrm>
              <a:custGeom>
                <a:rect b="b" l="l" r="r" t="t"/>
                <a:pathLst>
                  <a:path extrusionOk="0" h="343" w="178">
                    <a:moveTo>
                      <a:pt x="20" y="212"/>
                    </a:moveTo>
                    <a:cubicBezTo>
                      <a:pt x="20" y="212"/>
                      <a:pt x="56" y="101"/>
                      <a:pt x="62" y="53"/>
                    </a:cubicBezTo>
                    <a:cubicBezTo>
                      <a:pt x="68" y="6"/>
                      <a:pt x="74" y="0"/>
                      <a:pt x="93" y="42"/>
                    </a:cubicBezTo>
                    <a:cubicBezTo>
                      <a:pt x="113" y="85"/>
                      <a:pt x="177" y="251"/>
                      <a:pt x="177" y="296"/>
                    </a:cubicBezTo>
                    <a:cubicBezTo>
                      <a:pt x="177" y="342"/>
                      <a:pt x="132" y="278"/>
                      <a:pt x="83" y="281"/>
                    </a:cubicBezTo>
                    <a:cubicBezTo>
                      <a:pt x="34" y="284"/>
                      <a:pt x="0" y="277"/>
                      <a:pt x="20" y="21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32"/>
              <p:cNvSpPr/>
              <p:nvPr/>
            </p:nvSpPr>
            <p:spPr>
              <a:xfrm>
                <a:off x="1272913" y="2559054"/>
                <a:ext cx="172716" cy="214620"/>
              </a:xfrm>
              <a:custGeom>
                <a:rect b="b" l="l" r="r" t="t"/>
                <a:pathLst>
                  <a:path extrusionOk="0" h="379" w="305">
                    <a:moveTo>
                      <a:pt x="51" y="14"/>
                    </a:moveTo>
                    <a:cubicBezTo>
                      <a:pt x="51" y="14"/>
                      <a:pt x="271" y="92"/>
                      <a:pt x="289" y="148"/>
                    </a:cubicBezTo>
                    <a:cubicBezTo>
                      <a:pt x="296" y="172"/>
                      <a:pt x="288" y="213"/>
                      <a:pt x="291" y="250"/>
                    </a:cubicBezTo>
                    <a:cubicBezTo>
                      <a:pt x="294" y="300"/>
                      <a:pt x="304" y="346"/>
                      <a:pt x="287" y="358"/>
                    </a:cubicBezTo>
                    <a:cubicBezTo>
                      <a:pt x="255" y="378"/>
                      <a:pt x="258" y="173"/>
                      <a:pt x="211" y="131"/>
                    </a:cubicBezTo>
                    <a:cubicBezTo>
                      <a:pt x="181" y="104"/>
                      <a:pt x="0" y="0"/>
                      <a:pt x="51" y="14"/>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32"/>
              <p:cNvSpPr/>
              <p:nvPr/>
            </p:nvSpPr>
            <p:spPr>
              <a:xfrm>
                <a:off x="755896" y="1968990"/>
                <a:ext cx="671611" cy="502857"/>
              </a:xfrm>
              <a:custGeom>
                <a:rect b="b" l="l" r="r" t="t"/>
                <a:pathLst>
                  <a:path extrusionOk="0" h="888" w="1186">
                    <a:moveTo>
                      <a:pt x="41" y="31"/>
                    </a:moveTo>
                    <a:cubicBezTo>
                      <a:pt x="41" y="31"/>
                      <a:pt x="202" y="183"/>
                      <a:pt x="311" y="245"/>
                    </a:cubicBezTo>
                    <a:cubicBezTo>
                      <a:pt x="420" y="307"/>
                      <a:pt x="543" y="450"/>
                      <a:pt x="588" y="499"/>
                    </a:cubicBezTo>
                    <a:cubicBezTo>
                      <a:pt x="632" y="547"/>
                      <a:pt x="708" y="621"/>
                      <a:pt x="858" y="671"/>
                    </a:cubicBezTo>
                    <a:cubicBezTo>
                      <a:pt x="1007" y="721"/>
                      <a:pt x="1094" y="769"/>
                      <a:pt x="1144" y="834"/>
                    </a:cubicBezTo>
                    <a:cubicBezTo>
                      <a:pt x="1185" y="887"/>
                      <a:pt x="1071" y="803"/>
                      <a:pt x="983" y="758"/>
                    </a:cubicBezTo>
                    <a:cubicBezTo>
                      <a:pt x="960" y="747"/>
                      <a:pt x="937" y="738"/>
                      <a:pt x="912" y="732"/>
                    </a:cubicBezTo>
                    <a:cubicBezTo>
                      <a:pt x="860" y="718"/>
                      <a:pt x="711" y="676"/>
                      <a:pt x="624" y="607"/>
                    </a:cubicBezTo>
                    <a:cubicBezTo>
                      <a:pt x="517" y="523"/>
                      <a:pt x="375" y="385"/>
                      <a:pt x="312" y="343"/>
                    </a:cubicBezTo>
                    <a:cubicBezTo>
                      <a:pt x="249" y="301"/>
                      <a:pt x="56" y="221"/>
                      <a:pt x="24" y="163"/>
                    </a:cubicBezTo>
                    <a:cubicBezTo>
                      <a:pt x="0" y="121"/>
                      <a:pt x="7" y="0"/>
                      <a:pt x="41" y="3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32"/>
              <p:cNvSpPr/>
              <p:nvPr/>
            </p:nvSpPr>
            <p:spPr>
              <a:xfrm>
                <a:off x="1572476" y="2719311"/>
                <a:ext cx="75882" cy="107593"/>
              </a:xfrm>
              <a:custGeom>
                <a:rect b="b" l="l" r="r" t="t"/>
                <a:pathLst>
                  <a:path extrusionOk="0" h="190" w="134">
                    <a:moveTo>
                      <a:pt x="15" y="5"/>
                    </a:moveTo>
                    <a:cubicBezTo>
                      <a:pt x="26" y="0"/>
                      <a:pt x="37" y="11"/>
                      <a:pt x="45" y="17"/>
                    </a:cubicBezTo>
                    <a:cubicBezTo>
                      <a:pt x="60" y="28"/>
                      <a:pt x="81" y="30"/>
                      <a:pt x="98" y="23"/>
                    </a:cubicBezTo>
                    <a:cubicBezTo>
                      <a:pt x="115" y="16"/>
                      <a:pt x="128" y="18"/>
                      <a:pt x="128" y="40"/>
                    </a:cubicBezTo>
                    <a:cubicBezTo>
                      <a:pt x="128" y="165"/>
                      <a:pt x="133" y="149"/>
                      <a:pt x="128" y="165"/>
                    </a:cubicBezTo>
                    <a:cubicBezTo>
                      <a:pt x="122" y="189"/>
                      <a:pt x="66" y="181"/>
                      <a:pt x="41" y="159"/>
                    </a:cubicBezTo>
                    <a:cubicBezTo>
                      <a:pt x="17" y="137"/>
                      <a:pt x="0" y="27"/>
                      <a:pt x="15" y="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32"/>
              <p:cNvSpPr/>
              <p:nvPr/>
            </p:nvSpPr>
            <p:spPr>
              <a:xfrm>
                <a:off x="635844" y="1803069"/>
                <a:ext cx="1073672" cy="1430423"/>
              </a:xfrm>
              <a:custGeom>
                <a:rect b="b" l="l" r="r" t="t"/>
                <a:pathLst>
                  <a:path extrusionOk="0" h="2526" w="1896">
                    <a:moveTo>
                      <a:pt x="1894" y="1388"/>
                    </a:moveTo>
                    <a:cubicBezTo>
                      <a:pt x="1892" y="1378"/>
                      <a:pt x="1889" y="1366"/>
                      <a:pt x="1886" y="1358"/>
                    </a:cubicBezTo>
                    <a:cubicBezTo>
                      <a:pt x="1857" y="1264"/>
                      <a:pt x="1803" y="1225"/>
                      <a:pt x="1717" y="1196"/>
                    </a:cubicBezTo>
                    <a:cubicBezTo>
                      <a:pt x="1638" y="1170"/>
                      <a:pt x="1440" y="1091"/>
                      <a:pt x="1388" y="1038"/>
                    </a:cubicBezTo>
                    <a:cubicBezTo>
                      <a:pt x="1335" y="985"/>
                      <a:pt x="1262" y="926"/>
                      <a:pt x="1131" y="881"/>
                    </a:cubicBezTo>
                    <a:cubicBezTo>
                      <a:pt x="999" y="835"/>
                      <a:pt x="934" y="816"/>
                      <a:pt x="829" y="671"/>
                    </a:cubicBezTo>
                    <a:cubicBezTo>
                      <a:pt x="724" y="526"/>
                      <a:pt x="625" y="467"/>
                      <a:pt x="434" y="336"/>
                    </a:cubicBezTo>
                    <a:cubicBezTo>
                      <a:pt x="244" y="204"/>
                      <a:pt x="178" y="0"/>
                      <a:pt x="178" y="0"/>
                    </a:cubicBezTo>
                    <a:cubicBezTo>
                      <a:pt x="169" y="2"/>
                      <a:pt x="159" y="13"/>
                      <a:pt x="153" y="21"/>
                    </a:cubicBezTo>
                    <a:cubicBezTo>
                      <a:pt x="142" y="35"/>
                      <a:pt x="134" y="55"/>
                      <a:pt x="129" y="72"/>
                    </a:cubicBezTo>
                    <a:lnTo>
                      <a:pt x="129" y="72"/>
                    </a:lnTo>
                    <a:cubicBezTo>
                      <a:pt x="128" y="76"/>
                      <a:pt x="126" y="81"/>
                      <a:pt x="125" y="86"/>
                    </a:cubicBezTo>
                    <a:cubicBezTo>
                      <a:pt x="106" y="165"/>
                      <a:pt x="0" y="612"/>
                      <a:pt x="92" y="724"/>
                    </a:cubicBezTo>
                    <a:cubicBezTo>
                      <a:pt x="92" y="724"/>
                      <a:pt x="33" y="710"/>
                      <a:pt x="33" y="855"/>
                    </a:cubicBezTo>
                    <a:cubicBezTo>
                      <a:pt x="33" y="999"/>
                      <a:pt x="20" y="1203"/>
                      <a:pt x="60" y="1242"/>
                    </a:cubicBezTo>
                    <a:cubicBezTo>
                      <a:pt x="60" y="1242"/>
                      <a:pt x="19" y="1308"/>
                      <a:pt x="33" y="1387"/>
                    </a:cubicBezTo>
                    <a:cubicBezTo>
                      <a:pt x="46" y="1466"/>
                      <a:pt x="60" y="1827"/>
                      <a:pt x="145" y="1840"/>
                    </a:cubicBezTo>
                    <a:cubicBezTo>
                      <a:pt x="145" y="1840"/>
                      <a:pt x="112" y="1873"/>
                      <a:pt x="152" y="1998"/>
                    </a:cubicBezTo>
                    <a:cubicBezTo>
                      <a:pt x="191" y="2123"/>
                      <a:pt x="250" y="2143"/>
                      <a:pt x="250" y="2143"/>
                    </a:cubicBezTo>
                    <a:cubicBezTo>
                      <a:pt x="250" y="2143"/>
                      <a:pt x="191" y="2235"/>
                      <a:pt x="296" y="2386"/>
                    </a:cubicBezTo>
                    <a:cubicBezTo>
                      <a:pt x="319" y="2419"/>
                      <a:pt x="340" y="2443"/>
                      <a:pt x="358" y="2461"/>
                    </a:cubicBezTo>
                    <a:cubicBezTo>
                      <a:pt x="424" y="2525"/>
                      <a:pt x="461" y="2505"/>
                      <a:pt x="461" y="2505"/>
                    </a:cubicBezTo>
                    <a:cubicBezTo>
                      <a:pt x="461" y="2505"/>
                      <a:pt x="612" y="2281"/>
                      <a:pt x="922" y="2288"/>
                    </a:cubicBezTo>
                    <a:cubicBezTo>
                      <a:pt x="1164" y="2293"/>
                      <a:pt x="1281" y="2140"/>
                      <a:pt x="1320" y="2074"/>
                    </a:cubicBezTo>
                    <a:cubicBezTo>
                      <a:pt x="1328" y="2061"/>
                      <a:pt x="1344" y="2054"/>
                      <a:pt x="1359" y="2057"/>
                    </a:cubicBezTo>
                    <a:cubicBezTo>
                      <a:pt x="1420" y="2071"/>
                      <a:pt x="1495" y="2065"/>
                      <a:pt x="1548" y="2050"/>
                    </a:cubicBezTo>
                    <a:cubicBezTo>
                      <a:pt x="1559" y="2047"/>
                      <a:pt x="1570" y="2048"/>
                      <a:pt x="1581" y="2054"/>
                    </a:cubicBezTo>
                    <a:cubicBezTo>
                      <a:pt x="1644" y="2087"/>
                      <a:pt x="1838" y="2140"/>
                      <a:pt x="1895" y="2105"/>
                    </a:cubicBezTo>
                    <a:cubicBezTo>
                      <a:pt x="1894" y="2104"/>
                      <a:pt x="1894" y="1612"/>
                      <a:pt x="1894" y="1388"/>
                    </a:cubicBezTo>
                    <a:moveTo>
                      <a:pt x="818" y="2218"/>
                    </a:moveTo>
                    <a:cubicBezTo>
                      <a:pt x="648" y="2238"/>
                      <a:pt x="570" y="2305"/>
                      <a:pt x="516" y="2343"/>
                    </a:cubicBezTo>
                    <a:cubicBezTo>
                      <a:pt x="454" y="2387"/>
                      <a:pt x="382" y="2408"/>
                      <a:pt x="338" y="2342"/>
                    </a:cubicBezTo>
                    <a:cubicBezTo>
                      <a:pt x="282" y="2258"/>
                      <a:pt x="288" y="2207"/>
                      <a:pt x="306" y="2178"/>
                    </a:cubicBezTo>
                    <a:cubicBezTo>
                      <a:pt x="311" y="2169"/>
                      <a:pt x="321" y="2163"/>
                      <a:pt x="332" y="2162"/>
                    </a:cubicBezTo>
                    <a:cubicBezTo>
                      <a:pt x="355" y="2160"/>
                      <a:pt x="380" y="2153"/>
                      <a:pt x="409" y="2144"/>
                    </a:cubicBezTo>
                    <a:cubicBezTo>
                      <a:pt x="431" y="2137"/>
                      <a:pt x="568" y="2087"/>
                      <a:pt x="567" y="2059"/>
                    </a:cubicBezTo>
                    <a:cubicBezTo>
                      <a:pt x="565" y="2052"/>
                      <a:pt x="506" y="2077"/>
                      <a:pt x="499" y="2080"/>
                    </a:cubicBezTo>
                    <a:cubicBezTo>
                      <a:pt x="458" y="2098"/>
                      <a:pt x="402" y="2109"/>
                      <a:pt x="350" y="2115"/>
                    </a:cubicBezTo>
                    <a:cubicBezTo>
                      <a:pt x="325" y="2118"/>
                      <a:pt x="299" y="2111"/>
                      <a:pt x="280" y="2095"/>
                    </a:cubicBezTo>
                    <a:cubicBezTo>
                      <a:pt x="189" y="2021"/>
                      <a:pt x="171" y="1887"/>
                      <a:pt x="171" y="1887"/>
                    </a:cubicBezTo>
                    <a:cubicBezTo>
                      <a:pt x="169" y="1851"/>
                      <a:pt x="212" y="1840"/>
                      <a:pt x="242" y="1837"/>
                    </a:cubicBezTo>
                    <a:cubicBezTo>
                      <a:pt x="247" y="1836"/>
                      <a:pt x="249" y="1826"/>
                      <a:pt x="243" y="1826"/>
                    </a:cubicBezTo>
                    <a:cubicBezTo>
                      <a:pt x="117" y="1822"/>
                      <a:pt x="106" y="1631"/>
                      <a:pt x="106" y="1631"/>
                    </a:cubicBezTo>
                    <a:cubicBezTo>
                      <a:pt x="61" y="1270"/>
                      <a:pt x="123" y="1285"/>
                      <a:pt x="123" y="1285"/>
                    </a:cubicBezTo>
                    <a:cubicBezTo>
                      <a:pt x="184" y="1304"/>
                      <a:pt x="268" y="1328"/>
                      <a:pt x="273" y="1312"/>
                    </a:cubicBezTo>
                    <a:cubicBezTo>
                      <a:pt x="277" y="1297"/>
                      <a:pt x="147" y="1274"/>
                      <a:pt x="123" y="1234"/>
                    </a:cubicBezTo>
                    <a:cubicBezTo>
                      <a:pt x="94" y="1185"/>
                      <a:pt x="81" y="987"/>
                      <a:pt x="89" y="864"/>
                    </a:cubicBezTo>
                    <a:cubicBezTo>
                      <a:pt x="92" y="828"/>
                      <a:pt x="99" y="802"/>
                      <a:pt x="109" y="784"/>
                    </a:cubicBezTo>
                    <a:cubicBezTo>
                      <a:pt x="117" y="768"/>
                      <a:pt x="134" y="759"/>
                      <a:pt x="152" y="762"/>
                    </a:cubicBezTo>
                    <a:cubicBezTo>
                      <a:pt x="187" y="768"/>
                      <a:pt x="230" y="781"/>
                      <a:pt x="260" y="797"/>
                    </a:cubicBezTo>
                    <a:cubicBezTo>
                      <a:pt x="306" y="819"/>
                      <a:pt x="347" y="869"/>
                      <a:pt x="392" y="918"/>
                    </a:cubicBezTo>
                    <a:cubicBezTo>
                      <a:pt x="403" y="931"/>
                      <a:pt x="405" y="950"/>
                      <a:pt x="395" y="965"/>
                    </a:cubicBezTo>
                    <a:cubicBezTo>
                      <a:pt x="365" y="1012"/>
                      <a:pt x="351" y="1072"/>
                      <a:pt x="347" y="1131"/>
                    </a:cubicBezTo>
                    <a:cubicBezTo>
                      <a:pt x="335" y="1326"/>
                      <a:pt x="397" y="1499"/>
                      <a:pt x="554" y="1627"/>
                    </a:cubicBezTo>
                    <a:cubicBezTo>
                      <a:pt x="562" y="1634"/>
                      <a:pt x="565" y="1645"/>
                      <a:pt x="557" y="1651"/>
                    </a:cubicBezTo>
                    <a:cubicBezTo>
                      <a:pt x="512" y="1684"/>
                      <a:pt x="456" y="1715"/>
                      <a:pt x="373" y="1725"/>
                    </a:cubicBezTo>
                    <a:cubicBezTo>
                      <a:pt x="360" y="1727"/>
                      <a:pt x="347" y="1724"/>
                      <a:pt x="336" y="1717"/>
                    </a:cubicBezTo>
                    <a:cubicBezTo>
                      <a:pt x="321" y="1709"/>
                      <a:pt x="302" y="1699"/>
                      <a:pt x="286" y="1694"/>
                    </a:cubicBezTo>
                    <a:cubicBezTo>
                      <a:pt x="283" y="1693"/>
                      <a:pt x="281" y="1696"/>
                      <a:pt x="282" y="1698"/>
                    </a:cubicBezTo>
                    <a:cubicBezTo>
                      <a:pt x="291" y="1709"/>
                      <a:pt x="302" y="1720"/>
                      <a:pt x="313" y="1730"/>
                    </a:cubicBezTo>
                    <a:cubicBezTo>
                      <a:pt x="321" y="1737"/>
                      <a:pt x="321" y="1748"/>
                      <a:pt x="314" y="1756"/>
                    </a:cubicBezTo>
                    <a:cubicBezTo>
                      <a:pt x="304" y="1766"/>
                      <a:pt x="294" y="1777"/>
                      <a:pt x="286" y="1789"/>
                    </a:cubicBezTo>
                    <a:cubicBezTo>
                      <a:pt x="283" y="1793"/>
                      <a:pt x="288" y="1799"/>
                      <a:pt x="293" y="1796"/>
                    </a:cubicBezTo>
                    <a:cubicBezTo>
                      <a:pt x="309" y="1788"/>
                      <a:pt x="327" y="1776"/>
                      <a:pt x="341" y="1765"/>
                    </a:cubicBezTo>
                    <a:cubicBezTo>
                      <a:pt x="349" y="1758"/>
                      <a:pt x="360" y="1754"/>
                      <a:pt x="370" y="1752"/>
                    </a:cubicBezTo>
                    <a:cubicBezTo>
                      <a:pt x="490" y="1739"/>
                      <a:pt x="566" y="1704"/>
                      <a:pt x="599" y="1678"/>
                    </a:cubicBezTo>
                    <a:cubicBezTo>
                      <a:pt x="604" y="1673"/>
                      <a:pt x="612" y="1673"/>
                      <a:pt x="618" y="1677"/>
                    </a:cubicBezTo>
                    <a:cubicBezTo>
                      <a:pt x="670" y="1714"/>
                      <a:pt x="701" y="1727"/>
                      <a:pt x="715" y="1735"/>
                    </a:cubicBezTo>
                    <a:cubicBezTo>
                      <a:pt x="767" y="1769"/>
                      <a:pt x="804" y="1802"/>
                      <a:pt x="823" y="1852"/>
                    </a:cubicBezTo>
                    <a:cubicBezTo>
                      <a:pt x="825" y="1859"/>
                      <a:pt x="826" y="1866"/>
                      <a:pt x="824" y="1873"/>
                    </a:cubicBezTo>
                    <a:cubicBezTo>
                      <a:pt x="802" y="1971"/>
                      <a:pt x="818" y="2076"/>
                      <a:pt x="848" y="2172"/>
                    </a:cubicBezTo>
                    <a:cubicBezTo>
                      <a:pt x="855" y="2193"/>
                      <a:pt x="841" y="2216"/>
                      <a:pt x="818" y="2218"/>
                    </a:cubicBezTo>
                    <a:moveTo>
                      <a:pt x="837" y="1784"/>
                    </a:moveTo>
                    <a:cubicBezTo>
                      <a:pt x="792" y="1715"/>
                      <a:pt x="740" y="1696"/>
                      <a:pt x="668" y="1647"/>
                    </a:cubicBezTo>
                    <a:cubicBezTo>
                      <a:pt x="462" y="1506"/>
                      <a:pt x="324" y="1253"/>
                      <a:pt x="436" y="1016"/>
                    </a:cubicBezTo>
                    <a:cubicBezTo>
                      <a:pt x="446" y="996"/>
                      <a:pt x="456" y="984"/>
                      <a:pt x="473" y="998"/>
                    </a:cubicBezTo>
                    <a:cubicBezTo>
                      <a:pt x="546" y="1055"/>
                      <a:pt x="766" y="1163"/>
                      <a:pt x="856" y="1203"/>
                    </a:cubicBezTo>
                    <a:cubicBezTo>
                      <a:pt x="868" y="1208"/>
                      <a:pt x="878" y="1218"/>
                      <a:pt x="882" y="1231"/>
                    </a:cubicBezTo>
                    <a:cubicBezTo>
                      <a:pt x="948" y="1411"/>
                      <a:pt x="937" y="1607"/>
                      <a:pt x="864" y="1783"/>
                    </a:cubicBezTo>
                    <a:cubicBezTo>
                      <a:pt x="859" y="1794"/>
                      <a:pt x="843" y="1795"/>
                      <a:pt x="837" y="1784"/>
                    </a:cubicBezTo>
                    <a:moveTo>
                      <a:pt x="1839" y="2048"/>
                    </a:moveTo>
                    <a:cubicBezTo>
                      <a:pt x="1835" y="2058"/>
                      <a:pt x="1825" y="2064"/>
                      <a:pt x="1814" y="2062"/>
                    </a:cubicBezTo>
                    <a:cubicBezTo>
                      <a:pt x="1792" y="2058"/>
                      <a:pt x="1764" y="2048"/>
                      <a:pt x="1737" y="2044"/>
                    </a:cubicBezTo>
                    <a:cubicBezTo>
                      <a:pt x="1698" y="2038"/>
                      <a:pt x="1661" y="2041"/>
                      <a:pt x="1634" y="2032"/>
                    </a:cubicBezTo>
                    <a:cubicBezTo>
                      <a:pt x="1601" y="2021"/>
                      <a:pt x="1580" y="1987"/>
                      <a:pt x="1582" y="1952"/>
                    </a:cubicBezTo>
                    <a:cubicBezTo>
                      <a:pt x="1588" y="1882"/>
                      <a:pt x="1569" y="1822"/>
                      <a:pt x="1564" y="1752"/>
                    </a:cubicBezTo>
                    <a:cubicBezTo>
                      <a:pt x="1561" y="1709"/>
                      <a:pt x="1565" y="1548"/>
                      <a:pt x="1557" y="1503"/>
                    </a:cubicBezTo>
                    <a:cubicBezTo>
                      <a:pt x="1532" y="1503"/>
                      <a:pt x="1527" y="1652"/>
                      <a:pt x="1530" y="1731"/>
                    </a:cubicBezTo>
                    <a:cubicBezTo>
                      <a:pt x="1531" y="1776"/>
                      <a:pt x="1548" y="1861"/>
                      <a:pt x="1535" y="1957"/>
                    </a:cubicBezTo>
                    <a:cubicBezTo>
                      <a:pt x="1533" y="1971"/>
                      <a:pt x="1525" y="1984"/>
                      <a:pt x="1513" y="1990"/>
                    </a:cubicBezTo>
                    <a:cubicBezTo>
                      <a:pt x="1467" y="2016"/>
                      <a:pt x="1398" y="2022"/>
                      <a:pt x="1353" y="2009"/>
                    </a:cubicBezTo>
                    <a:cubicBezTo>
                      <a:pt x="1337" y="2005"/>
                      <a:pt x="1323" y="1993"/>
                      <a:pt x="1316" y="1978"/>
                    </a:cubicBezTo>
                    <a:cubicBezTo>
                      <a:pt x="1203" y="1767"/>
                      <a:pt x="1255" y="1615"/>
                      <a:pt x="1158" y="1492"/>
                    </a:cubicBezTo>
                    <a:cubicBezTo>
                      <a:pt x="1154" y="1486"/>
                      <a:pt x="1090" y="1430"/>
                      <a:pt x="1084" y="1435"/>
                    </a:cubicBezTo>
                    <a:cubicBezTo>
                      <a:pt x="1079" y="1439"/>
                      <a:pt x="1133" y="1503"/>
                      <a:pt x="1138" y="1508"/>
                    </a:cubicBezTo>
                    <a:cubicBezTo>
                      <a:pt x="1226" y="1613"/>
                      <a:pt x="1183" y="1748"/>
                      <a:pt x="1273" y="1970"/>
                    </a:cubicBezTo>
                    <a:cubicBezTo>
                      <a:pt x="1282" y="1990"/>
                      <a:pt x="1279" y="2013"/>
                      <a:pt x="1265" y="2031"/>
                    </a:cubicBezTo>
                    <a:cubicBezTo>
                      <a:pt x="1213" y="2097"/>
                      <a:pt x="1108" y="2190"/>
                      <a:pt x="961" y="2209"/>
                    </a:cubicBezTo>
                    <a:cubicBezTo>
                      <a:pt x="946" y="2211"/>
                      <a:pt x="931" y="2202"/>
                      <a:pt x="924" y="2188"/>
                    </a:cubicBezTo>
                    <a:cubicBezTo>
                      <a:pt x="887" y="2109"/>
                      <a:pt x="859" y="2007"/>
                      <a:pt x="862" y="1919"/>
                    </a:cubicBezTo>
                    <a:cubicBezTo>
                      <a:pt x="863" y="1892"/>
                      <a:pt x="870" y="1866"/>
                      <a:pt x="882" y="1843"/>
                    </a:cubicBezTo>
                    <a:cubicBezTo>
                      <a:pt x="900" y="1807"/>
                      <a:pt x="919" y="1760"/>
                      <a:pt x="934" y="1708"/>
                    </a:cubicBezTo>
                    <a:cubicBezTo>
                      <a:pt x="976" y="1565"/>
                      <a:pt x="980" y="1417"/>
                      <a:pt x="940" y="1275"/>
                    </a:cubicBezTo>
                    <a:cubicBezTo>
                      <a:pt x="937" y="1265"/>
                      <a:pt x="949" y="1256"/>
                      <a:pt x="957" y="1262"/>
                    </a:cubicBezTo>
                    <a:cubicBezTo>
                      <a:pt x="1055" y="1323"/>
                      <a:pt x="1137" y="1250"/>
                      <a:pt x="1227" y="1297"/>
                    </a:cubicBezTo>
                    <a:cubicBezTo>
                      <a:pt x="1279" y="1324"/>
                      <a:pt x="1327" y="1360"/>
                      <a:pt x="1405" y="1390"/>
                    </a:cubicBezTo>
                    <a:cubicBezTo>
                      <a:pt x="1485" y="1420"/>
                      <a:pt x="1501" y="1410"/>
                      <a:pt x="1568" y="1437"/>
                    </a:cubicBezTo>
                    <a:cubicBezTo>
                      <a:pt x="1612" y="1455"/>
                      <a:pt x="1712" y="1549"/>
                      <a:pt x="1708" y="1535"/>
                    </a:cubicBezTo>
                    <a:cubicBezTo>
                      <a:pt x="1695" y="1489"/>
                      <a:pt x="1649" y="1440"/>
                      <a:pt x="1632" y="1429"/>
                    </a:cubicBezTo>
                    <a:cubicBezTo>
                      <a:pt x="1564" y="1382"/>
                      <a:pt x="1497" y="1374"/>
                      <a:pt x="1470" y="1365"/>
                    </a:cubicBezTo>
                    <a:cubicBezTo>
                      <a:pt x="1356" y="1334"/>
                      <a:pt x="1269" y="1255"/>
                      <a:pt x="1215" y="1239"/>
                    </a:cubicBezTo>
                    <a:cubicBezTo>
                      <a:pt x="1132" y="1213"/>
                      <a:pt x="1066" y="1260"/>
                      <a:pt x="1003" y="1230"/>
                    </a:cubicBezTo>
                    <a:cubicBezTo>
                      <a:pt x="981" y="1219"/>
                      <a:pt x="964" y="1201"/>
                      <a:pt x="938" y="1184"/>
                    </a:cubicBezTo>
                    <a:cubicBezTo>
                      <a:pt x="914" y="1169"/>
                      <a:pt x="917" y="1172"/>
                      <a:pt x="801" y="1114"/>
                    </a:cubicBezTo>
                    <a:cubicBezTo>
                      <a:pt x="730" y="1078"/>
                      <a:pt x="578" y="992"/>
                      <a:pt x="516" y="943"/>
                    </a:cubicBezTo>
                    <a:cubicBezTo>
                      <a:pt x="400" y="853"/>
                      <a:pt x="339" y="737"/>
                      <a:pt x="176" y="707"/>
                    </a:cubicBezTo>
                    <a:cubicBezTo>
                      <a:pt x="156" y="703"/>
                      <a:pt x="139" y="689"/>
                      <a:pt x="131" y="670"/>
                    </a:cubicBezTo>
                    <a:cubicBezTo>
                      <a:pt x="104" y="600"/>
                      <a:pt x="86" y="486"/>
                      <a:pt x="108" y="315"/>
                    </a:cubicBezTo>
                    <a:cubicBezTo>
                      <a:pt x="127" y="166"/>
                      <a:pt x="151" y="75"/>
                      <a:pt x="152" y="75"/>
                    </a:cubicBezTo>
                    <a:cubicBezTo>
                      <a:pt x="152" y="75"/>
                      <a:pt x="169" y="31"/>
                      <a:pt x="190" y="75"/>
                    </a:cubicBezTo>
                    <a:cubicBezTo>
                      <a:pt x="210" y="118"/>
                      <a:pt x="257" y="240"/>
                      <a:pt x="439" y="369"/>
                    </a:cubicBezTo>
                    <a:cubicBezTo>
                      <a:pt x="621" y="498"/>
                      <a:pt x="732" y="549"/>
                      <a:pt x="799" y="674"/>
                    </a:cubicBezTo>
                    <a:cubicBezTo>
                      <a:pt x="865" y="799"/>
                      <a:pt x="969" y="860"/>
                      <a:pt x="1024" y="877"/>
                    </a:cubicBezTo>
                    <a:cubicBezTo>
                      <a:pt x="1079" y="893"/>
                      <a:pt x="1261" y="939"/>
                      <a:pt x="1373" y="1057"/>
                    </a:cubicBezTo>
                    <a:cubicBezTo>
                      <a:pt x="1452" y="1142"/>
                      <a:pt x="1632" y="1171"/>
                      <a:pt x="1753" y="1232"/>
                    </a:cubicBezTo>
                    <a:cubicBezTo>
                      <a:pt x="1818" y="1265"/>
                      <a:pt x="1860" y="1332"/>
                      <a:pt x="1862" y="1405"/>
                    </a:cubicBezTo>
                    <a:cubicBezTo>
                      <a:pt x="1867" y="1593"/>
                      <a:pt x="1873" y="1961"/>
                      <a:pt x="1839" y="2048"/>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32"/>
              <p:cNvSpPr/>
              <p:nvPr/>
            </p:nvSpPr>
            <p:spPr>
              <a:xfrm>
                <a:off x="727016" y="1124099"/>
                <a:ext cx="981934" cy="1465533"/>
              </a:xfrm>
              <a:custGeom>
                <a:rect b="b" l="l" r="r" t="t"/>
                <a:pathLst>
                  <a:path extrusionOk="0" h="2588" w="1734">
                    <a:moveTo>
                      <a:pt x="1732" y="402"/>
                    </a:moveTo>
                    <a:cubicBezTo>
                      <a:pt x="1723" y="347"/>
                      <a:pt x="1702" y="273"/>
                      <a:pt x="1701" y="272"/>
                    </a:cubicBezTo>
                    <a:cubicBezTo>
                      <a:pt x="1711" y="311"/>
                      <a:pt x="1712" y="369"/>
                      <a:pt x="1710" y="446"/>
                    </a:cubicBezTo>
                    <a:cubicBezTo>
                      <a:pt x="1643" y="438"/>
                      <a:pt x="1559" y="493"/>
                      <a:pt x="1559" y="493"/>
                    </a:cubicBezTo>
                    <a:cubicBezTo>
                      <a:pt x="1555" y="392"/>
                      <a:pt x="1460" y="316"/>
                      <a:pt x="1431" y="294"/>
                    </a:cubicBezTo>
                    <a:cubicBezTo>
                      <a:pt x="1424" y="289"/>
                      <a:pt x="1420" y="283"/>
                      <a:pt x="1418" y="276"/>
                    </a:cubicBezTo>
                    <a:cubicBezTo>
                      <a:pt x="1399" y="217"/>
                      <a:pt x="1399" y="132"/>
                      <a:pt x="1367" y="138"/>
                    </a:cubicBezTo>
                    <a:cubicBezTo>
                      <a:pt x="1349" y="142"/>
                      <a:pt x="1364" y="183"/>
                      <a:pt x="1369" y="223"/>
                    </a:cubicBezTo>
                    <a:cubicBezTo>
                      <a:pt x="1372" y="248"/>
                      <a:pt x="1370" y="272"/>
                      <a:pt x="1368" y="285"/>
                    </a:cubicBezTo>
                    <a:cubicBezTo>
                      <a:pt x="1367" y="290"/>
                      <a:pt x="1365" y="295"/>
                      <a:pt x="1361" y="299"/>
                    </a:cubicBezTo>
                    <a:cubicBezTo>
                      <a:pt x="1316" y="340"/>
                      <a:pt x="1283" y="409"/>
                      <a:pt x="1270" y="441"/>
                    </a:cubicBezTo>
                    <a:cubicBezTo>
                      <a:pt x="1266" y="449"/>
                      <a:pt x="1256" y="452"/>
                      <a:pt x="1248" y="447"/>
                    </a:cubicBezTo>
                    <a:cubicBezTo>
                      <a:pt x="1160" y="386"/>
                      <a:pt x="1052" y="368"/>
                      <a:pt x="1046" y="398"/>
                    </a:cubicBezTo>
                    <a:cubicBezTo>
                      <a:pt x="1043" y="414"/>
                      <a:pt x="1118" y="431"/>
                      <a:pt x="1173" y="465"/>
                    </a:cubicBezTo>
                    <a:cubicBezTo>
                      <a:pt x="1221" y="495"/>
                      <a:pt x="1249" y="542"/>
                      <a:pt x="1249" y="542"/>
                    </a:cubicBezTo>
                    <a:cubicBezTo>
                      <a:pt x="1256" y="618"/>
                      <a:pt x="1172" y="776"/>
                      <a:pt x="1138" y="837"/>
                    </a:cubicBezTo>
                    <a:cubicBezTo>
                      <a:pt x="1130" y="851"/>
                      <a:pt x="1115" y="861"/>
                      <a:pt x="1098" y="862"/>
                    </a:cubicBezTo>
                    <a:cubicBezTo>
                      <a:pt x="1018" y="866"/>
                      <a:pt x="904" y="882"/>
                      <a:pt x="864" y="888"/>
                    </a:cubicBezTo>
                    <a:cubicBezTo>
                      <a:pt x="856" y="889"/>
                      <a:pt x="847" y="886"/>
                      <a:pt x="841" y="879"/>
                    </a:cubicBezTo>
                    <a:cubicBezTo>
                      <a:pt x="729" y="753"/>
                      <a:pt x="575" y="658"/>
                      <a:pt x="562" y="696"/>
                    </a:cubicBezTo>
                    <a:cubicBezTo>
                      <a:pt x="556" y="716"/>
                      <a:pt x="649" y="771"/>
                      <a:pt x="720" y="837"/>
                    </a:cubicBezTo>
                    <a:cubicBezTo>
                      <a:pt x="771" y="883"/>
                      <a:pt x="810" y="935"/>
                      <a:pt x="828" y="962"/>
                    </a:cubicBezTo>
                    <a:cubicBezTo>
                      <a:pt x="835" y="971"/>
                      <a:pt x="847" y="975"/>
                      <a:pt x="858" y="972"/>
                    </a:cubicBezTo>
                    <a:cubicBezTo>
                      <a:pt x="953" y="940"/>
                      <a:pt x="1110" y="932"/>
                      <a:pt x="1125" y="932"/>
                    </a:cubicBezTo>
                    <a:cubicBezTo>
                      <a:pt x="1140" y="932"/>
                      <a:pt x="1185" y="1007"/>
                      <a:pt x="1195" y="1172"/>
                    </a:cubicBezTo>
                    <a:cubicBezTo>
                      <a:pt x="1206" y="1338"/>
                      <a:pt x="1114" y="1452"/>
                      <a:pt x="1098" y="1518"/>
                    </a:cubicBezTo>
                    <a:cubicBezTo>
                      <a:pt x="1081" y="1583"/>
                      <a:pt x="975" y="1524"/>
                      <a:pt x="921" y="1464"/>
                    </a:cubicBezTo>
                    <a:cubicBezTo>
                      <a:pt x="868" y="1403"/>
                      <a:pt x="724" y="1242"/>
                      <a:pt x="624" y="1188"/>
                    </a:cubicBezTo>
                    <a:cubicBezTo>
                      <a:pt x="524" y="1133"/>
                      <a:pt x="364" y="992"/>
                      <a:pt x="278" y="895"/>
                    </a:cubicBezTo>
                    <a:cubicBezTo>
                      <a:pt x="217" y="827"/>
                      <a:pt x="207" y="797"/>
                      <a:pt x="211" y="761"/>
                    </a:cubicBezTo>
                    <a:cubicBezTo>
                      <a:pt x="235" y="675"/>
                      <a:pt x="289" y="555"/>
                      <a:pt x="323" y="497"/>
                    </a:cubicBezTo>
                    <a:cubicBezTo>
                      <a:pt x="332" y="483"/>
                      <a:pt x="346" y="472"/>
                      <a:pt x="362" y="468"/>
                    </a:cubicBezTo>
                    <a:cubicBezTo>
                      <a:pt x="370" y="467"/>
                      <a:pt x="381" y="465"/>
                      <a:pt x="393" y="466"/>
                    </a:cubicBezTo>
                    <a:cubicBezTo>
                      <a:pt x="439" y="469"/>
                      <a:pt x="545" y="423"/>
                      <a:pt x="606" y="369"/>
                    </a:cubicBezTo>
                    <a:cubicBezTo>
                      <a:pt x="648" y="333"/>
                      <a:pt x="677" y="308"/>
                      <a:pt x="709" y="291"/>
                    </a:cubicBezTo>
                    <a:cubicBezTo>
                      <a:pt x="712" y="290"/>
                      <a:pt x="717" y="291"/>
                      <a:pt x="719" y="293"/>
                    </a:cubicBezTo>
                    <a:cubicBezTo>
                      <a:pt x="725" y="300"/>
                      <a:pt x="735" y="316"/>
                      <a:pt x="739" y="344"/>
                    </a:cubicBezTo>
                    <a:cubicBezTo>
                      <a:pt x="774" y="559"/>
                      <a:pt x="884" y="644"/>
                      <a:pt x="904" y="625"/>
                    </a:cubicBezTo>
                    <a:cubicBezTo>
                      <a:pt x="923" y="605"/>
                      <a:pt x="834" y="492"/>
                      <a:pt x="810" y="429"/>
                    </a:cubicBezTo>
                    <a:cubicBezTo>
                      <a:pt x="781" y="354"/>
                      <a:pt x="757" y="274"/>
                      <a:pt x="795" y="229"/>
                    </a:cubicBezTo>
                    <a:cubicBezTo>
                      <a:pt x="825" y="202"/>
                      <a:pt x="874" y="168"/>
                      <a:pt x="949" y="148"/>
                    </a:cubicBezTo>
                    <a:cubicBezTo>
                      <a:pt x="1091" y="111"/>
                      <a:pt x="1143" y="92"/>
                      <a:pt x="1143" y="78"/>
                    </a:cubicBezTo>
                    <a:cubicBezTo>
                      <a:pt x="1143" y="64"/>
                      <a:pt x="1075" y="56"/>
                      <a:pt x="954" y="96"/>
                    </a:cubicBezTo>
                    <a:cubicBezTo>
                      <a:pt x="833" y="137"/>
                      <a:pt x="704" y="229"/>
                      <a:pt x="701" y="229"/>
                    </a:cubicBezTo>
                    <a:cubicBezTo>
                      <a:pt x="699" y="229"/>
                      <a:pt x="523" y="359"/>
                      <a:pt x="432" y="377"/>
                    </a:cubicBezTo>
                    <a:cubicBezTo>
                      <a:pt x="414" y="380"/>
                      <a:pt x="400" y="363"/>
                      <a:pt x="406" y="346"/>
                    </a:cubicBezTo>
                    <a:cubicBezTo>
                      <a:pt x="455" y="214"/>
                      <a:pt x="683" y="8"/>
                      <a:pt x="691" y="0"/>
                    </a:cubicBezTo>
                    <a:cubicBezTo>
                      <a:pt x="570" y="66"/>
                      <a:pt x="463" y="158"/>
                      <a:pt x="382" y="270"/>
                    </a:cubicBezTo>
                    <a:cubicBezTo>
                      <a:pt x="352" y="310"/>
                      <a:pt x="325" y="361"/>
                      <a:pt x="342" y="408"/>
                    </a:cubicBezTo>
                    <a:cubicBezTo>
                      <a:pt x="342" y="408"/>
                      <a:pt x="272" y="409"/>
                      <a:pt x="194" y="607"/>
                    </a:cubicBezTo>
                    <a:cubicBezTo>
                      <a:pt x="115" y="804"/>
                      <a:pt x="148" y="850"/>
                      <a:pt x="148" y="850"/>
                    </a:cubicBezTo>
                    <a:cubicBezTo>
                      <a:pt x="148" y="850"/>
                      <a:pt x="109" y="844"/>
                      <a:pt x="76" y="903"/>
                    </a:cubicBezTo>
                    <a:cubicBezTo>
                      <a:pt x="42" y="964"/>
                      <a:pt x="0" y="1107"/>
                      <a:pt x="12" y="1179"/>
                    </a:cubicBezTo>
                    <a:lnTo>
                      <a:pt x="12" y="1179"/>
                    </a:lnTo>
                    <a:cubicBezTo>
                      <a:pt x="13" y="1186"/>
                      <a:pt x="15" y="1193"/>
                      <a:pt x="17" y="1199"/>
                    </a:cubicBezTo>
                    <a:cubicBezTo>
                      <a:pt x="17" y="1199"/>
                      <a:pt x="82" y="1403"/>
                      <a:pt x="273" y="1534"/>
                    </a:cubicBezTo>
                    <a:cubicBezTo>
                      <a:pt x="463" y="1665"/>
                      <a:pt x="563" y="1725"/>
                      <a:pt x="668" y="1870"/>
                    </a:cubicBezTo>
                    <a:cubicBezTo>
                      <a:pt x="773" y="2014"/>
                      <a:pt x="839" y="2034"/>
                      <a:pt x="970" y="2080"/>
                    </a:cubicBezTo>
                    <a:cubicBezTo>
                      <a:pt x="1102" y="2125"/>
                      <a:pt x="1175" y="2185"/>
                      <a:pt x="1227" y="2237"/>
                    </a:cubicBezTo>
                    <a:cubicBezTo>
                      <a:pt x="1279" y="2290"/>
                      <a:pt x="1477" y="2368"/>
                      <a:pt x="1556" y="2395"/>
                    </a:cubicBezTo>
                    <a:cubicBezTo>
                      <a:pt x="1635" y="2421"/>
                      <a:pt x="1705" y="2459"/>
                      <a:pt x="1733" y="2587"/>
                    </a:cubicBezTo>
                    <a:cubicBezTo>
                      <a:pt x="1732" y="2165"/>
                      <a:pt x="1732" y="402"/>
                      <a:pt x="1732" y="402"/>
                    </a:cubicBezTo>
                    <a:moveTo>
                      <a:pt x="1559" y="2291"/>
                    </a:moveTo>
                    <a:cubicBezTo>
                      <a:pt x="1485" y="2252"/>
                      <a:pt x="1323" y="2194"/>
                      <a:pt x="1261" y="2127"/>
                    </a:cubicBezTo>
                    <a:cubicBezTo>
                      <a:pt x="1222" y="2086"/>
                      <a:pt x="1177" y="2059"/>
                      <a:pt x="1149" y="2045"/>
                    </a:cubicBezTo>
                    <a:cubicBezTo>
                      <a:pt x="1136" y="2038"/>
                      <a:pt x="1122" y="2032"/>
                      <a:pt x="1108" y="2028"/>
                    </a:cubicBezTo>
                    <a:cubicBezTo>
                      <a:pt x="893" y="1970"/>
                      <a:pt x="750" y="1769"/>
                      <a:pt x="592" y="1630"/>
                    </a:cubicBezTo>
                    <a:cubicBezTo>
                      <a:pt x="431" y="1488"/>
                      <a:pt x="98" y="1357"/>
                      <a:pt x="95" y="1161"/>
                    </a:cubicBezTo>
                    <a:cubicBezTo>
                      <a:pt x="93" y="1063"/>
                      <a:pt x="120" y="994"/>
                      <a:pt x="147" y="949"/>
                    </a:cubicBezTo>
                    <a:cubicBezTo>
                      <a:pt x="157" y="932"/>
                      <a:pt x="180" y="930"/>
                      <a:pt x="192" y="945"/>
                    </a:cubicBezTo>
                    <a:cubicBezTo>
                      <a:pt x="268" y="1031"/>
                      <a:pt x="458" y="1196"/>
                      <a:pt x="522" y="1229"/>
                    </a:cubicBezTo>
                    <a:cubicBezTo>
                      <a:pt x="594" y="1265"/>
                      <a:pt x="653" y="1296"/>
                      <a:pt x="710" y="1371"/>
                    </a:cubicBezTo>
                    <a:cubicBezTo>
                      <a:pt x="767" y="1446"/>
                      <a:pt x="877" y="1550"/>
                      <a:pt x="946" y="1589"/>
                    </a:cubicBezTo>
                    <a:cubicBezTo>
                      <a:pt x="1015" y="1629"/>
                      <a:pt x="1094" y="1679"/>
                      <a:pt x="1156" y="1742"/>
                    </a:cubicBezTo>
                    <a:cubicBezTo>
                      <a:pt x="1217" y="1804"/>
                      <a:pt x="1342" y="1879"/>
                      <a:pt x="1364" y="1904"/>
                    </a:cubicBezTo>
                    <a:cubicBezTo>
                      <a:pt x="1386" y="1929"/>
                      <a:pt x="1325" y="2084"/>
                      <a:pt x="1351" y="2100"/>
                    </a:cubicBezTo>
                    <a:cubicBezTo>
                      <a:pt x="1377" y="2117"/>
                      <a:pt x="1426" y="1953"/>
                      <a:pt x="1426" y="1953"/>
                    </a:cubicBezTo>
                    <a:cubicBezTo>
                      <a:pt x="1502" y="2001"/>
                      <a:pt x="1565" y="2146"/>
                      <a:pt x="1598" y="2127"/>
                    </a:cubicBezTo>
                    <a:cubicBezTo>
                      <a:pt x="1631" y="2108"/>
                      <a:pt x="1535" y="1934"/>
                      <a:pt x="1395" y="1837"/>
                    </a:cubicBezTo>
                    <a:cubicBezTo>
                      <a:pt x="1283" y="1760"/>
                      <a:pt x="1204" y="1675"/>
                      <a:pt x="1177" y="1644"/>
                    </a:cubicBezTo>
                    <a:cubicBezTo>
                      <a:pt x="1170" y="1637"/>
                      <a:pt x="1167" y="1627"/>
                      <a:pt x="1169" y="1617"/>
                    </a:cubicBezTo>
                    <a:cubicBezTo>
                      <a:pt x="1173" y="1592"/>
                      <a:pt x="1182" y="1537"/>
                      <a:pt x="1196" y="1495"/>
                    </a:cubicBezTo>
                    <a:cubicBezTo>
                      <a:pt x="1215" y="1437"/>
                      <a:pt x="1259" y="1395"/>
                      <a:pt x="1276" y="1199"/>
                    </a:cubicBezTo>
                    <a:cubicBezTo>
                      <a:pt x="1288" y="1045"/>
                      <a:pt x="1231" y="937"/>
                      <a:pt x="1207" y="899"/>
                    </a:cubicBezTo>
                    <a:cubicBezTo>
                      <a:pt x="1200" y="889"/>
                      <a:pt x="1200" y="877"/>
                      <a:pt x="1206" y="867"/>
                    </a:cubicBezTo>
                    <a:cubicBezTo>
                      <a:pt x="1229" y="826"/>
                      <a:pt x="1287" y="713"/>
                      <a:pt x="1313" y="569"/>
                    </a:cubicBezTo>
                    <a:cubicBezTo>
                      <a:pt x="1338" y="433"/>
                      <a:pt x="1372" y="376"/>
                      <a:pt x="1389" y="356"/>
                    </a:cubicBezTo>
                    <a:cubicBezTo>
                      <a:pt x="1393" y="350"/>
                      <a:pt x="1401" y="349"/>
                      <a:pt x="1407" y="354"/>
                    </a:cubicBezTo>
                    <a:cubicBezTo>
                      <a:pt x="1507" y="441"/>
                      <a:pt x="1510" y="558"/>
                      <a:pt x="1510" y="558"/>
                    </a:cubicBezTo>
                    <a:cubicBezTo>
                      <a:pt x="1412" y="769"/>
                      <a:pt x="1392" y="897"/>
                      <a:pt x="1388" y="942"/>
                    </a:cubicBezTo>
                    <a:cubicBezTo>
                      <a:pt x="1387" y="955"/>
                      <a:pt x="1389" y="967"/>
                      <a:pt x="1393" y="978"/>
                    </a:cubicBezTo>
                    <a:cubicBezTo>
                      <a:pt x="1422" y="1051"/>
                      <a:pt x="1475" y="1117"/>
                      <a:pt x="1500" y="1146"/>
                    </a:cubicBezTo>
                    <a:cubicBezTo>
                      <a:pt x="1508" y="1155"/>
                      <a:pt x="1510" y="1168"/>
                      <a:pt x="1506" y="1180"/>
                    </a:cubicBezTo>
                    <a:cubicBezTo>
                      <a:pt x="1471" y="1278"/>
                      <a:pt x="1429" y="1398"/>
                      <a:pt x="1458" y="1407"/>
                    </a:cubicBezTo>
                    <a:cubicBezTo>
                      <a:pt x="1485" y="1415"/>
                      <a:pt x="1551" y="1251"/>
                      <a:pt x="1570" y="1202"/>
                    </a:cubicBezTo>
                    <a:cubicBezTo>
                      <a:pt x="1574" y="1193"/>
                      <a:pt x="1581" y="1186"/>
                      <a:pt x="1590" y="1183"/>
                    </a:cubicBezTo>
                    <a:cubicBezTo>
                      <a:pt x="1618" y="1174"/>
                      <a:pt x="1641" y="1165"/>
                      <a:pt x="1662" y="1157"/>
                    </a:cubicBezTo>
                    <a:cubicBezTo>
                      <a:pt x="1665" y="1156"/>
                      <a:pt x="1668" y="1157"/>
                      <a:pt x="1669" y="1160"/>
                    </a:cubicBezTo>
                    <a:cubicBezTo>
                      <a:pt x="1680" y="1197"/>
                      <a:pt x="1680" y="1433"/>
                      <a:pt x="1678" y="1673"/>
                    </a:cubicBezTo>
                    <a:cubicBezTo>
                      <a:pt x="1678" y="1679"/>
                      <a:pt x="1672" y="1682"/>
                      <a:pt x="1667" y="1679"/>
                    </a:cubicBezTo>
                    <a:cubicBezTo>
                      <a:pt x="1623" y="1644"/>
                      <a:pt x="1535" y="1555"/>
                      <a:pt x="1479" y="1542"/>
                    </a:cubicBezTo>
                    <a:cubicBezTo>
                      <a:pt x="1408" y="1526"/>
                      <a:pt x="1446" y="1563"/>
                      <a:pt x="1446" y="1563"/>
                    </a:cubicBezTo>
                    <a:cubicBezTo>
                      <a:pt x="1585" y="1635"/>
                      <a:pt x="1651" y="1743"/>
                      <a:pt x="1672" y="1783"/>
                    </a:cubicBezTo>
                    <a:cubicBezTo>
                      <a:pt x="1675" y="1789"/>
                      <a:pt x="1677" y="1796"/>
                      <a:pt x="1677" y="1802"/>
                    </a:cubicBezTo>
                    <a:cubicBezTo>
                      <a:pt x="1675" y="2002"/>
                      <a:pt x="1672" y="2179"/>
                      <a:pt x="1672" y="2214"/>
                    </a:cubicBezTo>
                    <a:cubicBezTo>
                      <a:pt x="1674" y="2301"/>
                      <a:pt x="1632" y="2329"/>
                      <a:pt x="1559" y="2291"/>
                    </a:cubicBezTo>
                    <a:moveTo>
                      <a:pt x="1675" y="931"/>
                    </a:moveTo>
                    <a:cubicBezTo>
                      <a:pt x="1676" y="971"/>
                      <a:pt x="1677" y="998"/>
                      <a:pt x="1680" y="1034"/>
                    </a:cubicBezTo>
                    <a:cubicBezTo>
                      <a:pt x="1680" y="1046"/>
                      <a:pt x="1677" y="1058"/>
                      <a:pt x="1669" y="1067"/>
                    </a:cubicBezTo>
                    <a:cubicBezTo>
                      <a:pt x="1628" y="1115"/>
                      <a:pt x="1578" y="1127"/>
                      <a:pt x="1563" y="1130"/>
                    </a:cubicBezTo>
                    <a:cubicBezTo>
                      <a:pt x="1560" y="1130"/>
                      <a:pt x="1557" y="1130"/>
                      <a:pt x="1555" y="1128"/>
                    </a:cubicBezTo>
                    <a:cubicBezTo>
                      <a:pt x="1508" y="1096"/>
                      <a:pt x="1469" y="1008"/>
                      <a:pt x="1455" y="972"/>
                    </a:cubicBezTo>
                    <a:cubicBezTo>
                      <a:pt x="1451" y="962"/>
                      <a:pt x="1449" y="950"/>
                      <a:pt x="1451" y="940"/>
                    </a:cubicBezTo>
                    <a:cubicBezTo>
                      <a:pt x="1488" y="706"/>
                      <a:pt x="1589" y="550"/>
                      <a:pt x="1589" y="550"/>
                    </a:cubicBezTo>
                    <a:cubicBezTo>
                      <a:pt x="1622" y="509"/>
                      <a:pt x="1675" y="492"/>
                      <a:pt x="1708" y="492"/>
                    </a:cubicBezTo>
                    <a:cubicBezTo>
                      <a:pt x="1701" y="668"/>
                      <a:pt x="1674" y="869"/>
                      <a:pt x="1675" y="93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32"/>
              <p:cNvSpPr/>
              <p:nvPr/>
            </p:nvSpPr>
            <p:spPr>
              <a:xfrm>
                <a:off x="876514" y="1065772"/>
                <a:ext cx="776940" cy="883397"/>
              </a:xfrm>
              <a:custGeom>
                <a:rect b="b" l="l" r="r" t="t"/>
                <a:pathLst>
                  <a:path extrusionOk="0" h="1560" w="1372">
                    <a:moveTo>
                      <a:pt x="779" y="1539"/>
                    </a:moveTo>
                    <a:cubicBezTo>
                      <a:pt x="772" y="1554"/>
                      <a:pt x="753" y="1559"/>
                      <a:pt x="739" y="1550"/>
                    </a:cubicBezTo>
                    <a:cubicBezTo>
                      <a:pt x="631" y="1477"/>
                      <a:pt x="526" y="1301"/>
                      <a:pt x="380" y="1221"/>
                    </a:cubicBezTo>
                    <a:cubicBezTo>
                      <a:pt x="313" y="1184"/>
                      <a:pt x="8" y="959"/>
                      <a:pt x="0" y="863"/>
                    </a:cubicBezTo>
                    <a:cubicBezTo>
                      <a:pt x="20" y="796"/>
                      <a:pt x="59" y="704"/>
                      <a:pt x="90" y="647"/>
                    </a:cubicBezTo>
                    <a:cubicBezTo>
                      <a:pt x="98" y="632"/>
                      <a:pt x="112" y="622"/>
                      <a:pt x="129" y="620"/>
                    </a:cubicBezTo>
                    <a:cubicBezTo>
                      <a:pt x="212" y="607"/>
                      <a:pt x="288" y="573"/>
                      <a:pt x="366" y="514"/>
                    </a:cubicBezTo>
                    <a:cubicBezTo>
                      <a:pt x="384" y="500"/>
                      <a:pt x="412" y="509"/>
                      <a:pt x="418" y="531"/>
                    </a:cubicBezTo>
                    <a:cubicBezTo>
                      <a:pt x="440" y="608"/>
                      <a:pt x="470" y="661"/>
                      <a:pt x="494" y="694"/>
                    </a:cubicBezTo>
                    <a:cubicBezTo>
                      <a:pt x="612" y="859"/>
                      <a:pt x="754" y="765"/>
                      <a:pt x="640" y="576"/>
                    </a:cubicBezTo>
                    <a:cubicBezTo>
                      <a:pt x="599" y="509"/>
                      <a:pt x="554" y="386"/>
                      <a:pt x="568" y="364"/>
                    </a:cubicBezTo>
                    <a:cubicBezTo>
                      <a:pt x="635" y="262"/>
                      <a:pt x="933" y="271"/>
                      <a:pt x="933" y="168"/>
                    </a:cubicBezTo>
                    <a:cubicBezTo>
                      <a:pt x="933" y="84"/>
                      <a:pt x="834" y="87"/>
                      <a:pt x="775" y="96"/>
                    </a:cubicBezTo>
                    <a:cubicBezTo>
                      <a:pt x="762" y="97"/>
                      <a:pt x="752" y="86"/>
                      <a:pt x="756" y="74"/>
                    </a:cubicBezTo>
                    <a:cubicBezTo>
                      <a:pt x="760" y="59"/>
                      <a:pt x="770" y="47"/>
                      <a:pt x="784" y="42"/>
                    </a:cubicBezTo>
                    <a:cubicBezTo>
                      <a:pt x="886" y="0"/>
                      <a:pt x="1171" y="85"/>
                      <a:pt x="1230" y="161"/>
                    </a:cubicBezTo>
                    <a:cubicBezTo>
                      <a:pt x="1237" y="174"/>
                      <a:pt x="1241" y="184"/>
                      <a:pt x="1242" y="192"/>
                    </a:cubicBezTo>
                    <a:cubicBezTo>
                      <a:pt x="1245" y="207"/>
                      <a:pt x="1256" y="219"/>
                      <a:pt x="1269" y="225"/>
                    </a:cubicBezTo>
                    <a:cubicBezTo>
                      <a:pt x="1290" y="234"/>
                      <a:pt x="1317" y="248"/>
                      <a:pt x="1325" y="268"/>
                    </a:cubicBezTo>
                    <a:cubicBezTo>
                      <a:pt x="1343" y="316"/>
                      <a:pt x="1366" y="387"/>
                      <a:pt x="1370" y="452"/>
                    </a:cubicBezTo>
                    <a:cubicBezTo>
                      <a:pt x="1371" y="465"/>
                      <a:pt x="1363" y="477"/>
                      <a:pt x="1350" y="481"/>
                    </a:cubicBezTo>
                    <a:cubicBezTo>
                      <a:pt x="1336" y="485"/>
                      <a:pt x="1323" y="479"/>
                      <a:pt x="1317" y="468"/>
                    </a:cubicBezTo>
                    <a:cubicBezTo>
                      <a:pt x="1299" y="433"/>
                      <a:pt x="1270" y="393"/>
                      <a:pt x="1223" y="354"/>
                    </a:cubicBezTo>
                    <a:cubicBezTo>
                      <a:pt x="1209" y="342"/>
                      <a:pt x="1200" y="325"/>
                      <a:pt x="1197" y="307"/>
                    </a:cubicBezTo>
                    <a:cubicBezTo>
                      <a:pt x="1184" y="243"/>
                      <a:pt x="1172" y="162"/>
                      <a:pt x="1096" y="162"/>
                    </a:cubicBezTo>
                    <a:cubicBezTo>
                      <a:pt x="997" y="162"/>
                      <a:pt x="1024" y="263"/>
                      <a:pt x="1029" y="330"/>
                    </a:cubicBezTo>
                    <a:cubicBezTo>
                      <a:pt x="1033" y="377"/>
                      <a:pt x="967" y="453"/>
                      <a:pt x="921" y="435"/>
                    </a:cubicBezTo>
                    <a:cubicBezTo>
                      <a:pt x="874" y="416"/>
                      <a:pt x="832" y="408"/>
                      <a:pt x="804" y="408"/>
                    </a:cubicBezTo>
                    <a:cubicBezTo>
                      <a:pt x="741" y="408"/>
                      <a:pt x="713" y="444"/>
                      <a:pt x="707" y="477"/>
                    </a:cubicBezTo>
                    <a:cubicBezTo>
                      <a:pt x="691" y="571"/>
                      <a:pt x="835" y="584"/>
                      <a:pt x="883" y="626"/>
                    </a:cubicBezTo>
                    <a:cubicBezTo>
                      <a:pt x="900" y="641"/>
                      <a:pt x="907" y="664"/>
                      <a:pt x="901" y="686"/>
                    </a:cubicBezTo>
                    <a:cubicBezTo>
                      <a:pt x="889" y="729"/>
                      <a:pt x="862" y="791"/>
                      <a:pt x="826" y="859"/>
                    </a:cubicBezTo>
                    <a:cubicBezTo>
                      <a:pt x="797" y="912"/>
                      <a:pt x="621" y="930"/>
                      <a:pt x="580" y="888"/>
                    </a:cubicBezTo>
                    <a:cubicBezTo>
                      <a:pt x="514" y="821"/>
                      <a:pt x="381" y="712"/>
                      <a:pt x="302" y="712"/>
                    </a:cubicBezTo>
                    <a:cubicBezTo>
                      <a:pt x="266" y="712"/>
                      <a:pt x="236" y="733"/>
                      <a:pt x="225" y="765"/>
                    </a:cubicBezTo>
                    <a:cubicBezTo>
                      <a:pt x="192" y="865"/>
                      <a:pt x="438" y="1001"/>
                      <a:pt x="499" y="1090"/>
                    </a:cubicBezTo>
                    <a:cubicBezTo>
                      <a:pt x="522" y="1122"/>
                      <a:pt x="564" y="1137"/>
                      <a:pt x="603" y="1124"/>
                    </a:cubicBezTo>
                    <a:cubicBezTo>
                      <a:pt x="657" y="1107"/>
                      <a:pt x="733" y="1098"/>
                      <a:pt x="784" y="1093"/>
                    </a:cubicBezTo>
                    <a:cubicBezTo>
                      <a:pt x="806" y="1091"/>
                      <a:pt x="826" y="1104"/>
                      <a:pt x="832" y="1126"/>
                    </a:cubicBezTo>
                    <a:cubicBezTo>
                      <a:pt x="841" y="1156"/>
                      <a:pt x="850" y="1202"/>
                      <a:pt x="854" y="1267"/>
                    </a:cubicBezTo>
                    <a:cubicBezTo>
                      <a:pt x="861" y="1383"/>
                      <a:pt x="810" y="1470"/>
                      <a:pt x="779" y="1539"/>
                    </a:cubicBezTo>
                    <a:moveTo>
                      <a:pt x="300" y="304"/>
                    </a:moveTo>
                    <a:cubicBezTo>
                      <a:pt x="358" y="236"/>
                      <a:pt x="423" y="174"/>
                      <a:pt x="454" y="146"/>
                    </a:cubicBezTo>
                    <a:cubicBezTo>
                      <a:pt x="510" y="95"/>
                      <a:pt x="600" y="76"/>
                      <a:pt x="675" y="101"/>
                    </a:cubicBezTo>
                    <a:cubicBezTo>
                      <a:pt x="684" y="104"/>
                      <a:pt x="684" y="117"/>
                      <a:pt x="675" y="119"/>
                    </a:cubicBezTo>
                    <a:cubicBezTo>
                      <a:pt x="573" y="151"/>
                      <a:pt x="426" y="243"/>
                      <a:pt x="312" y="318"/>
                    </a:cubicBezTo>
                    <a:cubicBezTo>
                      <a:pt x="302" y="324"/>
                      <a:pt x="292" y="312"/>
                      <a:pt x="300" y="304"/>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32"/>
              <p:cNvSpPr/>
              <p:nvPr/>
            </p:nvSpPr>
            <p:spPr>
              <a:xfrm>
                <a:off x="920684" y="1100881"/>
                <a:ext cx="710118" cy="738995"/>
              </a:xfrm>
              <a:custGeom>
                <a:rect b="b" l="l" r="r" t="t"/>
                <a:pathLst>
                  <a:path extrusionOk="0" h="1305" w="1254">
                    <a:moveTo>
                      <a:pt x="681" y="1286"/>
                    </a:moveTo>
                    <a:cubicBezTo>
                      <a:pt x="582" y="1212"/>
                      <a:pt x="569" y="1237"/>
                      <a:pt x="423" y="1157"/>
                    </a:cubicBezTo>
                    <a:cubicBezTo>
                      <a:pt x="392" y="1140"/>
                      <a:pt x="278" y="998"/>
                      <a:pt x="194" y="927"/>
                    </a:cubicBezTo>
                    <a:cubicBezTo>
                      <a:pt x="97" y="844"/>
                      <a:pt x="0" y="756"/>
                      <a:pt x="5" y="691"/>
                    </a:cubicBezTo>
                    <a:cubicBezTo>
                      <a:pt x="6" y="671"/>
                      <a:pt x="36" y="587"/>
                      <a:pt x="66" y="583"/>
                    </a:cubicBezTo>
                    <a:cubicBezTo>
                      <a:pt x="145" y="571"/>
                      <a:pt x="218" y="541"/>
                      <a:pt x="293" y="490"/>
                    </a:cubicBezTo>
                    <a:cubicBezTo>
                      <a:pt x="304" y="483"/>
                      <a:pt x="318" y="487"/>
                      <a:pt x="322" y="499"/>
                    </a:cubicBezTo>
                    <a:cubicBezTo>
                      <a:pt x="345" y="566"/>
                      <a:pt x="372" y="613"/>
                      <a:pt x="393" y="642"/>
                    </a:cubicBezTo>
                    <a:cubicBezTo>
                      <a:pt x="488" y="775"/>
                      <a:pt x="598" y="761"/>
                      <a:pt x="637" y="693"/>
                    </a:cubicBezTo>
                    <a:cubicBezTo>
                      <a:pt x="666" y="640"/>
                      <a:pt x="655" y="563"/>
                      <a:pt x="605" y="480"/>
                    </a:cubicBezTo>
                    <a:cubicBezTo>
                      <a:pt x="569" y="421"/>
                      <a:pt x="538" y="333"/>
                      <a:pt x="537" y="305"/>
                    </a:cubicBezTo>
                    <a:cubicBezTo>
                      <a:pt x="564" y="272"/>
                      <a:pt x="638" y="251"/>
                      <a:pt x="705" y="233"/>
                    </a:cubicBezTo>
                    <a:cubicBezTo>
                      <a:pt x="802" y="205"/>
                      <a:pt x="904" y="177"/>
                      <a:pt x="904" y="93"/>
                    </a:cubicBezTo>
                    <a:cubicBezTo>
                      <a:pt x="904" y="70"/>
                      <a:pt x="898" y="27"/>
                      <a:pt x="857" y="0"/>
                    </a:cubicBezTo>
                    <a:cubicBezTo>
                      <a:pt x="914" y="9"/>
                      <a:pt x="976" y="27"/>
                      <a:pt x="1026" y="48"/>
                    </a:cubicBezTo>
                    <a:cubicBezTo>
                      <a:pt x="989" y="48"/>
                      <a:pt x="961" y="59"/>
                      <a:pt x="941" y="81"/>
                    </a:cubicBezTo>
                    <a:cubicBezTo>
                      <a:pt x="899" y="128"/>
                      <a:pt x="917" y="205"/>
                      <a:pt x="921" y="258"/>
                    </a:cubicBezTo>
                    <a:cubicBezTo>
                      <a:pt x="921" y="265"/>
                      <a:pt x="914" y="285"/>
                      <a:pt x="898" y="303"/>
                    </a:cubicBezTo>
                    <a:cubicBezTo>
                      <a:pt x="885" y="317"/>
                      <a:pt x="872" y="323"/>
                      <a:pt x="867" y="323"/>
                    </a:cubicBezTo>
                    <a:lnTo>
                      <a:pt x="866" y="323"/>
                    </a:lnTo>
                    <a:cubicBezTo>
                      <a:pt x="820" y="304"/>
                      <a:pt x="772" y="294"/>
                      <a:pt x="734" y="294"/>
                    </a:cubicBezTo>
                    <a:cubicBezTo>
                      <a:pt x="647" y="294"/>
                      <a:pt x="607" y="348"/>
                      <a:pt x="599" y="395"/>
                    </a:cubicBezTo>
                    <a:cubicBezTo>
                      <a:pt x="577" y="524"/>
                      <a:pt x="749" y="546"/>
                      <a:pt x="788" y="580"/>
                    </a:cubicBezTo>
                    <a:cubicBezTo>
                      <a:pt x="793" y="585"/>
                      <a:pt x="796" y="592"/>
                      <a:pt x="794" y="599"/>
                    </a:cubicBezTo>
                    <a:cubicBezTo>
                      <a:pt x="782" y="640"/>
                      <a:pt x="759" y="659"/>
                      <a:pt x="724" y="723"/>
                    </a:cubicBezTo>
                    <a:cubicBezTo>
                      <a:pt x="718" y="733"/>
                      <a:pt x="665" y="784"/>
                      <a:pt x="600" y="784"/>
                    </a:cubicBezTo>
                    <a:cubicBezTo>
                      <a:pt x="562" y="784"/>
                      <a:pt x="495" y="777"/>
                      <a:pt x="491" y="774"/>
                    </a:cubicBezTo>
                    <a:cubicBezTo>
                      <a:pt x="483" y="766"/>
                      <a:pt x="352" y="597"/>
                      <a:pt x="233" y="597"/>
                    </a:cubicBezTo>
                    <a:cubicBezTo>
                      <a:pt x="180" y="597"/>
                      <a:pt x="135" y="629"/>
                      <a:pt x="118" y="678"/>
                    </a:cubicBezTo>
                    <a:cubicBezTo>
                      <a:pt x="88" y="768"/>
                      <a:pt x="192" y="854"/>
                      <a:pt x="292" y="937"/>
                    </a:cubicBezTo>
                    <a:cubicBezTo>
                      <a:pt x="335" y="973"/>
                      <a:pt x="379" y="1010"/>
                      <a:pt x="398" y="1037"/>
                    </a:cubicBezTo>
                    <a:cubicBezTo>
                      <a:pt x="431" y="1084"/>
                      <a:pt x="491" y="1104"/>
                      <a:pt x="547" y="1087"/>
                    </a:cubicBezTo>
                    <a:cubicBezTo>
                      <a:pt x="612" y="1065"/>
                      <a:pt x="720" y="1057"/>
                      <a:pt x="719" y="1057"/>
                    </a:cubicBezTo>
                    <a:cubicBezTo>
                      <a:pt x="722" y="1057"/>
                      <a:pt x="725" y="1059"/>
                      <a:pt x="726" y="1062"/>
                    </a:cubicBezTo>
                    <a:cubicBezTo>
                      <a:pt x="733" y="1087"/>
                      <a:pt x="742" y="1130"/>
                      <a:pt x="747" y="1194"/>
                    </a:cubicBezTo>
                    <a:cubicBezTo>
                      <a:pt x="752" y="1287"/>
                      <a:pt x="714" y="1304"/>
                      <a:pt x="681" y="1286"/>
                    </a:cubicBezTo>
                    <a:moveTo>
                      <a:pt x="1252" y="316"/>
                    </a:moveTo>
                    <a:cubicBezTo>
                      <a:pt x="1253" y="319"/>
                      <a:pt x="1249" y="321"/>
                      <a:pt x="1247" y="318"/>
                    </a:cubicBezTo>
                    <a:cubicBezTo>
                      <a:pt x="1222" y="291"/>
                      <a:pt x="1172" y="255"/>
                      <a:pt x="1166" y="224"/>
                    </a:cubicBezTo>
                    <a:cubicBezTo>
                      <a:pt x="1163" y="207"/>
                      <a:pt x="1160" y="191"/>
                      <a:pt x="1156" y="174"/>
                    </a:cubicBezTo>
                    <a:cubicBezTo>
                      <a:pt x="1155" y="171"/>
                      <a:pt x="1159" y="168"/>
                      <a:pt x="1162" y="170"/>
                    </a:cubicBezTo>
                    <a:cubicBezTo>
                      <a:pt x="1178" y="181"/>
                      <a:pt x="1203" y="194"/>
                      <a:pt x="1214" y="202"/>
                    </a:cubicBezTo>
                    <a:cubicBezTo>
                      <a:pt x="1217" y="204"/>
                      <a:pt x="1219" y="207"/>
                      <a:pt x="1220" y="210"/>
                    </a:cubicBezTo>
                    <a:cubicBezTo>
                      <a:pt x="1231" y="240"/>
                      <a:pt x="1244" y="277"/>
                      <a:pt x="1252" y="316"/>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32"/>
              <p:cNvSpPr/>
              <p:nvPr/>
            </p:nvSpPr>
            <p:spPr>
              <a:xfrm>
                <a:off x="1591164" y="1440650"/>
                <a:ext cx="74749" cy="237271"/>
              </a:xfrm>
              <a:custGeom>
                <a:rect b="b" l="l" r="r" t="t"/>
                <a:pathLst>
                  <a:path extrusionOk="0" h="419" w="132">
                    <a:moveTo>
                      <a:pt x="43" y="408"/>
                    </a:moveTo>
                    <a:cubicBezTo>
                      <a:pt x="30" y="387"/>
                      <a:pt x="17" y="360"/>
                      <a:pt x="6" y="329"/>
                    </a:cubicBezTo>
                    <a:cubicBezTo>
                      <a:pt x="1" y="316"/>
                      <a:pt x="0" y="301"/>
                      <a:pt x="3" y="287"/>
                    </a:cubicBezTo>
                    <a:cubicBezTo>
                      <a:pt x="32" y="164"/>
                      <a:pt x="79" y="66"/>
                      <a:pt x="111" y="9"/>
                    </a:cubicBezTo>
                    <a:cubicBezTo>
                      <a:pt x="116" y="0"/>
                      <a:pt x="131" y="5"/>
                      <a:pt x="129" y="15"/>
                    </a:cubicBezTo>
                    <a:cubicBezTo>
                      <a:pt x="111" y="141"/>
                      <a:pt x="92" y="278"/>
                      <a:pt x="91" y="388"/>
                    </a:cubicBezTo>
                    <a:cubicBezTo>
                      <a:pt x="91" y="393"/>
                      <a:pt x="88" y="398"/>
                      <a:pt x="84" y="401"/>
                    </a:cubicBezTo>
                    <a:cubicBezTo>
                      <a:pt x="78" y="406"/>
                      <a:pt x="73" y="410"/>
                      <a:pt x="67" y="413"/>
                    </a:cubicBezTo>
                    <a:cubicBezTo>
                      <a:pt x="58" y="418"/>
                      <a:pt x="48" y="416"/>
                      <a:pt x="43" y="408"/>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32"/>
              <p:cNvSpPr/>
              <p:nvPr/>
            </p:nvSpPr>
            <p:spPr>
              <a:xfrm>
                <a:off x="1613815" y="1465000"/>
                <a:ext cx="44170" cy="116654"/>
              </a:xfrm>
              <a:custGeom>
                <a:rect b="b" l="l" r="r" t="t"/>
                <a:pathLst>
                  <a:path extrusionOk="0" h="206" w="78">
                    <a:moveTo>
                      <a:pt x="31" y="197"/>
                    </a:moveTo>
                    <a:cubicBezTo>
                      <a:pt x="20" y="205"/>
                      <a:pt x="8" y="195"/>
                      <a:pt x="3" y="182"/>
                    </a:cubicBezTo>
                    <a:cubicBezTo>
                      <a:pt x="0" y="173"/>
                      <a:pt x="5" y="153"/>
                      <a:pt x="8" y="144"/>
                    </a:cubicBezTo>
                    <a:cubicBezTo>
                      <a:pt x="17" y="104"/>
                      <a:pt x="53" y="0"/>
                      <a:pt x="68" y="0"/>
                    </a:cubicBezTo>
                    <a:cubicBezTo>
                      <a:pt x="77" y="3"/>
                      <a:pt x="42" y="193"/>
                      <a:pt x="31" y="197"/>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32"/>
              <p:cNvSpPr/>
              <p:nvPr/>
            </p:nvSpPr>
            <p:spPr>
              <a:xfrm>
                <a:off x="824416" y="1373828"/>
                <a:ext cx="833002" cy="1002882"/>
              </a:xfrm>
              <a:custGeom>
                <a:rect b="b" l="l" r="r" t="t"/>
                <a:pathLst>
                  <a:path extrusionOk="0" h="1771" w="1471">
                    <a:moveTo>
                      <a:pt x="1446" y="1757"/>
                    </a:moveTo>
                    <a:cubicBezTo>
                      <a:pt x="1446" y="1765"/>
                      <a:pt x="1438" y="1770"/>
                      <a:pt x="1430" y="1766"/>
                    </a:cubicBezTo>
                    <a:cubicBezTo>
                      <a:pt x="1391" y="1745"/>
                      <a:pt x="1317" y="1715"/>
                      <a:pt x="1259" y="1686"/>
                    </a:cubicBezTo>
                    <a:cubicBezTo>
                      <a:pt x="1253" y="1683"/>
                      <a:pt x="1251" y="1675"/>
                      <a:pt x="1256" y="1669"/>
                    </a:cubicBezTo>
                    <a:cubicBezTo>
                      <a:pt x="1267" y="1656"/>
                      <a:pt x="1276" y="1641"/>
                      <a:pt x="1285" y="1624"/>
                    </a:cubicBezTo>
                    <a:cubicBezTo>
                      <a:pt x="1289" y="1616"/>
                      <a:pt x="1299" y="1615"/>
                      <a:pt x="1304" y="1622"/>
                    </a:cubicBezTo>
                    <a:cubicBezTo>
                      <a:pt x="1341" y="1672"/>
                      <a:pt x="1378" y="1730"/>
                      <a:pt x="1435" y="1727"/>
                    </a:cubicBezTo>
                    <a:cubicBezTo>
                      <a:pt x="1441" y="1727"/>
                      <a:pt x="1446" y="1732"/>
                      <a:pt x="1446" y="1738"/>
                    </a:cubicBezTo>
                    <a:cubicBezTo>
                      <a:pt x="1446" y="1746"/>
                      <a:pt x="1447" y="1752"/>
                      <a:pt x="1446" y="1757"/>
                    </a:cubicBezTo>
                    <a:moveTo>
                      <a:pt x="1099" y="1545"/>
                    </a:moveTo>
                    <a:cubicBezTo>
                      <a:pt x="1085" y="1545"/>
                      <a:pt x="1059" y="1540"/>
                      <a:pt x="1020" y="1520"/>
                    </a:cubicBezTo>
                    <a:cubicBezTo>
                      <a:pt x="1002" y="1510"/>
                      <a:pt x="983" y="1502"/>
                      <a:pt x="965" y="1498"/>
                    </a:cubicBezTo>
                    <a:cubicBezTo>
                      <a:pt x="823" y="1460"/>
                      <a:pt x="711" y="1346"/>
                      <a:pt x="602" y="1236"/>
                    </a:cubicBezTo>
                    <a:cubicBezTo>
                      <a:pt x="468" y="1101"/>
                      <a:pt x="444" y="1082"/>
                      <a:pt x="287" y="979"/>
                    </a:cubicBezTo>
                    <a:cubicBezTo>
                      <a:pt x="154" y="892"/>
                      <a:pt x="3" y="794"/>
                      <a:pt x="1" y="693"/>
                    </a:cubicBezTo>
                    <a:cubicBezTo>
                      <a:pt x="0" y="655"/>
                      <a:pt x="4" y="620"/>
                      <a:pt x="13" y="588"/>
                    </a:cubicBezTo>
                    <a:cubicBezTo>
                      <a:pt x="16" y="576"/>
                      <a:pt x="31" y="572"/>
                      <a:pt x="40" y="581"/>
                    </a:cubicBezTo>
                    <a:cubicBezTo>
                      <a:pt x="133" y="672"/>
                      <a:pt x="272" y="790"/>
                      <a:pt x="332" y="821"/>
                    </a:cubicBezTo>
                    <a:cubicBezTo>
                      <a:pt x="400" y="855"/>
                      <a:pt x="449" y="880"/>
                      <a:pt x="498" y="944"/>
                    </a:cubicBezTo>
                    <a:cubicBezTo>
                      <a:pt x="555" y="1020"/>
                      <a:pt x="672" y="1133"/>
                      <a:pt x="753" y="1179"/>
                    </a:cubicBezTo>
                    <a:cubicBezTo>
                      <a:pt x="814" y="1214"/>
                      <a:pt x="891" y="1261"/>
                      <a:pt x="949" y="1320"/>
                    </a:cubicBezTo>
                    <a:cubicBezTo>
                      <a:pt x="1043" y="1415"/>
                      <a:pt x="1121" y="1503"/>
                      <a:pt x="1132" y="1526"/>
                    </a:cubicBezTo>
                    <a:cubicBezTo>
                      <a:pt x="1128" y="1536"/>
                      <a:pt x="1121" y="1545"/>
                      <a:pt x="1099" y="1545"/>
                    </a:cubicBezTo>
                    <a:moveTo>
                      <a:pt x="1450" y="1455"/>
                    </a:moveTo>
                    <a:cubicBezTo>
                      <a:pt x="1450" y="1468"/>
                      <a:pt x="1433" y="1473"/>
                      <a:pt x="1425" y="1463"/>
                    </a:cubicBezTo>
                    <a:cubicBezTo>
                      <a:pt x="1382" y="1407"/>
                      <a:pt x="1328" y="1354"/>
                      <a:pt x="1272" y="1316"/>
                    </a:cubicBezTo>
                    <a:cubicBezTo>
                      <a:pt x="1194" y="1262"/>
                      <a:pt x="1133" y="1205"/>
                      <a:pt x="1097" y="1167"/>
                    </a:cubicBezTo>
                    <a:cubicBezTo>
                      <a:pt x="1084" y="1153"/>
                      <a:pt x="1078" y="1133"/>
                      <a:pt x="1082" y="1114"/>
                    </a:cubicBezTo>
                    <a:cubicBezTo>
                      <a:pt x="1108" y="990"/>
                      <a:pt x="1159" y="996"/>
                      <a:pt x="1181" y="738"/>
                    </a:cubicBezTo>
                    <a:cubicBezTo>
                      <a:pt x="1192" y="605"/>
                      <a:pt x="1158" y="503"/>
                      <a:pt x="1126" y="440"/>
                    </a:cubicBezTo>
                    <a:cubicBezTo>
                      <a:pt x="1119" y="425"/>
                      <a:pt x="1119" y="407"/>
                      <a:pt x="1126" y="391"/>
                    </a:cubicBezTo>
                    <a:cubicBezTo>
                      <a:pt x="1165" y="306"/>
                      <a:pt x="1206" y="119"/>
                      <a:pt x="1244" y="7"/>
                    </a:cubicBezTo>
                    <a:cubicBezTo>
                      <a:pt x="1246" y="1"/>
                      <a:pt x="1255" y="0"/>
                      <a:pt x="1259" y="7"/>
                    </a:cubicBezTo>
                    <a:cubicBezTo>
                      <a:pt x="1269" y="27"/>
                      <a:pt x="1275" y="46"/>
                      <a:pt x="1279" y="61"/>
                    </a:cubicBezTo>
                    <a:cubicBezTo>
                      <a:pt x="1282" y="72"/>
                      <a:pt x="1281" y="85"/>
                      <a:pt x="1276" y="96"/>
                    </a:cubicBezTo>
                    <a:cubicBezTo>
                      <a:pt x="1133" y="430"/>
                      <a:pt x="1128" y="511"/>
                      <a:pt x="1259" y="684"/>
                    </a:cubicBezTo>
                    <a:cubicBezTo>
                      <a:pt x="1271" y="699"/>
                      <a:pt x="1274" y="719"/>
                      <a:pt x="1267" y="737"/>
                    </a:cubicBezTo>
                    <a:cubicBezTo>
                      <a:pt x="1220" y="873"/>
                      <a:pt x="1213" y="924"/>
                      <a:pt x="1232" y="963"/>
                    </a:cubicBezTo>
                    <a:cubicBezTo>
                      <a:pt x="1244" y="986"/>
                      <a:pt x="1227" y="1024"/>
                      <a:pt x="1215" y="1052"/>
                    </a:cubicBezTo>
                    <a:cubicBezTo>
                      <a:pt x="1200" y="1088"/>
                      <a:pt x="1217" y="1135"/>
                      <a:pt x="1256" y="1155"/>
                    </a:cubicBezTo>
                    <a:cubicBezTo>
                      <a:pt x="1358" y="1207"/>
                      <a:pt x="1416" y="1282"/>
                      <a:pt x="1442" y="1325"/>
                    </a:cubicBezTo>
                    <a:cubicBezTo>
                      <a:pt x="1448" y="1335"/>
                      <a:pt x="1451" y="1346"/>
                      <a:pt x="1451" y="1357"/>
                    </a:cubicBezTo>
                    <a:cubicBezTo>
                      <a:pt x="1451" y="1391"/>
                      <a:pt x="1450" y="1424"/>
                      <a:pt x="1450" y="1455"/>
                    </a:cubicBezTo>
                    <a:moveTo>
                      <a:pt x="1445" y="1000"/>
                    </a:moveTo>
                    <a:cubicBezTo>
                      <a:pt x="1419" y="983"/>
                      <a:pt x="1390" y="969"/>
                      <a:pt x="1371" y="959"/>
                    </a:cubicBezTo>
                    <a:cubicBezTo>
                      <a:pt x="1362" y="955"/>
                      <a:pt x="1359" y="942"/>
                      <a:pt x="1366" y="934"/>
                    </a:cubicBezTo>
                    <a:cubicBezTo>
                      <a:pt x="1381" y="917"/>
                      <a:pt x="1406" y="883"/>
                      <a:pt x="1439" y="814"/>
                    </a:cubicBezTo>
                    <a:cubicBezTo>
                      <a:pt x="1446" y="799"/>
                      <a:pt x="1469" y="804"/>
                      <a:pt x="1469" y="821"/>
                    </a:cubicBezTo>
                    <a:cubicBezTo>
                      <a:pt x="1469" y="868"/>
                      <a:pt x="1470" y="923"/>
                      <a:pt x="1470" y="987"/>
                    </a:cubicBezTo>
                    <a:cubicBezTo>
                      <a:pt x="1470" y="999"/>
                      <a:pt x="1456" y="1007"/>
                      <a:pt x="1445" y="100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32"/>
              <p:cNvSpPr/>
              <p:nvPr/>
            </p:nvSpPr>
            <p:spPr>
              <a:xfrm>
                <a:off x="859526" y="1732850"/>
                <a:ext cx="787133" cy="471145"/>
              </a:xfrm>
              <a:custGeom>
                <a:rect b="b" l="l" r="r" t="t"/>
                <a:pathLst>
                  <a:path extrusionOk="0" h="832" w="1390">
                    <a:moveTo>
                      <a:pt x="982" y="810"/>
                    </a:moveTo>
                    <a:cubicBezTo>
                      <a:pt x="990" y="818"/>
                      <a:pt x="980" y="831"/>
                      <a:pt x="970" y="827"/>
                    </a:cubicBezTo>
                    <a:cubicBezTo>
                      <a:pt x="960" y="823"/>
                      <a:pt x="948" y="819"/>
                      <a:pt x="935" y="815"/>
                    </a:cubicBezTo>
                    <a:cubicBezTo>
                      <a:pt x="804" y="780"/>
                      <a:pt x="695" y="670"/>
                      <a:pt x="590" y="564"/>
                    </a:cubicBezTo>
                    <a:cubicBezTo>
                      <a:pt x="455" y="427"/>
                      <a:pt x="428" y="405"/>
                      <a:pt x="269" y="302"/>
                    </a:cubicBezTo>
                    <a:cubicBezTo>
                      <a:pt x="150" y="225"/>
                      <a:pt x="2" y="128"/>
                      <a:pt x="1" y="48"/>
                    </a:cubicBezTo>
                    <a:cubicBezTo>
                      <a:pt x="0" y="34"/>
                      <a:pt x="1" y="20"/>
                      <a:pt x="2" y="7"/>
                    </a:cubicBezTo>
                    <a:cubicBezTo>
                      <a:pt x="2" y="2"/>
                      <a:pt x="9" y="0"/>
                      <a:pt x="12" y="3"/>
                    </a:cubicBezTo>
                    <a:cubicBezTo>
                      <a:pt x="103" y="89"/>
                      <a:pt x="218" y="183"/>
                      <a:pt x="274" y="212"/>
                    </a:cubicBezTo>
                    <a:cubicBezTo>
                      <a:pt x="340" y="245"/>
                      <a:pt x="383" y="267"/>
                      <a:pt x="426" y="323"/>
                    </a:cubicBezTo>
                    <a:cubicBezTo>
                      <a:pt x="486" y="402"/>
                      <a:pt x="605" y="519"/>
                      <a:pt x="694" y="569"/>
                    </a:cubicBezTo>
                    <a:cubicBezTo>
                      <a:pt x="752" y="603"/>
                      <a:pt x="826" y="649"/>
                      <a:pt x="881" y="704"/>
                    </a:cubicBezTo>
                    <a:cubicBezTo>
                      <a:pt x="920" y="744"/>
                      <a:pt x="954" y="780"/>
                      <a:pt x="982" y="810"/>
                    </a:cubicBezTo>
                    <a:moveTo>
                      <a:pt x="1362" y="722"/>
                    </a:moveTo>
                    <a:cubicBezTo>
                      <a:pt x="1362" y="727"/>
                      <a:pt x="1356" y="730"/>
                      <a:pt x="1352" y="726"/>
                    </a:cubicBezTo>
                    <a:cubicBezTo>
                      <a:pt x="1318" y="691"/>
                      <a:pt x="1282" y="659"/>
                      <a:pt x="1245" y="635"/>
                    </a:cubicBezTo>
                    <a:cubicBezTo>
                      <a:pt x="1172" y="584"/>
                      <a:pt x="1114" y="530"/>
                      <a:pt x="1078" y="493"/>
                    </a:cubicBezTo>
                    <a:cubicBezTo>
                      <a:pt x="1072" y="487"/>
                      <a:pt x="1070" y="478"/>
                      <a:pt x="1072" y="470"/>
                    </a:cubicBezTo>
                    <a:cubicBezTo>
                      <a:pt x="1086" y="406"/>
                      <a:pt x="1108" y="379"/>
                      <a:pt x="1130" y="316"/>
                    </a:cubicBezTo>
                    <a:cubicBezTo>
                      <a:pt x="1132" y="310"/>
                      <a:pt x="1140" y="310"/>
                      <a:pt x="1142" y="316"/>
                    </a:cubicBezTo>
                    <a:cubicBezTo>
                      <a:pt x="1145" y="327"/>
                      <a:pt x="1148" y="330"/>
                      <a:pt x="1148" y="332"/>
                    </a:cubicBezTo>
                    <a:cubicBezTo>
                      <a:pt x="1150" y="344"/>
                      <a:pt x="1135" y="377"/>
                      <a:pt x="1130" y="388"/>
                    </a:cubicBezTo>
                    <a:cubicBezTo>
                      <a:pt x="1108" y="444"/>
                      <a:pt x="1134" y="513"/>
                      <a:pt x="1189" y="541"/>
                    </a:cubicBezTo>
                    <a:cubicBezTo>
                      <a:pt x="1285" y="590"/>
                      <a:pt x="1337" y="661"/>
                      <a:pt x="1360" y="698"/>
                    </a:cubicBezTo>
                    <a:cubicBezTo>
                      <a:pt x="1362" y="701"/>
                      <a:pt x="1363" y="705"/>
                      <a:pt x="1363" y="708"/>
                    </a:cubicBezTo>
                    <a:cubicBezTo>
                      <a:pt x="1362" y="712"/>
                      <a:pt x="1362" y="717"/>
                      <a:pt x="1362" y="722"/>
                    </a:cubicBezTo>
                    <a:moveTo>
                      <a:pt x="1383" y="277"/>
                    </a:moveTo>
                    <a:cubicBezTo>
                      <a:pt x="1373" y="272"/>
                      <a:pt x="1363" y="267"/>
                      <a:pt x="1354" y="262"/>
                    </a:cubicBezTo>
                    <a:cubicBezTo>
                      <a:pt x="1352" y="261"/>
                      <a:pt x="1351" y="258"/>
                      <a:pt x="1352" y="255"/>
                    </a:cubicBezTo>
                    <a:cubicBezTo>
                      <a:pt x="1362" y="242"/>
                      <a:pt x="1372" y="227"/>
                      <a:pt x="1381" y="212"/>
                    </a:cubicBezTo>
                    <a:cubicBezTo>
                      <a:pt x="1384" y="209"/>
                      <a:pt x="1389" y="210"/>
                      <a:pt x="1389" y="215"/>
                    </a:cubicBezTo>
                    <a:cubicBezTo>
                      <a:pt x="1389" y="234"/>
                      <a:pt x="1389" y="253"/>
                      <a:pt x="1389" y="273"/>
                    </a:cubicBezTo>
                    <a:cubicBezTo>
                      <a:pt x="1389" y="277"/>
                      <a:pt x="1386" y="279"/>
                      <a:pt x="1383" y="277"/>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32"/>
              <p:cNvSpPr/>
              <p:nvPr/>
            </p:nvSpPr>
            <p:spPr>
              <a:xfrm>
                <a:off x="987506" y="3147986"/>
                <a:ext cx="173849" cy="73616"/>
              </a:xfrm>
              <a:custGeom>
                <a:rect b="b" l="l" r="r" t="t"/>
                <a:pathLst>
                  <a:path extrusionOk="0" h="130" w="307">
                    <a:moveTo>
                      <a:pt x="305" y="103"/>
                    </a:moveTo>
                    <a:cubicBezTo>
                      <a:pt x="306" y="108"/>
                      <a:pt x="303" y="112"/>
                      <a:pt x="298" y="112"/>
                    </a:cubicBezTo>
                    <a:cubicBezTo>
                      <a:pt x="210" y="115"/>
                      <a:pt x="196" y="93"/>
                      <a:pt x="11" y="127"/>
                    </a:cubicBezTo>
                    <a:cubicBezTo>
                      <a:pt x="5" y="129"/>
                      <a:pt x="0" y="120"/>
                      <a:pt x="5" y="116"/>
                    </a:cubicBezTo>
                    <a:cubicBezTo>
                      <a:pt x="48" y="72"/>
                      <a:pt x="154" y="16"/>
                      <a:pt x="239" y="2"/>
                    </a:cubicBezTo>
                    <a:cubicBezTo>
                      <a:pt x="249" y="0"/>
                      <a:pt x="260" y="5"/>
                      <a:pt x="265" y="15"/>
                    </a:cubicBezTo>
                    <a:cubicBezTo>
                      <a:pt x="277" y="41"/>
                      <a:pt x="301" y="90"/>
                      <a:pt x="305" y="103"/>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32"/>
              <p:cNvSpPr/>
              <p:nvPr/>
            </p:nvSpPr>
            <p:spPr>
              <a:xfrm>
                <a:off x="1135306" y="3310509"/>
                <a:ext cx="117787" cy="47001"/>
              </a:xfrm>
              <a:custGeom>
                <a:rect b="b" l="l" r="r" t="t"/>
                <a:pathLst>
                  <a:path extrusionOk="0" h="83" w="208">
                    <a:moveTo>
                      <a:pt x="47" y="17"/>
                    </a:moveTo>
                    <a:cubicBezTo>
                      <a:pt x="60" y="15"/>
                      <a:pt x="138" y="8"/>
                      <a:pt x="178" y="2"/>
                    </a:cubicBezTo>
                    <a:cubicBezTo>
                      <a:pt x="185" y="0"/>
                      <a:pt x="192" y="5"/>
                      <a:pt x="193" y="13"/>
                    </a:cubicBezTo>
                    <a:cubicBezTo>
                      <a:pt x="196" y="26"/>
                      <a:pt x="200" y="46"/>
                      <a:pt x="205" y="63"/>
                    </a:cubicBezTo>
                    <a:cubicBezTo>
                      <a:pt x="207" y="73"/>
                      <a:pt x="199" y="82"/>
                      <a:pt x="188" y="81"/>
                    </a:cubicBezTo>
                    <a:cubicBezTo>
                      <a:pt x="151" y="74"/>
                      <a:pt x="0" y="24"/>
                      <a:pt x="47" y="17"/>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32"/>
              <p:cNvSpPr/>
              <p:nvPr/>
            </p:nvSpPr>
            <p:spPr>
              <a:xfrm>
                <a:off x="1264418" y="3029633"/>
                <a:ext cx="380542" cy="298996"/>
              </a:xfrm>
              <a:custGeom>
                <a:rect b="b" l="l" r="r" t="t"/>
                <a:pathLst>
                  <a:path extrusionOk="0" h="528" w="672">
                    <a:moveTo>
                      <a:pt x="668" y="51"/>
                    </a:moveTo>
                    <a:cubicBezTo>
                      <a:pt x="667" y="43"/>
                      <a:pt x="660" y="36"/>
                      <a:pt x="652" y="34"/>
                    </a:cubicBezTo>
                    <a:cubicBezTo>
                      <a:pt x="581" y="16"/>
                      <a:pt x="404" y="0"/>
                      <a:pt x="347" y="6"/>
                    </a:cubicBezTo>
                    <a:cubicBezTo>
                      <a:pt x="286" y="12"/>
                      <a:pt x="253" y="68"/>
                      <a:pt x="183" y="129"/>
                    </a:cubicBezTo>
                    <a:cubicBezTo>
                      <a:pt x="131" y="174"/>
                      <a:pt x="53" y="194"/>
                      <a:pt x="18" y="202"/>
                    </a:cubicBezTo>
                    <a:cubicBezTo>
                      <a:pt x="5" y="204"/>
                      <a:pt x="0" y="220"/>
                      <a:pt x="9" y="230"/>
                    </a:cubicBezTo>
                    <a:cubicBezTo>
                      <a:pt x="63" y="290"/>
                      <a:pt x="289" y="132"/>
                      <a:pt x="388" y="114"/>
                    </a:cubicBezTo>
                    <a:cubicBezTo>
                      <a:pt x="435" y="105"/>
                      <a:pt x="476" y="87"/>
                      <a:pt x="549" y="129"/>
                    </a:cubicBezTo>
                    <a:lnTo>
                      <a:pt x="549" y="129"/>
                    </a:lnTo>
                    <a:cubicBezTo>
                      <a:pt x="596" y="171"/>
                      <a:pt x="583" y="283"/>
                      <a:pt x="551" y="346"/>
                    </a:cubicBezTo>
                    <a:cubicBezTo>
                      <a:pt x="534" y="380"/>
                      <a:pt x="469" y="393"/>
                      <a:pt x="430" y="393"/>
                    </a:cubicBezTo>
                    <a:cubicBezTo>
                      <a:pt x="322" y="393"/>
                      <a:pt x="192" y="414"/>
                      <a:pt x="188" y="446"/>
                    </a:cubicBezTo>
                    <a:cubicBezTo>
                      <a:pt x="177" y="527"/>
                      <a:pt x="490" y="466"/>
                      <a:pt x="518" y="454"/>
                    </a:cubicBezTo>
                    <a:cubicBezTo>
                      <a:pt x="553" y="441"/>
                      <a:pt x="576" y="426"/>
                      <a:pt x="586" y="412"/>
                    </a:cubicBezTo>
                    <a:cubicBezTo>
                      <a:pt x="645" y="333"/>
                      <a:pt x="657" y="279"/>
                      <a:pt x="670" y="147"/>
                    </a:cubicBezTo>
                    <a:cubicBezTo>
                      <a:pt x="671" y="146"/>
                      <a:pt x="671" y="72"/>
                      <a:pt x="668" y="5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32"/>
              <p:cNvSpPr/>
              <p:nvPr/>
            </p:nvSpPr>
            <p:spPr>
              <a:xfrm>
                <a:off x="911058" y="3251049"/>
                <a:ext cx="404892" cy="177246"/>
              </a:xfrm>
              <a:custGeom>
                <a:rect b="b" l="l" r="r" t="t"/>
                <a:pathLst>
                  <a:path extrusionOk="0" h="313" w="715">
                    <a:moveTo>
                      <a:pt x="6" y="2"/>
                    </a:moveTo>
                    <a:cubicBezTo>
                      <a:pt x="14" y="16"/>
                      <a:pt x="25" y="29"/>
                      <a:pt x="36" y="41"/>
                    </a:cubicBezTo>
                    <a:cubicBezTo>
                      <a:pt x="47" y="53"/>
                      <a:pt x="60" y="63"/>
                      <a:pt x="72" y="74"/>
                    </a:cubicBezTo>
                    <a:cubicBezTo>
                      <a:pt x="98" y="95"/>
                      <a:pt x="124" y="115"/>
                      <a:pt x="152" y="132"/>
                    </a:cubicBezTo>
                    <a:cubicBezTo>
                      <a:pt x="208" y="168"/>
                      <a:pt x="266" y="199"/>
                      <a:pt x="327" y="225"/>
                    </a:cubicBezTo>
                    <a:cubicBezTo>
                      <a:pt x="387" y="252"/>
                      <a:pt x="450" y="274"/>
                      <a:pt x="514" y="288"/>
                    </a:cubicBezTo>
                    <a:cubicBezTo>
                      <a:pt x="530" y="291"/>
                      <a:pt x="547" y="294"/>
                      <a:pt x="563" y="296"/>
                    </a:cubicBezTo>
                    <a:cubicBezTo>
                      <a:pt x="579" y="298"/>
                      <a:pt x="595" y="299"/>
                      <a:pt x="611" y="299"/>
                    </a:cubicBezTo>
                    <a:cubicBezTo>
                      <a:pt x="628" y="298"/>
                      <a:pt x="644" y="297"/>
                      <a:pt x="659" y="293"/>
                    </a:cubicBezTo>
                    <a:cubicBezTo>
                      <a:pt x="675" y="289"/>
                      <a:pt x="690" y="284"/>
                      <a:pt x="702" y="275"/>
                    </a:cubicBezTo>
                    <a:lnTo>
                      <a:pt x="702" y="275"/>
                    </a:lnTo>
                    <a:cubicBezTo>
                      <a:pt x="705" y="272"/>
                      <a:pt x="709" y="273"/>
                      <a:pt x="712" y="276"/>
                    </a:cubicBezTo>
                    <a:cubicBezTo>
                      <a:pt x="714" y="279"/>
                      <a:pt x="714" y="284"/>
                      <a:pt x="710" y="286"/>
                    </a:cubicBezTo>
                    <a:lnTo>
                      <a:pt x="710" y="286"/>
                    </a:lnTo>
                    <a:cubicBezTo>
                      <a:pt x="696" y="297"/>
                      <a:pt x="679" y="304"/>
                      <a:pt x="663" y="307"/>
                    </a:cubicBezTo>
                    <a:cubicBezTo>
                      <a:pt x="646" y="311"/>
                      <a:pt x="629" y="312"/>
                      <a:pt x="612" y="312"/>
                    </a:cubicBezTo>
                    <a:cubicBezTo>
                      <a:pt x="595" y="312"/>
                      <a:pt x="578" y="311"/>
                      <a:pt x="562" y="309"/>
                    </a:cubicBezTo>
                    <a:cubicBezTo>
                      <a:pt x="545" y="307"/>
                      <a:pt x="528" y="304"/>
                      <a:pt x="512" y="300"/>
                    </a:cubicBezTo>
                    <a:cubicBezTo>
                      <a:pt x="447" y="285"/>
                      <a:pt x="384" y="262"/>
                      <a:pt x="323" y="235"/>
                    </a:cubicBezTo>
                    <a:cubicBezTo>
                      <a:pt x="262" y="208"/>
                      <a:pt x="204" y="176"/>
                      <a:pt x="148" y="139"/>
                    </a:cubicBezTo>
                    <a:cubicBezTo>
                      <a:pt x="120" y="121"/>
                      <a:pt x="93" y="102"/>
                      <a:pt x="68" y="80"/>
                    </a:cubicBezTo>
                    <a:cubicBezTo>
                      <a:pt x="55" y="68"/>
                      <a:pt x="43" y="57"/>
                      <a:pt x="32" y="45"/>
                    </a:cubicBezTo>
                    <a:cubicBezTo>
                      <a:pt x="20" y="33"/>
                      <a:pt x="9" y="20"/>
                      <a:pt x="0" y="5"/>
                    </a:cubicBezTo>
                    <a:cubicBezTo>
                      <a:pt x="0" y="4"/>
                      <a:pt x="0" y="2"/>
                      <a:pt x="2" y="1"/>
                    </a:cubicBezTo>
                    <a:cubicBezTo>
                      <a:pt x="2" y="0"/>
                      <a:pt x="5" y="0"/>
                      <a:pt x="6" y="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32"/>
              <p:cNvSpPr/>
              <p:nvPr/>
            </p:nvSpPr>
            <p:spPr>
              <a:xfrm>
                <a:off x="1283672" y="3154215"/>
                <a:ext cx="426977" cy="274080"/>
              </a:xfrm>
              <a:custGeom>
                <a:rect b="b" l="l" r="r" t="t"/>
                <a:pathLst>
                  <a:path extrusionOk="0" h="484" w="754">
                    <a:moveTo>
                      <a:pt x="6" y="333"/>
                    </a:moveTo>
                    <a:cubicBezTo>
                      <a:pt x="12" y="354"/>
                      <a:pt x="18" y="375"/>
                      <a:pt x="27" y="396"/>
                    </a:cubicBezTo>
                    <a:cubicBezTo>
                      <a:pt x="35" y="416"/>
                      <a:pt x="44" y="436"/>
                      <a:pt x="58" y="452"/>
                    </a:cubicBezTo>
                    <a:cubicBezTo>
                      <a:pt x="61" y="455"/>
                      <a:pt x="66" y="459"/>
                      <a:pt x="69" y="461"/>
                    </a:cubicBezTo>
                    <a:cubicBezTo>
                      <a:pt x="73" y="463"/>
                      <a:pt x="78" y="465"/>
                      <a:pt x="83" y="466"/>
                    </a:cubicBezTo>
                    <a:cubicBezTo>
                      <a:pt x="93" y="468"/>
                      <a:pt x="104" y="468"/>
                      <a:pt x="115" y="469"/>
                    </a:cubicBezTo>
                    <a:cubicBezTo>
                      <a:pt x="137" y="469"/>
                      <a:pt x="159" y="467"/>
                      <a:pt x="181" y="464"/>
                    </a:cubicBezTo>
                    <a:cubicBezTo>
                      <a:pt x="225" y="459"/>
                      <a:pt x="269" y="450"/>
                      <a:pt x="312" y="440"/>
                    </a:cubicBezTo>
                    <a:cubicBezTo>
                      <a:pt x="334" y="435"/>
                      <a:pt x="355" y="429"/>
                      <a:pt x="376" y="422"/>
                    </a:cubicBezTo>
                    <a:cubicBezTo>
                      <a:pt x="381" y="421"/>
                      <a:pt x="386" y="418"/>
                      <a:pt x="391" y="417"/>
                    </a:cubicBezTo>
                    <a:lnTo>
                      <a:pt x="407" y="411"/>
                    </a:lnTo>
                    <a:cubicBezTo>
                      <a:pt x="418" y="406"/>
                      <a:pt x="428" y="402"/>
                      <a:pt x="438" y="398"/>
                    </a:cubicBezTo>
                    <a:cubicBezTo>
                      <a:pt x="480" y="381"/>
                      <a:pt x="519" y="361"/>
                      <a:pt x="556" y="336"/>
                    </a:cubicBezTo>
                    <a:cubicBezTo>
                      <a:pt x="592" y="311"/>
                      <a:pt x="625" y="282"/>
                      <a:pt x="653" y="247"/>
                    </a:cubicBezTo>
                    <a:cubicBezTo>
                      <a:pt x="681" y="213"/>
                      <a:pt x="703" y="175"/>
                      <a:pt x="719" y="133"/>
                    </a:cubicBezTo>
                    <a:cubicBezTo>
                      <a:pt x="734" y="92"/>
                      <a:pt x="743" y="47"/>
                      <a:pt x="747" y="3"/>
                    </a:cubicBezTo>
                    <a:lnTo>
                      <a:pt x="747" y="3"/>
                    </a:lnTo>
                    <a:cubicBezTo>
                      <a:pt x="747" y="1"/>
                      <a:pt x="749" y="0"/>
                      <a:pt x="751" y="0"/>
                    </a:cubicBezTo>
                    <a:cubicBezTo>
                      <a:pt x="752" y="0"/>
                      <a:pt x="753" y="2"/>
                      <a:pt x="753" y="3"/>
                    </a:cubicBezTo>
                    <a:cubicBezTo>
                      <a:pt x="750" y="48"/>
                      <a:pt x="742" y="93"/>
                      <a:pt x="727" y="136"/>
                    </a:cubicBezTo>
                    <a:cubicBezTo>
                      <a:pt x="712" y="178"/>
                      <a:pt x="690" y="219"/>
                      <a:pt x="662" y="254"/>
                    </a:cubicBezTo>
                    <a:cubicBezTo>
                      <a:pt x="634" y="290"/>
                      <a:pt x="600" y="320"/>
                      <a:pt x="563" y="346"/>
                    </a:cubicBezTo>
                    <a:cubicBezTo>
                      <a:pt x="526" y="372"/>
                      <a:pt x="485" y="393"/>
                      <a:pt x="444" y="411"/>
                    </a:cubicBezTo>
                    <a:cubicBezTo>
                      <a:pt x="433" y="415"/>
                      <a:pt x="423" y="419"/>
                      <a:pt x="413" y="423"/>
                    </a:cubicBezTo>
                    <a:lnTo>
                      <a:pt x="397" y="430"/>
                    </a:lnTo>
                    <a:cubicBezTo>
                      <a:pt x="392" y="432"/>
                      <a:pt x="386" y="434"/>
                      <a:pt x="381" y="436"/>
                    </a:cubicBezTo>
                    <a:cubicBezTo>
                      <a:pt x="359" y="443"/>
                      <a:pt x="338" y="448"/>
                      <a:pt x="316" y="454"/>
                    </a:cubicBezTo>
                    <a:cubicBezTo>
                      <a:pt x="272" y="464"/>
                      <a:pt x="228" y="473"/>
                      <a:pt x="183" y="478"/>
                    </a:cubicBezTo>
                    <a:cubicBezTo>
                      <a:pt x="161" y="481"/>
                      <a:pt x="138" y="483"/>
                      <a:pt x="115" y="483"/>
                    </a:cubicBezTo>
                    <a:cubicBezTo>
                      <a:pt x="104" y="483"/>
                      <a:pt x="93" y="483"/>
                      <a:pt x="81" y="480"/>
                    </a:cubicBezTo>
                    <a:cubicBezTo>
                      <a:pt x="75" y="479"/>
                      <a:pt x="69" y="478"/>
                      <a:pt x="62" y="474"/>
                    </a:cubicBezTo>
                    <a:cubicBezTo>
                      <a:pt x="56" y="470"/>
                      <a:pt x="52" y="466"/>
                      <a:pt x="48" y="461"/>
                    </a:cubicBezTo>
                    <a:cubicBezTo>
                      <a:pt x="40" y="452"/>
                      <a:pt x="34" y="442"/>
                      <a:pt x="29" y="432"/>
                    </a:cubicBezTo>
                    <a:cubicBezTo>
                      <a:pt x="23" y="421"/>
                      <a:pt x="19" y="411"/>
                      <a:pt x="16" y="400"/>
                    </a:cubicBezTo>
                    <a:cubicBezTo>
                      <a:pt x="8" y="378"/>
                      <a:pt x="3" y="356"/>
                      <a:pt x="0" y="334"/>
                    </a:cubicBezTo>
                    <a:cubicBezTo>
                      <a:pt x="0" y="332"/>
                      <a:pt x="1" y="330"/>
                      <a:pt x="3" y="330"/>
                    </a:cubicBezTo>
                    <a:cubicBezTo>
                      <a:pt x="4" y="330"/>
                      <a:pt x="5" y="331"/>
                      <a:pt x="6" y="333"/>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32"/>
              <p:cNvSpPr/>
              <p:nvPr/>
            </p:nvSpPr>
            <p:spPr>
              <a:xfrm>
                <a:off x="799500" y="2977536"/>
                <a:ext cx="142137" cy="42471"/>
              </a:xfrm>
              <a:custGeom>
                <a:rect b="b" l="l" r="r" t="t"/>
                <a:pathLst>
                  <a:path extrusionOk="0" h="75" w="251">
                    <a:moveTo>
                      <a:pt x="249" y="5"/>
                    </a:moveTo>
                    <a:cubicBezTo>
                      <a:pt x="250" y="4"/>
                      <a:pt x="250" y="2"/>
                      <a:pt x="249" y="1"/>
                    </a:cubicBezTo>
                    <a:cubicBezTo>
                      <a:pt x="249" y="0"/>
                      <a:pt x="247" y="0"/>
                      <a:pt x="245" y="0"/>
                    </a:cubicBezTo>
                    <a:cubicBezTo>
                      <a:pt x="209" y="22"/>
                      <a:pt x="170" y="34"/>
                      <a:pt x="129" y="44"/>
                    </a:cubicBezTo>
                    <a:cubicBezTo>
                      <a:pt x="87" y="53"/>
                      <a:pt x="42" y="59"/>
                      <a:pt x="6" y="61"/>
                    </a:cubicBezTo>
                    <a:cubicBezTo>
                      <a:pt x="2" y="61"/>
                      <a:pt x="0" y="64"/>
                      <a:pt x="0" y="68"/>
                    </a:cubicBezTo>
                    <a:cubicBezTo>
                      <a:pt x="0" y="71"/>
                      <a:pt x="3" y="74"/>
                      <a:pt x="7" y="74"/>
                    </a:cubicBezTo>
                    <a:cubicBezTo>
                      <a:pt x="28" y="72"/>
                      <a:pt x="49" y="69"/>
                      <a:pt x="70" y="66"/>
                    </a:cubicBezTo>
                    <a:cubicBezTo>
                      <a:pt x="130" y="55"/>
                      <a:pt x="196" y="37"/>
                      <a:pt x="249" y="5"/>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32"/>
              <p:cNvSpPr/>
              <p:nvPr/>
            </p:nvSpPr>
            <p:spPr>
              <a:xfrm>
                <a:off x="706063" y="2215322"/>
                <a:ext cx="1006850" cy="993255"/>
              </a:xfrm>
              <a:custGeom>
                <a:rect b="b" l="l" r="r" t="t"/>
                <a:pathLst>
                  <a:path extrusionOk="0" h="1754" w="1778">
                    <a:moveTo>
                      <a:pt x="1770" y="660"/>
                    </a:moveTo>
                    <a:cubicBezTo>
                      <a:pt x="1766" y="660"/>
                      <a:pt x="1763" y="699"/>
                      <a:pt x="1763" y="703"/>
                    </a:cubicBezTo>
                    <a:cubicBezTo>
                      <a:pt x="1763" y="1236"/>
                      <a:pt x="1763" y="1292"/>
                      <a:pt x="1744" y="1345"/>
                    </a:cubicBezTo>
                    <a:cubicBezTo>
                      <a:pt x="1741" y="1351"/>
                      <a:pt x="1737" y="1354"/>
                      <a:pt x="1731" y="1356"/>
                    </a:cubicBezTo>
                    <a:cubicBezTo>
                      <a:pt x="1633" y="1372"/>
                      <a:pt x="1466" y="1304"/>
                      <a:pt x="1436" y="1292"/>
                    </a:cubicBezTo>
                    <a:cubicBezTo>
                      <a:pt x="1441" y="1260"/>
                      <a:pt x="1443" y="1235"/>
                      <a:pt x="1445" y="1213"/>
                    </a:cubicBezTo>
                    <a:cubicBezTo>
                      <a:pt x="1447" y="1181"/>
                      <a:pt x="1447" y="1178"/>
                      <a:pt x="1436" y="1073"/>
                    </a:cubicBezTo>
                    <a:cubicBezTo>
                      <a:pt x="1414" y="866"/>
                      <a:pt x="1432" y="848"/>
                      <a:pt x="1423" y="847"/>
                    </a:cubicBezTo>
                    <a:cubicBezTo>
                      <a:pt x="1422" y="847"/>
                      <a:pt x="1421" y="848"/>
                      <a:pt x="1420" y="849"/>
                    </a:cubicBezTo>
                    <a:cubicBezTo>
                      <a:pt x="1411" y="982"/>
                      <a:pt x="1434" y="1120"/>
                      <a:pt x="1435" y="1185"/>
                    </a:cubicBezTo>
                    <a:cubicBezTo>
                      <a:pt x="1436" y="1201"/>
                      <a:pt x="1426" y="1269"/>
                      <a:pt x="1423" y="1292"/>
                    </a:cubicBezTo>
                    <a:cubicBezTo>
                      <a:pt x="1320" y="1323"/>
                      <a:pt x="1220" y="1301"/>
                      <a:pt x="1204" y="1297"/>
                    </a:cubicBezTo>
                    <a:cubicBezTo>
                      <a:pt x="1198" y="1288"/>
                      <a:pt x="1176" y="1253"/>
                      <a:pt x="1155" y="1203"/>
                    </a:cubicBezTo>
                    <a:cubicBezTo>
                      <a:pt x="1140" y="1170"/>
                      <a:pt x="1130" y="1136"/>
                      <a:pt x="1123" y="1100"/>
                    </a:cubicBezTo>
                    <a:cubicBezTo>
                      <a:pt x="1108" y="1036"/>
                      <a:pt x="1093" y="950"/>
                      <a:pt x="1082" y="886"/>
                    </a:cubicBezTo>
                    <a:cubicBezTo>
                      <a:pt x="1082" y="884"/>
                      <a:pt x="1080" y="883"/>
                      <a:pt x="1079" y="883"/>
                    </a:cubicBezTo>
                    <a:cubicBezTo>
                      <a:pt x="1077" y="884"/>
                      <a:pt x="1076" y="885"/>
                      <a:pt x="1076" y="887"/>
                    </a:cubicBezTo>
                    <a:cubicBezTo>
                      <a:pt x="1086" y="952"/>
                      <a:pt x="1100" y="1039"/>
                      <a:pt x="1113" y="1102"/>
                    </a:cubicBezTo>
                    <a:cubicBezTo>
                      <a:pt x="1120" y="1138"/>
                      <a:pt x="1130" y="1174"/>
                      <a:pt x="1144" y="1208"/>
                    </a:cubicBezTo>
                    <a:cubicBezTo>
                      <a:pt x="1160" y="1245"/>
                      <a:pt x="1178" y="1279"/>
                      <a:pt x="1192" y="1301"/>
                    </a:cubicBezTo>
                    <a:cubicBezTo>
                      <a:pt x="1179" y="1315"/>
                      <a:pt x="1127" y="1369"/>
                      <a:pt x="1038" y="1449"/>
                    </a:cubicBezTo>
                    <a:cubicBezTo>
                      <a:pt x="975" y="1506"/>
                      <a:pt x="900" y="1520"/>
                      <a:pt x="810" y="1529"/>
                    </a:cubicBezTo>
                    <a:cubicBezTo>
                      <a:pt x="779" y="1487"/>
                      <a:pt x="751" y="1427"/>
                      <a:pt x="737" y="1362"/>
                    </a:cubicBezTo>
                    <a:cubicBezTo>
                      <a:pt x="723" y="1297"/>
                      <a:pt x="724" y="1190"/>
                      <a:pt x="729" y="1124"/>
                    </a:cubicBezTo>
                    <a:cubicBezTo>
                      <a:pt x="843" y="1024"/>
                      <a:pt x="852" y="637"/>
                      <a:pt x="785" y="483"/>
                    </a:cubicBezTo>
                    <a:cubicBezTo>
                      <a:pt x="829" y="510"/>
                      <a:pt x="852" y="556"/>
                      <a:pt x="945" y="545"/>
                    </a:cubicBezTo>
                    <a:cubicBezTo>
                      <a:pt x="995" y="539"/>
                      <a:pt x="1046" y="525"/>
                      <a:pt x="1103" y="551"/>
                    </a:cubicBezTo>
                    <a:cubicBezTo>
                      <a:pt x="1133" y="564"/>
                      <a:pt x="1192" y="601"/>
                      <a:pt x="1249" y="629"/>
                    </a:cubicBezTo>
                    <a:cubicBezTo>
                      <a:pt x="1300" y="653"/>
                      <a:pt x="1331" y="663"/>
                      <a:pt x="1367" y="671"/>
                    </a:cubicBezTo>
                    <a:cubicBezTo>
                      <a:pt x="1403" y="678"/>
                      <a:pt x="1422" y="680"/>
                      <a:pt x="1458" y="698"/>
                    </a:cubicBezTo>
                    <a:cubicBezTo>
                      <a:pt x="1490" y="714"/>
                      <a:pt x="1522" y="739"/>
                      <a:pt x="1544" y="764"/>
                    </a:cubicBezTo>
                    <a:cubicBezTo>
                      <a:pt x="1545" y="765"/>
                      <a:pt x="1547" y="765"/>
                      <a:pt x="1547" y="764"/>
                    </a:cubicBezTo>
                    <a:cubicBezTo>
                      <a:pt x="1548" y="763"/>
                      <a:pt x="1549" y="762"/>
                      <a:pt x="1548" y="761"/>
                    </a:cubicBezTo>
                    <a:cubicBezTo>
                      <a:pt x="1524" y="733"/>
                      <a:pt x="1495" y="709"/>
                      <a:pt x="1462" y="691"/>
                    </a:cubicBezTo>
                    <a:cubicBezTo>
                      <a:pt x="1390" y="652"/>
                      <a:pt x="1372" y="676"/>
                      <a:pt x="1255" y="618"/>
                    </a:cubicBezTo>
                    <a:cubicBezTo>
                      <a:pt x="1198" y="588"/>
                      <a:pt x="1140" y="551"/>
                      <a:pt x="1110" y="537"/>
                    </a:cubicBezTo>
                    <a:cubicBezTo>
                      <a:pt x="1003" y="488"/>
                      <a:pt x="926" y="567"/>
                      <a:pt x="845" y="507"/>
                    </a:cubicBezTo>
                    <a:cubicBezTo>
                      <a:pt x="830" y="496"/>
                      <a:pt x="817" y="484"/>
                      <a:pt x="800" y="473"/>
                    </a:cubicBezTo>
                    <a:cubicBezTo>
                      <a:pt x="749" y="441"/>
                      <a:pt x="575" y="356"/>
                      <a:pt x="458" y="294"/>
                    </a:cubicBezTo>
                    <a:cubicBezTo>
                      <a:pt x="417" y="272"/>
                      <a:pt x="393" y="260"/>
                      <a:pt x="365" y="237"/>
                    </a:cubicBezTo>
                    <a:cubicBezTo>
                      <a:pt x="290" y="178"/>
                      <a:pt x="222" y="86"/>
                      <a:pt x="163" y="51"/>
                    </a:cubicBezTo>
                    <a:cubicBezTo>
                      <a:pt x="117" y="21"/>
                      <a:pt x="59" y="10"/>
                      <a:pt x="5" y="1"/>
                    </a:cubicBezTo>
                    <a:cubicBezTo>
                      <a:pt x="3" y="0"/>
                      <a:pt x="1" y="1"/>
                      <a:pt x="1" y="4"/>
                    </a:cubicBezTo>
                    <a:cubicBezTo>
                      <a:pt x="0" y="6"/>
                      <a:pt x="2" y="7"/>
                      <a:pt x="4" y="8"/>
                    </a:cubicBezTo>
                    <a:cubicBezTo>
                      <a:pt x="56" y="19"/>
                      <a:pt x="113" y="31"/>
                      <a:pt x="157" y="60"/>
                    </a:cubicBezTo>
                    <a:cubicBezTo>
                      <a:pt x="202" y="89"/>
                      <a:pt x="257" y="157"/>
                      <a:pt x="316" y="214"/>
                    </a:cubicBezTo>
                    <a:cubicBezTo>
                      <a:pt x="235" y="274"/>
                      <a:pt x="224" y="397"/>
                      <a:pt x="233" y="498"/>
                    </a:cubicBezTo>
                    <a:cubicBezTo>
                      <a:pt x="237" y="542"/>
                      <a:pt x="245" y="586"/>
                      <a:pt x="249" y="600"/>
                    </a:cubicBezTo>
                    <a:cubicBezTo>
                      <a:pt x="271" y="665"/>
                      <a:pt x="301" y="724"/>
                      <a:pt x="338" y="778"/>
                    </a:cubicBezTo>
                    <a:cubicBezTo>
                      <a:pt x="372" y="827"/>
                      <a:pt x="420" y="881"/>
                      <a:pt x="468" y="916"/>
                    </a:cubicBezTo>
                    <a:cubicBezTo>
                      <a:pt x="430" y="946"/>
                      <a:pt x="379" y="978"/>
                      <a:pt x="334" y="990"/>
                    </a:cubicBezTo>
                    <a:cubicBezTo>
                      <a:pt x="300" y="999"/>
                      <a:pt x="263" y="1004"/>
                      <a:pt x="240" y="1009"/>
                    </a:cubicBezTo>
                    <a:cubicBezTo>
                      <a:pt x="232" y="1008"/>
                      <a:pt x="206" y="1001"/>
                      <a:pt x="189" y="985"/>
                    </a:cubicBezTo>
                    <a:cubicBezTo>
                      <a:pt x="188" y="984"/>
                      <a:pt x="187" y="984"/>
                      <a:pt x="186" y="985"/>
                    </a:cubicBezTo>
                    <a:cubicBezTo>
                      <a:pt x="185" y="986"/>
                      <a:pt x="185" y="987"/>
                      <a:pt x="186" y="988"/>
                    </a:cubicBezTo>
                    <a:cubicBezTo>
                      <a:pt x="199" y="1001"/>
                      <a:pt x="219" y="1009"/>
                      <a:pt x="231" y="1012"/>
                    </a:cubicBezTo>
                    <a:cubicBezTo>
                      <a:pt x="212" y="1018"/>
                      <a:pt x="194" y="1034"/>
                      <a:pt x="182" y="1048"/>
                    </a:cubicBezTo>
                    <a:cubicBezTo>
                      <a:pt x="181" y="1048"/>
                      <a:pt x="181" y="1050"/>
                      <a:pt x="182" y="1051"/>
                    </a:cubicBezTo>
                    <a:cubicBezTo>
                      <a:pt x="182" y="1051"/>
                      <a:pt x="184" y="1051"/>
                      <a:pt x="185" y="1051"/>
                    </a:cubicBezTo>
                    <a:cubicBezTo>
                      <a:pt x="184" y="1051"/>
                      <a:pt x="198" y="1036"/>
                      <a:pt x="216" y="1025"/>
                    </a:cubicBezTo>
                    <a:cubicBezTo>
                      <a:pt x="228" y="1017"/>
                      <a:pt x="237" y="1016"/>
                      <a:pt x="254" y="1013"/>
                    </a:cubicBezTo>
                    <a:cubicBezTo>
                      <a:pt x="322" y="1002"/>
                      <a:pt x="352" y="1000"/>
                      <a:pt x="413" y="967"/>
                    </a:cubicBezTo>
                    <a:cubicBezTo>
                      <a:pt x="436" y="954"/>
                      <a:pt x="458" y="940"/>
                      <a:pt x="480" y="923"/>
                    </a:cubicBezTo>
                    <a:cubicBezTo>
                      <a:pt x="497" y="933"/>
                      <a:pt x="579" y="977"/>
                      <a:pt x="616" y="1008"/>
                    </a:cubicBezTo>
                    <a:cubicBezTo>
                      <a:pt x="640" y="1027"/>
                      <a:pt x="711" y="1087"/>
                      <a:pt x="716" y="1117"/>
                    </a:cubicBezTo>
                    <a:cubicBezTo>
                      <a:pt x="717" y="1123"/>
                      <a:pt x="710" y="1179"/>
                      <a:pt x="714" y="1270"/>
                    </a:cubicBezTo>
                    <a:cubicBezTo>
                      <a:pt x="716" y="1304"/>
                      <a:pt x="717" y="1331"/>
                      <a:pt x="725" y="1365"/>
                    </a:cubicBezTo>
                    <a:cubicBezTo>
                      <a:pt x="743" y="1449"/>
                      <a:pt x="780" y="1508"/>
                      <a:pt x="795" y="1530"/>
                    </a:cubicBezTo>
                    <a:cubicBezTo>
                      <a:pt x="743" y="1535"/>
                      <a:pt x="686" y="1540"/>
                      <a:pt x="623" y="1550"/>
                    </a:cubicBezTo>
                    <a:cubicBezTo>
                      <a:pt x="445" y="1582"/>
                      <a:pt x="352" y="1713"/>
                      <a:pt x="303" y="1727"/>
                    </a:cubicBezTo>
                    <a:cubicBezTo>
                      <a:pt x="265" y="1738"/>
                      <a:pt x="208" y="1643"/>
                      <a:pt x="189" y="1606"/>
                    </a:cubicBezTo>
                    <a:cubicBezTo>
                      <a:pt x="187" y="1602"/>
                      <a:pt x="184" y="1601"/>
                      <a:pt x="180" y="1603"/>
                    </a:cubicBezTo>
                    <a:cubicBezTo>
                      <a:pt x="177" y="1604"/>
                      <a:pt x="175" y="1609"/>
                      <a:pt x="177" y="1612"/>
                    </a:cubicBezTo>
                    <a:cubicBezTo>
                      <a:pt x="199" y="1657"/>
                      <a:pt x="258" y="1753"/>
                      <a:pt x="307" y="1740"/>
                    </a:cubicBezTo>
                    <a:cubicBezTo>
                      <a:pt x="362" y="1724"/>
                      <a:pt x="448" y="1594"/>
                      <a:pt x="626" y="1563"/>
                    </a:cubicBezTo>
                    <a:cubicBezTo>
                      <a:pt x="692" y="1552"/>
                      <a:pt x="752" y="1548"/>
                      <a:pt x="807" y="1542"/>
                    </a:cubicBezTo>
                    <a:cubicBezTo>
                      <a:pt x="808" y="1542"/>
                      <a:pt x="809" y="1542"/>
                      <a:pt x="810" y="1542"/>
                    </a:cubicBezTo>
                    <a:cubicBezTo>
                      <a:pt x="903" y="1533"/>
                      <a:pt x="981" y="1519"/>
                      <a:pt x="1048" y="1459"/>
                    </a:cubicBezTo>
                    <a:cubicBezTo>
                      <a:pt x="1138" y="1377"/>
                      <a:pt x="1191" y="1322"/>
                      <a:pt x="1203" y="1309"/>
                    </a:cubicBezTo>
                    <a:cubicBezTo>
                      <a:pt x="1224" y="1314"/>
                      <a:pt x="1324" y="1336"/>
                      <a:pt x="1430" y="1303"/>
                    </a:cubicBezTo>
                    <a:cubicBezTo>
                      <a:pt x="1454" y="1313"/>
                      <a:pt x="1645" y="1393"/>
                      <a:pt x="1749" y="1365"/>
                    </a:cubicBezTo>
                    <a:cubicBezTo>
                      <a:pt x="1751" y="1364"/>
                      <a:pt x="1770" y="1354"/>
                      <a:pt x="1771" y="1352"/>
                    </a:cubicBezTo>
                    <a:cubicBezTo>
                      <a:pt x="1771" y="1351"/>
                      <a:pt x="1771" y="1337"/>
                      <a:pt x="1771" y="1256"/>
                    </a:cubicBezTo>
                    <a:lnTo>
                      <a:pt x="1777" y="703"/>
                    </a:lnTo>
                    <a:cubicBezTo>
                      <a:pt x="1776" y="699"/>
                      <a:pt x="1773" y="660"/>
                      <a:pt x="1770" y="660"/>
                    </a:cubicBezTo>
                    <a:moveTo>
                      <a:pt x="643" y="1013"/>
                    </a:moveTo>
                    <a:cubicBezTo>
                      <a:pt x="625" y="998"/>
                      <a:pt x="618" y="993"/>
                      <a:pt x="605" y="984"/>
                    </a:cubicBezTo>
                    <a:cubicBezTo>
                      <a:pt x="570" y="959"/>
                      <a:pt x="520" y="930"/>
                      <a:pt x="482" y="910"/>
                    </a:cubicBezTo>
                    <a:cubicBezTo>
                      <a:pt x="478" y="907"/>
                      <a:pt x="449" y="887"/>
                      <a:pt x="411" y="845"/>
                    </a:cubicBezTo>
                    <a:cubicBezTo>
                      <a:pt x="344" y="773"/>
                      <a:pt x="295" y="689"/>
                      <a:pt x="264" y="595"/>
                    </a:cubicBezTo>
                    <a:cubicBezTo>
                      <a:pt x="263" y="594"/>
                      <a:pt x="254" y="554"/>
                      <a:pt x="249" y="496"/>
                    </a:cubicBezTo>
                    <a:cubicBezTo>
                      <a:pt x="241" y="400"/>
                      <a:pt x="251" y="281"/>
                      <a:pt x="329" y="226"/>
                    </a:cubicBezTo>
                    <a:cubicBezTo>
                      <a:pt x="372" y="266"/>
                      <a:pt x="396" y="279"/>
                      <a:pt x="450" y="308"/>
                    </a:cubicBezTo>
                    <a:cubicBezTo>
                      <a:pt x="550" y="361"/>
                      <a:pt x="694" y="433"/>
                      <a:pt x="764" y="472"/>
                    </a:cubicBezTo>
                    <a:cubicBezTo>
                      <a:pt x="837" y="603"/>
                      <a:pt x="833" y="1000"/>
                      <a:pt x="727" y="1108"/>
                    </a:cubicBezTo>
                    <a:cubicBezTo>
                      <a:pt x="716" y="1075"/>
                      <a:pt x="664" y="1031"/>
                      <a:pt x="643" y="1013"/>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32"/>
              <p:cNvSpPr/>
              <p:nvPr/>
            </p:nvSpPr>
            <p:spPr>
              <a:xfrm>
                <a:off x="697569" y="2777072"/>
                <a:ext cx="47001" cy="62857"/>
              </a:xfrm>
              <a:custGeom>
                <a:rect b="b" l="l" r="r" t="t"/>
                <a:pathLst>
                  <a:path extrusionOk="0" h="111" w="83">
                    <a:moveTo>
                      <a:pt x="79" y="110"/>
                    </a:moveTo>
                    <a:lnTo>
                      <a:pt x="79" y="110"/>
                    </a:lnTo>
                    <a:cubicBezTo>
                      <a:pt x="76" y="110"/>
                      <a:pt x="22" y="107"/>
                      <a:pt x="0" y="4"/>
                    </a:cubicBezTo>
                    <a:cubicBezTo>
                      <a:pt x="0" y="2"/>
                      <a:pt x="1" y="0"/>
                      <a:pt x="3" y="0"/>
                    </a:cubicBezTo>
                    <a:cubicBezTo>
                      <a:pt x="5" y="0"/>
                      <a:pt x="6" y="1"/>
                      <a:pt x="7" y="2"/>
                    </a:cubicBezTo>
                    <a:cubicBezTo>
                      <a:pt x="28" y="101"/>
                      <a:pt x="78" y="103"/>
                      <a:pt x="78" y="103"/>
                    </a:cubicBezTo>
                    <a:cubicBezTo>
                      <a:pt x="80" y="103"/>
                      <a:pt x="81" y="105"/>
                      <a:pt x="81" y="107"/>
                    </a:cubicBezTo>
                    <a:cubicBezTo>
                      <a:pt x="82" y="109"/>
                      <a:pt x="80" y="110"/>
                      <a:pt x="79" y="11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32"/>
              <p:cNvSpPr/>
              <p:nvPr/>
            </p:nvSpPr>
            <p:spPr>
              <a:xfrm>
                <a:off x="670954" y="2370483"/>
                <a:ext cx="95702" cy="171017"/>
              </a:xfrm>
              <a:custGeom>
                <a:rect b="b" l="l" r="r" t="t"/>
                <a:pathLst>
                  <a:path extrusionOk="0" h="302" w="169">
                    <a:moveTo>
                      <a:pt x="166" y="301"/>
                    </a:moveTo>
                    <a:cubicBezTo>
                      <a:pt x="124" y="293"/>
                      <a:pt x="61" y="275"/>
                      <a:pt x="35" y="241"/>
                    </a:cubicBezTo>
                    <a:cubicBezTo>
                      <a:pt x="33" y="238"/>
                      <a:pt x="34" y="240"/>
                      <a:pt x="32" y="236"/>
                    </a:cubicBezTo>
                    <a:cubicBezTo>
                      <a:pt x="26" y="224"/>
                      <a:pt x="28" y="227"/>
                      <a:pt x="25" y="218"/>
                    </a:cubicBezTo>
                    <a:cubicBezTo>
                      <a:pt x="24" y="215"/>
                      <a:pt x="20" y="200"/>
                      <a:pt x="19" y="194"/>
                    </a:cubicBezTo>
                    <a:cubicBezTo>
                      <a:pt x="6" y="137"/>
                      <a:pt x="1" y="61"/>
                      <a:pt x="0" y="2"/>
                    </a:cubicBezTo>
                    <a:cubicBezTo>
                      <a:pt x="0" y="1"/>
                      <a:pt x="0" y="0"/>
                      <a:pt x="2" y="0"/>
                    </a:cubicBezTo>
                    <a:cubicBezTo>
                      <a:pt x="3" y="0"/>
                      <a:pt x="4" y="1"/>
                      <a:pt x="4" y="2"/>
                    </a:cubicBezTo>
                    <a:cubicBezTo>
                      <a:pt x="7" y="57"/>
                      <a:pt x="14" y="140"/>
                      <a:pt x="25" y="193"/>
                    </a:cubicBezTo>
                    <a:cubicBezTo>
                      <a:pt x="26" y="199"/>
                      <a:pt x="30" y="214"/>
                      <a:pt x="32" y="216"/>
                    </a:cubicBezTo>
                    <a:cubicBezTo>
                      <a:pt x="35" y="225"/>
                      <a:pt x="33" y="221"/>
                      <a:pt x="38" y="232"/>
                    </a:cubicBezTo>
                    <a:cubicBezTo>
                      <a:pt x="40" y="236"/>
                      <a:pt x="39" y="234"/>
                      <a:pt x="41" y="237"/>
                    </a:cubicBezTo>
                    <a:cubicBezTo>
                      <a:pt x="57" y="260"/>
                      <a:pt x="94" y="276"/>
                      <a:pt x="121" y="285"/>
                    </a:cubicBezTo>
                    <a:cubicBezTo>
                      <a:pt x="150" y="295"/>
                      <a:pt x="168" y="299"/>
                      <a:pt x="167" y="298"/>
                    </a:cubicBezTo>
                    <a:cubicBezTo>
                      <a:pt x="168" y="299"/>
                      <a:pt x="168" y="301"/>
                      <a:pt x="166" y="30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32"/>
              <p:cNvSpPr/>
              <p:nvPr/>
            </p:nvSpPr>
            <p:spPr>
              <a:xfrm>
                <a:off x="678315" y="2085643"/>
                <a:ext cx="34543" cy="134775"/>
              </a:xfrm>
              <a:custGeom>
                <a:rect b="b" l="l" r="r" t="t"/>
                <a:pathLst>
                  <a:path extrusionOk="0" h="238" w="61">
                    <a:moveTo>
                      <a:pt x="56" y="237"/>
                    </a:moveTo>
                    <a:cubicBezTo>
                      <a:pt x="1" y="226"/>
                      <a:pt x="0" y="41"/>
                      <a:pt x="0" y="4"/>
                    </a:cubicBezTo>
                    <a:cubicBezTo>
                      <a:pt x="0" y="2"/>
                      <a:pt x="1" y="0"/>
                      <a:pt x="3" y="0"/>
                    </a:cubicBezTo>
                    <a:cubicBezTo>
                      <a:pt x="4" y="0"/>
                      <a:pt x="7" y="1"/>
                      <a:pt x="7" y="3"/>
                    </a:cubicBezTo>
                    <a:cubicBezTo>
                      <a:pt x="6" y="51"/>
                      <a:pt x="10" y="220"/>
                      <a:pt x="57" y="230"/>
                    </a:cubicBezTo>
                    <a:cubicBezTo>
                      <a:pt x="59" y="231"/>
                      <a:pt x="60" y="232"/>
                      <a:pt x="59" y="234"/>
                    </a:cubicBezTo>
                    <a:cubicBezTo>
                      <a:pt x="59" y="236"/>
                      <a:pt x="58" y="237"/>
                      <a:pt x="56" y="237"/>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32"/>
              <p:cNvSpPr/>
              <p:nvPr/>
            </p:nvSpPr>
            <p:spPr>
              <a:xfrm>
                <a:off x="1091136" y="3205180"/>
                <a:ext cx="403759" cy="81544"/>
              </a:xfrm>
              <a:custGeom>
                <a:rect b="b" l="l" r="r" t="t"/>
                <a:pathLst>
                  <a:path extrusionOk="0" h="144" w="713">
                    <a:moveTo>
                      <a:pt x="4" y="119"/>
                    </a:moveTo>
                    <a:cubicBezTo>
                      <a:pt x="33" y="125"/>
                      <a:pt x="63" y="128"/>
                      <a:pt x="93" y="129"/>
                    </a:cubicBezTo>
                    <a:cubicBezTo>
                      <a:pt x="123" y="131"/>
                      <a:pt x="152" y="129"/>
                      <a:pt x="182" y="125"/>
                    </a:cubicBezTo>
                    <a:cubicBezTo>
                      <a:pt x="211" y="121"/>
                      <a:pt x="241" y="114"/>
                      <a:pt x="268" y="103"/>
                    </a:cubicBezTo>
                    <a:cubicBezTo>
                      <a:pt x="282" y="97"/>
                      <a:pt x="295" y="91"/>
                      <a:pt x="309" y="84"/>
                    </a:cubicBezTo>
                    <a:lnTo>
                      <a:pt x="350" y="64"/>
                    </a:lnTo>
                    <a:cubicBezTo>
                      <a:pt x="377" y="51"/>
                      <a:pt x="406" y="38"/>
                      <a:pt x="436" y="30"/>
                    </a:cubicBezTo>
                    <a:cubicBezTo>
                      <a:pt x="465" y="22"/>
                      <a:pt x="495" y="18"/>
                      <a:pt x="526" y="14"/>
                    </a:cubicBezTo>
                    <a:cubicBezTo>
                      <a:pt x="586" y="6"/>
                      <a:pt x="647" y="3"/>
                      <a:pt x="707" y="0"/>
                    </a:cubicBezTo>
                    <a:cubicBezTo>
                      <a:pt x="709" y="0"/>
                      <a:pt x="711" y="1"/>
                      <a:pt x="712" y="4"/>
                    </a:cubicBezTo>
                    <a:cubicBezTo>
                      <a:pt x="712" y="6"/>
                      <a:pt x="710" y="7"/>
                      <a:pt x="708" y="8"/>
                    </a:cubicBezTo>
                    <a:cubicBezTo>
                      <a:pt x="648" y="13"/>
                      <a:pt x="588" y="18"/>
                      <a:pt x="528" y="26"/>
                    </a:cubicBezTo>
                    <a:cubicBezTo>
                      <a:pt x="498" y="31"/>
                      <a:pt x="468" y="36"/>
                      <a:pt x="440" y="43"/>
                    </a:cubicBezTo>
                    <a:cubicBezTo>
                      <a:pt x="411" y="51"/>
                      <a:pt x="384" y="63"/>
                      <a:pt x="357" y="77"/>
                    </a:cubicBezTo>
                    <a:lnTo>
                      <a:pt x="316" y="97"/>
                    </a:lnTo>
                    <a:lnTo>
                      <a:pt x="296" y="107"/>
                    </a:lnTo>
                    <a:cubicBezTo>
                      <a:pt x="289" y="110"/>
                      <a:pt x="282" y="114"/>
                      <a:pt x="275" y="116"/>
                    </a:cubicBezTo>
                    <a:cubicBezTo>
                      <a:pt x="246" y="127"/>
                      <a:pt x="216" y="135"/>
                      <a:pt x="185" y="139"/>
                    </a:cubicBezTo>
                    <a:cubicBezTo>
                      <a:pt x="155" y="143"/>
                      <a:pt x="124" y="143"/>
                      <a:pt x="93" y="141"/>
                    </a:cubicBezTo>
                    <a:cubicBezTo>
                      <a:pt x="78" y="140"/>
                      <a:pt x="63" y="138"/>
                      <a:pt x="48" y="136"/>
                    </a:cubicBezTo>
                    <a:cubicBezTo>
                      <a:pt x="33" y="134"/>
                      <a:pt x="18" y="131"/>
                      <a:pt x="3" y="127"/>
                    </a:cubicBezTo>
                    <a:cubicBezTo>
                      <a:pt x="1" y="126"/>
                      <a:pt x="0" y="124"/>
                      <a:pt x="0" y="122"/>
                    </a:cubicBezTo>
                    <a:cubicBezTo>
                      <a:pt x="0" y="119"/>
                      <a:pt x="2" y="118"/>
                      <a:pt x="4" y="11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32"/>
              <p:cNvSpPr/>
              <p:nvPr/>
            </p:nvSpPr>
            <p:spPr>
              <a:xfrm>
                <a:off x="1184006" y="3141757"/>
                <a:ext cx="76448" cy="125148"/>
              </a:xfrm>
              <a:custGeom>
                <a:rect b="b" l="l" r="r" t="t"/>
                <a:pathLst>
                  <a:path extrusionOk="0" h="221" w="135">
                    <a:moveTo>
                      <a:pt x="122" y="218"/>
                    </a:moveTo>
                    <a:cubicBezTo>
                      <a:pt x="107" y="203"/>
                      <a:pt x="94" y="187"/>
                      <a:pt x="81" y="170"/>
                    </a:cubicBezTo>
                    <a:cubicBezTo>
                      <a:pt x="68" y="154"/>
                      <a:pt x="56" y="137"/>
                      <a:pt x="46" y="119"/>
                    </a:cubicBezTo>
                    <a:cubicBezTo>
                      <a:pt x="35" y="101"/>
                      <a:pt x="26" y="82"/>
                      <a:pt x="18" y="63"/>
                    </a:cubicBezTo>
                    <a:cubicBezTo>
                      <a:pt x="10" y="44"/>
                      <a:pt x="5" y="24"/>
                      <a:pt x="1" y="3"/>
                    </a:cubicBezTo>
                    <a:cubicBezTo>
                      <a:pt x="0" y="2"/>
                      <a:pt x="1" y="0"/>
                      <a:pt x="3" y="0"/>
                    </a:cubicBezTo>
                    <a:cubicBezTo>
                      <a:pt x="4" y="0"/>
                      <a:pt x="6" y="0"/>
                      <a:pt x="6" y="2"/>
                    </a:cubicBezTo>
                    <a:lnTo>
                      <a:pt x="6" y="2"/>
                    </a:lnTo>
                    <a:cubicBezTo>
                      <a:pt x="11" y="22"/>
                      <a:pt x="17" y="42"/>
                      <a:pt x="25" y="60"/>
                    </a:cubicBezTo>
                    <a:cubicBezTo>
                      <a:pt x="33" y="79"/>
                      <a:pt x="43" y="96"/>
                      <a:pt x="54" y="113"/>
                    </a:cubicBezTo>
                    <a:cubicBezTo>
                      <a:pt x="65" y="131"/>
                      <a:pt x="77" y="147"/>
                      <a:pt x="90" y="163"/>
                    </a:cubicBezTo>
                    <a:cubicBezTo>
                      <a:pt x="103" y="179"/>
                      <a:pt x="117" y="194"/>
                      <a:pt x="131" y="207"/>
                    </a:cubicBezTo>
                    <a:lnTo>
                      <a:pt x="131" y="207"/>
                    </a:lnTo>
                    <a:cubicBezTo>
                      <a:pt x="134" y="210"/>
                      <a:pt x="134" y="214"/>
                      <a:pt x="131" y="217"/>
                    </a:cubicBezTo>
                    <a:cubicBezTo>
                      <a:pt x="129" y="220"/>
                      <a:pt x="125" y="220"/>
                      <a:pt x="122" y="21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32"/>
              <p:cNvSpPr/>
              <p:nvPr/>
            </p:nvSpPr>
            <p:spPr>
              <a:xfrm>
                <a:off x="751366" y="1162039"/>
                <a:ext cx="968343" cy="1333589"/>
              </a:xfrm>
              <a:custGeom>
                <a:rect b="b" l="l" r="r" t="t"/>
                <a:pathLst>
                  <a:path extrusionOk="0" h="2355" w="1710">
                    <a:moveTo>
                      <a:pt x="1696" y="605"/>
                    </a:moveTo>
                    <a:cubicBezTo>
                      <a:pt x="1697" y="515"/>
                      <a:pt x="1698" y="455"/>
                      <a:pt x="1698" y="364"/>
                    </a:cubicBezTo>
                    <a:cubicBezTo>
                      <a:pt x="1698" y="360"/>
                      <a:pt x="1693" y="335"/>
                      <a:pt x="1689" y="334"/>
                    </a:cubicBezTo>
                    <a:cubicBezTo>
                      <a:pt x="1684" y="334"/>
                      <a:pt x="1679" y="359"/>
                      <a:pt x="1679" y="364"/>
                    </a:cubicBezTo>
                    <a:cubicBezTo>
                      <a:pt x="1679" y="367"/>
                      <a:pt x="1679" y="383"/>
                      <a:pt x="1678" y="388"/>
                    </a:cubicBezTo>
                    <a:cubicBezTo>
                      <a:pt x="1588" y="382"/>
                      <a:pt x="1536" y="425"/>
                      <a:pt x="1511" y="454"/>
                    </a:cubicBezTo>
                    <a:cubicBezTo>
                      <a:pt x="1505" y="404"/>
                      <a:pt x="1480" y="352"/>
                      <a:pt x="1437" y="303"/>
                    </a:cubicBezTo>
                    <a:cubicBezTo>
                      <a:pt x="1406" y="268"/>
                      <a:pt x="1375" y="244"/>
                      <a:pt x="1363" y="236"/>
                    </a:cubicBezTo>
                    <a:cubicBezTo>
                      <a:pt x="1363" y="192"/>
                      <a:pt x="1352" y="145"/>
                      <a:pt x="1339" y="104"/>
                    </a:cubicBezTo>
                    <a:cubicBezTo>
                      <a:pt x="1339" y="101"/>
                      <a:pt x="1331" y="86"/>
                      <a:pt x="1329" y="87"/>
                    </a:cubicBezTo>
                    <a:cubicBezTo>
                      <a:pt x="1326" y="88"/>
                      <a:pt x="1328" y="103"/>
                      <a:pt x="1329" y="106"/>
                    </a:cubicBezTo>
                    <a:cubicBezTo>
                      <a:pt x="1330" y="113"/>
                      <a:pt x="1347" y="179"/>
                      <a:pt x="1344" y="235"/>
                    </a:cubicBezTo>
                    <a:cubicBezTo>
                      <a:pt x="1325" y="247"/>
                      <a:pt x="1257" y="300"/>
                      <a:pt x="1234" y="438"/>
                    </a:cubicBezTo>
                    <a:cubicBezTo>
                      <a:pt x="1214" y="410"/>
                      <a:pt x="1186" y="385"/>
                      <a:pt x="1154" y="367"/>
                    </a:cubicBezTo>
                    <a:cubicBezTo>
                      <a:pt x="1115" y="345"/>
                      <a:pt x="1069" y="332"/>
                      <a:pt x="1028" y="329"/>
                    </a:cubicBezTo>
                    <a:cubicBezTo>
                      <a:pt x="1025" y="328"/>
                      <a:pt x="1022" y="331"/>
                      <a:pt x="1022" y="334"/>
                    </a:cubicBezTo>
                    <a:cubicBezTo>
                      <a:pt x="1022" y="335"/>
                      <a:pt x="1022" y="339"/>
                      <a:pt x="1028" y="340"/>
                    </a:cubicBezTo>
                    <a:cubicBezTo>
                      <a:pt x="1066" y="344"/>
                      <a:pt x="1110" y="358"/>
                      <a:pt x="1147" y="381"/>
                    </a:cubicBezTo>
                    <a:cubicBezTo>
                      <a:pt x="1181" y="401"/>
                      <a:pt x="1210" y="431"/>
                      <a:pt x="1230" y="468"/>
                    </a:cubicBezTo>
                    <a:cubicBezTo>
                      <a:pt x="1210" y="624"/>
                      <a:pt x="1112" y="786"/>
                      <a:pt x="1094" y="815"/>
                    </a:cubicBezTo>
                    <a:cubicBezTo>
                      <a:pt x="939" y="821"/>
                      <a:pt x="830" y="853"/>
                      <a:pt x="823" y="854"/>
                    </a:cubicBezTo>
                    <a:cubicBezTo>
                      <a:pt x="816" y="856"/>
                      <a:pt x="809" y="853"/>
                      <a:pt x="804" y="848"/>
                    </a:cubicBezTo>
                    <a:cubicBezTo>
                      <a:pt x="790" y="834"/>
                      <a:pt x="696" y="691"/>
                      <a:pt x="556" y="636"/>
                    </a:cubicBezTo>
                    <a:cubicBezTo>
                      <a:pt x="553" y="634"/>
                      <a:pt x="550" y="636"/>
                      <a:pt x="549" y="639"/>
                    </a:cubicBezTo>
                    <a:cubicBezTo>
                      <a:pt x="548" y="642"/>
                      <a:pt x="549" y="645"/>
                      <a:pt x="552" y="646"/>
                    </a:cubicBezTo>
                    <a:cubicBezTo>
                      <a:pt x="686" y="707"/>
                      <a:pt x="773" y="844"/>
                      <a:pt x="790" y="862"/>
                    </a:cubicBezTo>
                    <a:cubicBezTo>
                      <a:pt x="800" y="872"/>
                      <a:pt x="814" y="875"/>
                      <a:pt x="826" y="873"/>
                    </a:cubicBezTo>
                    <a:cubicBezTo>
                      <a:pt x="838" y="871"/>
                      <a:pt x="941" y="841"/>
                      <a:pt x="1094" y="834"/>
                    </a:cubicBezTo>
                    <a:cubicBezTo>
                      <a:pt x="1173" y="942"/>
                      <a:pt x="1192" y="1072"/>
                      <a:pt x="1168" y="1202"/>
                    </a:cubicBezTo>
                    <a:cubicBezTo>
                      <a:pt x="1139" y="1359"/>
                      <a:pt x="1096" y="1360"/>
                      <a:pt x="1073" y="1484"/>
                    </a:cubicBezTo>
                    <a:cubicBezTo>
                      <a:pt x="1068" y="1510"/>
                      <a:pt x="1065" y="1536"/>
                      <a:pt x="1063" y="1559"/>
                    </a:cubicBezTo>
                    <a:cubicBezTo>
                      <a:pt x="1014" y="1523"/>
                      <a:pt x="915" y="1478"/>
                      <a:pt x="836" y="1405"/>
                    </a:cubicBezTo>
                    <a:cubicBezTo>
                      <a:pt x="763" y="1339"/>
                      <a:pt x="724" y="1284"/>
                      <a:pt x="676" y="1234"/>
                    </a:cubicBezTo>
                    <a:cubicBezTo>
                      <a:pt x="619" y="1172"/>
                      <a:pt x="570" y="1156"/>
                      <a:pt x="529" y="1134"/>
                    </a:cubicBezTo>
                    <a:cubicBezTo>
                      <a:pt x="474" y="1105"/>
                      <a:pt x="438" y="1072"/>
                      <a:pt x="393" y="1028"/>
                    </a:cubicBezTo>
                    <a:cubicBezTo>
                      <a:pt x="295" y="933"/>
                      <a:pt x="160" y="803"/>
                      <a:pt x="159" y="801"/>
                    </a:cubicBezTo>
                    <a:cubicBezTo>
                      <a:pt x="144" y="724"/>
                      <a:pt x="163" y="623"/>
                      <a:pt x="191" y="550"/>
                    </a:cubicBezTo>
                    <a:cubicBezTo>
                      <a:pt x="225" y="460"/>
                      <a:pt x="249" y="395"/>
                      <a:pt x="331" y="357"/>
                    </a:cubicBezTo>
                    <a:cubicBezTo>
                      <a:pt x="486" y="387"/>
                      <a:pt x="594" y="213"/>
                      <a:pt x="689" y="194"/>
                    </a:cubicBezTo>
                    <a:cubicBezTo>
                      <a:pt x="694" y="209"/>
                      <a:pt x="708" y="249"/>
                      <a:pt x="731" y="324"/>
                    </a:cubicBezTo>
                    <a:cubicBezTo>
                      <a:pt x="755" y="399"/>
                      <a:pt x="794" y="475"/>
                      <a:pt x="841" y="539"/>
                    </a:cubicBezTo>
                    <a:cubicBezTo>
                      <a:pt x="843" y="541"/>
                      <a:pt x="845" y="541"/>
                      <a:pt x="846" y="540"/>
                    </a:cubicBezTo>
                    <a:cubicBezTo>
                      <a:pt x="848" y="538"/>
                      <a:pt x="849" y="536"/>
                      <a:pt x="847" y="535"/>
                    </a:cubicBezTo>
                    <a:cubicBezTo>
                      <a:pt x="848" y="536"/>
                      <a:pt x="822" y="500"/>
                      <a:pt x="797" y="453"/>
                    </a:cubicBezTo>
                    <a:cubicBezTo>
                      <a:pt x="750" y="366"/>
                      <a:pt x="760" y="357"/>
                      <a:pt x="706" y="185"/>
                    </a:cubicBezTo>
                    <a:cubicBezTo>
                      <a:pt x="714" y="174"/>
                      <a:pt x="726" y="163"/>
                      <a:pt x="737" y="155"/>
                    </a:cubicBezTo>
                    <a:cubicBezTo>
                      <a:pt x="813" y="93"/>
                      <a:pt x="958" y="38"/>
                      <a:pt x="1055" y="21"/>
                    </a:cubicBezTo>
                    <a:cubicBezTo>
                      <a:pt x="1058" y="20"/>
                      <a:pt x="1075" y="13"/>
                      <a:pt x="1075" y="11"/>
                    </a:cubicBezTo>
                    <a:cubicBezTo>
                      <a:pt x="1073" y="0"/>
                      <a:pt x="784" y="57"/>
                      <a:pt x="691" y="174"/>
                    </a:cubicBezTo>
                    <a:cubicBezTo>
                      <a:pt x="659" y="177"/>
                      <a:pt x="627" y="205"/>
                      <a:pt x="601" y="224"/>
                    </a:cubicBezTo>
                    <a:cubicBezTo>
                      <a:pt x="523" y="281"/>
                      <a:pt x="443" y="351"/>
                      <a:pt x="340" y="339"/>
                    </a:cubicBezTo>
                    <a:cubicBezTo>
                      <a:pt x="340" y="309"/>
                      <a:pt x="344" y="280"/>
                      <a:pt x="353" y="251"/>
                    </a:cubicBezTo>
                    <a:cubicBezTo>
                      <a:pt x="363" y="221"/>
                      <a:pt x="379" y="189"/>
                      <a:pt x="398" y="163"/>
                    </a:cubicBezTo>
                    <a:cubicBezTo>
                      <a:pt x="399" y="161"/>
                      <a:pt x="420" y="136"/>
                      <a:pt x="418" y="135"/>
                    </a:cubicBezTo>
                    <a:cubicBezTo>
                      <a:pt x="416" y="133"/>
                      <a:pt x="392" y="156"/>
                      <a:pt x="390" y="158"/>
                    </a:cubicBezTo>
                    <a:cubicBezTo>
                      <a:pt x="372" y="181"/>
                      <a:pt x="354" y="213"/>
                      <a:pt x="341" y="247"/>
                    </a:cubicBezTo>
                    <a:cubicBezTo>
                      <a:pt x="329" y="282"/>
                      <a:pt x="324" y="311"/>
                      <a:pt x="324" y="342"/>
                    </a:cubicBezTo>
                    <a:cubicBezTo>
                      <a:pt x="306" y="351"/>
                      <a:pt x="287" y="364"/>
                      <a:pt x="272" y="375"/>
                    </a:cubicBezTo>
                    <a:cubicBezTo>
                      <a:pt x="216" y="420"/>
                      <a:pt x="200" y="466"/>
                      <a:pt x="168" y="541"/>
                    </a:cubicBezTo>
                    <a:cubicBezTo>
                      <a:pt x="134" y="619"/>
                      <a:pt x="118" y="722"/>
                      <a:pt x="130" y="808"/>
                    </a:cubicBezTo>
                    <a:cubicBezTo>
                      <a:pt x="145" y="831"/>
                      <a:pt x="345" y="1028"/>
                      <a:pt x="469" y="1120"/>
                    </a:cubicBezTo>
                    <a:cubicBezTo>
                      <a:pt x="510" y="1150"/>
                      <a:pt x="542" y="1163"/>
                      <a:pt x="572" y="1180"/>
                    </a:cubicBezTo>
                    <a:cubicBezTo>
                      <a:pt x="669" y="1232"/>
                      <a:pt x="700" y="1314"/>
                      <a:pt x="819" y="1425"/>
                    </a:cubicBezTo>
                    <a:cubicBezTo>
                      <a:pt x="910" y="1510"/>
                      <a:pt x="1028" y="1560"/>
                      <a:pt x="1063" y="1597"/>
                    </a:cubicBezTo>
                    <a:cubicBezTo>
                      <a:pt x="1198" y="1739"/>
                      <a:pt x="1291" y="1802"/>
                      <a:pt x="1342" y="1837"/>
                    </a:cubicBezTo>
                    <a:cubicBezTo>
                      <a:pt x="1343" y="1890"/>
                      <a:pt x="1326" y="1943"/>
                      <a:pt x="1325" y="1943"/>
                    </a:cubicBezTo>
                    <a:cubicBezTo>
                      <a:pt x="1323" y="1950"/>
                      <a:pt x="1328" y="1956"/>
                      <a:pt x="1335" y="1956"/>
                    </a:cubicBezTo>
                    <a:cubicBezTo>
                      <a:pt x="1339" y="1956"/>
                      <a:pt x="1343" y="1954"/>
                      <a:pt x="1344" y="1950"/>
                    </a:cubicBezTo>
                    <a:cubicBezTo>
                      <a:pt x="1345" y="1948"/>
                      <a:pt x="1360" y="1901"/>
                      <a:pt x="1362" y="1850"/>
                    </a:cubicBezTo>
                    <a:cubicBezTo>
                      <a:pt x="1422" y="1892"/>
                      <a:pt x="1485" y="1965"/>
                      <a:pt x="1515" y="2030"/>
                    </a:cubicBezTo>
                    <a:cubicBezTo>
                      <a:pt x="1519" y="2041"/>
                      <a:pt x="1532" y="2045"/>
                      <a:pt x="1542" y="2040"/>
                    </a:cubicBezTo>
                    <a:cubicBezTo>
                      <a:pt x="1552" y="2035"/>
                      <a:pt x="1556" y="2023"/>
                      <a:pt x="1551" y="2014"/>
                    </a:cubicBezTo>
                    <a:cubicBezTo>
                      <a:pt x="1538" y="1988"/>
                      <a:pt x="1514" y="1949"/>
                      <a:pt x="1483" y="1913"/>
                    </a:cubicBezTo>
                    <a:cubicBezTo>
                      <a:pt x="1376" y="1788"/>
                      <a:pt x="1336" y="1827"/>
                      <a:pt x="1100" y="1593"/>
                    </a:cubicBezTo>
                    <a:cubicBezTo>
                      <a:pt x="1092" y="1586"/>
                      <a:pt x="1087" y="1580"/>
                      <a:pt x="1083" y="1576"/>
                    </a:cubicBezTo>
                    <a:cubicBezTo>
                      <a:pt x="1086" y="1462"/>
                      <a:pt x="1124" y="1410"/>
                      <a:pt x="1162" y="1304"/>
                    </a:cubicBezTo>
                    <a:cubicBezTo>
                      <a:pt x="1196" y="1213"/>
                      <a:pt x="1208" y="1103"/>
                      <a:pt x="1189" y="1004"/>
                    </a:cubicBezTo>
                    <a:cubicBezTo>
                      <a:pt x="1177" y="941"/>
                      <a:pt x="1151" y="880"/>
                      <a:pt x="1111" y="824"/>
                    </a:cubicBezTo>
                    <a:cubicBezTo>
                      <a:pt x="1132" y="792"/>
                      <a:pt x="1228" y="632"/>
                      <a:pt x="1248" y="471"/>
                    </a:cubicBezTo>
                    <a:cubicBezTo>
                      <a:pt x="1249" y="469"/>
                      <a:pt x="1259" y="369"/>
                      <a:pt x="1311" y="294"/>
                    </a:cubicBezTo>
                    <a:cubicBezTo>
                      <a:pt x="1328" y="270"/>
                      <a:pt x="1345" y="258"/>
                      <a:pt x="1353" y="252"/>
                    </a:cubicBezTo>
                    <a:cubicBezTo>
                      <a:pt x="1379" y="271"/>
                      <a:pt x="1496" y="363"/>
                      <a:pt x="1492" y="480"/>
                    </a:cubicBezTo>
                    <a:cubicBezTo>
                      <a:pt x="1481" y="506"/>
                      <a:pt x="1366" y="771"/>
                      <a:pt x="1363" y="892"/>
                    </a:cubicBezTo>
                    <a:cubicBezTo>
                      <a:pt x="1363" y="893"/>
                      <a:pt x="1363" y="895"/>
                      <a:pt x="1363" y="896"/>
                    </a:cubicBezTo>
                    <a:cubicBezTo>
                      <a:pt x="1366" y="901"/>
                      <a:pt x="1418" y="1030"/>
                      <a:pt x="1501" y="1094"/>
                    </a:cubicBezTo>
                    <a:cubicBezTo>
                      <a:pt x="1493" y="1104"/>
                      <a:pt x="1486" y="1115"/>
                      <a:pt x="1479" y="1127"/>
                    </a:cubicBezTo>
                    <a:cubicBezTo>
                      <a:pt x="1453" y="1173"/>
                      <a:pt x="1439" y="1215"/>
                      <a:pt x="1431" y="1266"/>
                    </a:cubicBezTo>
                    <a:cubicBezTo>
                      <a:pt x="1430" y="1269"/>
                      <a:pt x="1432" y="1272"/>
                      <a:pt x="1435" y="1273"/>
                    </a:cubicBezTo>
                    <a:cubicBezTo>
                      <a:pt x="1438" y="1273"/>
                      <a:pt x="1441" y="1271"/>
                      <a:pt x="1442" y="1268"/>
                    </a:cubicBezTo>
                    <a:cubicBezTo>
                      <a:pt x="1450" y="1231"/>
                      <a:pt x="1457" y="1209"/>
                      <a:pt x="1472" y="1178"/>
                    </a:cubicBezTo>
                    <a:cubicBezTo>
                      <a:pt x="1483" y="1153"/>
                      <a:pt x="1501" y="1124"/>
                      <a:pt x="1520" y="1102"/>
                    </a:cubicBezTo>
                    <a:cubicBezTo>
                      <a:pt x="1539" y="1101"/>
                      <a:pt x="1608" y="1092"/>
                      <a:pt x="1664" y="1015"/>
                    </a:cubicBezTo>
                    <a:cubicBezTo>
                      <a:pt x="1662" y="1203"/>
                      <a:pt x="1661" y="1547"/>
                      <a:pt x="1659" y="1687"/>
                    </a:cubicBezTo>
                    <a:cubicBezTo>
                      <a:pt x="1579" y="1566"/>
                      <a:pt x="1446" y="1485"/>
                      <a:pt x="1437" y="1485"/>
                    </a:cubicBezTo>
                    <a:cubicBezTo>
                      <a:pt x="1431" y="1485"/>
                      <a:pt x="1427" y="1489"/>
                      <a:pt x="1427" y="1495"/>
                    </a:cubicBezTo>
                    <a:cubicBezTo>
                      <a:pt x="1427" y="1499"/>
                      <a:pt x="1430" y="1503"/>
                      <a:pt x="1434" y="1504"/>
                    </a:cubicBezTo>
                    <a:cubicBezTo>
                      <a:pt x="1450" y="1511"/>
                      <a:pt x="1587" y="1597"/>
                      <a:pt x="1658" y="1724"/>
                    </a:cubicBezTo>
                    <a:cubicBezTo>
                      <a:pt x="1657" y="1796"/>
                      <a:pt x="1665" y="1898"/>
                      <a:pt x="1662" y="1982"/>
                    </a:cubicBezTo>
                    <a:cubicBezTo>
                      <a:pt x="1661" y="2025"/>
                      <a:pt x="1674" y="2275"/>
                      <a:pt x="1644" y="2311"/>
                    </a:cubicBezTo>
                    <a:cubicBezTo>
                      <a:pt x="1509" y="2270"/>
                      <a:pt x="1285" y="2173"/>
                      <a:pt x="1246" y="2148"/>
                    </a:cubicBezTo>
                    <a:cubicBezTo>
                      <a:pt x="1213" y="2127"/>
                      <a:pt x="1198" y="2110"/>
                      <a:pt x="1171" y="2085"/>
                    </a:cubicBezTo>
                    <a:cubicBezTo>
                      <a:pt x="1028" y="1954"/>
                      <a:pt x="862" y="1953"/>
                      <a:pt x="755" y="1864"/>
                    </a:cubicBezTo>
                    <a:cubicBezTo>
                      <a:pt x="685" y="1807"/>
                      <a:pt x="652" y="1716"/>
                      <a:pt x="590" y="1653"/>
                    </a:cubicBezTo>
                    <a:cubicBezTo>
                      <a:pt x="480" y="1542"/>
                      <a:pt x="186" y="1399"/>
                      <a:pt x="74" y="1225"/>
                    </a:cubicBezTo>
                    <a:cubicBezTo>
                      <a:pt x="50" y="1188"/>
                      <a:pt x="34" y="1146"/>
                      <a:pt x="28" y="1104"/>
                    </a:cubicBezTo>
                    <a:cubicBezTo>
                      <a:pt x="22" y="1060"/>
                      <a:pt x="23" y="1015"/>
                      <a:pt x="30" y="972"/>
                    </a:cubicBezTo>
                    <a:cubicBezTo>
                      <a:pt x="38" y="922"/>
                      <a:pt x="56" y="877"/>
                      <a:pt x="73" y="848"/>
                    </a:cubicBezTo>
                    <a:cubicBezTo>
                      <a:pt x="76" y="843"/>
                      <a:pt x="74" y="840"/>
                      <a:pt x="71" y="838"/>
                    </a:cubicBezTo>
                    <a:cubicBezTo>
                      <a:pt x="68" y="836"/>
                      <a:pt x="63" y="837"/>
                      <a:pt x="61" y="840"/>
                    </a:cubicBezTo>
                    <a:cubicBezTo>
                      <a:pt x="48" y="860"/>
                      <a:pt x="39" y="881"/>
                      <a:pt x="31" y="902"/>
                    </a:cubicBezTo>
                    <a:cubicBezTo>
                      <a:pt x="6" y="969"/>
                      <a:pt x="0" y="1038"/>
                      <a:pt x="8" y="1106"/>
                    </a:cubicBezTo>
                    <a:cubicBezTo>
                      <a:pt x="19" y="1200"/>
                      <a:pt x="75" y="1277"/>
                      <a:pt x="142" y="1344"/>
                    </a:cubicBezTo>
                    <a:cubicBezTo>
                      <a:pt x="203" y="1404"/>
                      <a:pt x="282" y="1462"/>
                      <a:pt x="355" y="1514"/>
                    </a:cubicBezTo>
                    <a:cubicBezTo>
                      <a:pt x="467" y="1593"/>
                      <a:pt x="521" y="1628"/>
                      <a:pt x="568" y="1676"/>
                    </a:cubicBezTo>
                    <a:cubicBezTo>
                      <a:pt x="592" y="1702"/>
                      <a:pt x="634" y="1767"/>
                      <a:pt x="663" y="1811"/>
                    </a:cubicBezTo>
                    <a:cubicBezTo>
                      <a:pt x="745" y="1939"/>
                      <a:pt x="853" y="1955"/>
                      <a:pt x="979" y="2010"/>
                    </a:cubicBezTo>
                    <a:cubicBezTo>
                      <a:pt x="1061" y="2045"/>
                      <a:pt x="1110" y="2079"/>
                      <a:pt x="1146" y="2113"/>
                    </a:cubicBezTo>
                    <a:cubicBezTo>
                      <a:pt x="1171" y="2136"/>
                      <a:pt x="1189" y="2157"/>
                      <a:pt x="1226" y="2180"/>
                    </a:cubicBezTo>
                    <a:cubicBezTo>
                      <a:pt x="1279" y="2215"/>
                      <a:pt x="1583" y="2338"/>
                      <a:pt x="1640" y="2350"/>
                    </a:cubicBezTo>
                    <a:cubicBezTo>
                      <a:pt x="1659" y="2354"/>
                      <a:pt x="1681" y="2338"/>
                      <a:pt x="1685" y="2318"/>
                    </a:cubicBezTo>
                    <a:cubicBezTo>
                      <a:pt x="1709" y="2187"/>
                      <a:pt x="1699" y="1562"/>
                      <a:pt x="1697" y="1416"/>
                    </a:cubicBezTo>
                    <a:cubicBezTo>
                      <a:pt x="1694" y="925"/>
                      <a:pt x="1693" y="1123"/>
                      <a:pt x="1696" y="605"/>
                    </a:cubicBezTo>
                    <a:moveTo>
                      <a:pt x="1519" y="1084"/>
                    </a:moveTo>
                    <a:cubicBezTo>
                      <a:pt x="1442" y="1028"/>
                      <a:pt x="1390" y="908"/>
                      <a:pt x="1383" y="892"/>
                    </a:cubicBezTo>
                    <a:cubicBezTo>
                      <a:pt x="1388" y="772"/>
                      <a:pt x="1507" y="498"/>
                      <a:pt x="1511" y="488"/>
                    </a:cubicBezTo>
                    <a:cubicBezTo>
                      <a:pt x="1514" y="482"/>
                      <a:pt x="1559" y="400"/>
                      <a:pt x="1678" y="408"/>
                    </a:cubicBezTo>
                    <a:cubicBezTo>
                      <a:pt x="1668" y="783"/>
                      <a:pt x="1666" y="824"/>
                      <a:pt x="1664" y="979"/>
                    </a:cubicBezTo>
                    <a:cubicBezTo>
                      <a:pt x="1611" y="1074"/>
                      <a:pt x="1535" y="1083"/>
                      <a:pt x="1519" y="1084"/>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32"/>
              <p:cNvSpPr/>
              <p:nvPr/>
            </p:nvSpPr>
            <p:spPr>
              <a:xfrm>
                <a:off x="1319914" y="1091821"/>
                <a:ext cx="259357" cy="108159"/>
              </a:xfrm>
              <a:custGeom>
                <a:rect b="b" l="l" r="r" t="t"/>
                <a:pathLst>
                  <a:path extrusionOk="0" h="191" w="458">
                    <a:moveTo>
                      <a:pt x="6" y="16"/>
                    </a:moveTo>
                    <a:cubicBezTo>
                      <a:pt x="16" y="47"/>
                      <a:pt x="154" y="12"/>
                      <a:pt x="189" y="62"/>
                    </a:cubicBezTo>
                    <a:lnTo>
                      <a:pt x="275" y="71"/>
                    </a:lnTo>
                    <a:cubicBezTo>
                      <a:pt x="275" y="71"/>
                      <a:pt x="424" y="110"/>
                      <a:pt x="451" y="190"/>
                    </a:cubicBezTo>
                    <a:lnTo>
                      <a:pt x="457" y="186"/>
                    </a:lnTo>
                    <a:cubicBezTo>
                      <a:pt x="457" y="186"/>
                      <a:pt x="451" y="128"/>
                      <a:pt x="421" y="109"/>
                    </a:cubicBezTo>
                    <a:cubicBezTo>
                      <a:pt x="407" y="100"/>
                      <a:pt x="368" y="82"/>
                      <a:pt x="330" y="64"/>
                    </a:cubicBezTo>
                    <a:cubicBezTo>
                      <a:pt x="267" y="35"/>
                      <a:pt x="200" y="16"/>
                      <a:pt x="131" y="9"/>
                    </a:cubicBezTo>
                    <a:cubicBezTo>
                      <a:pt x="67" y="3"/>
                      <a:pt x="0" y="0"/>
                      <a:pt x="6" y="16"/>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32"/>
              <p:cNvSpPr/>
              <p:nvPr/>
            </p:nvSpPr>
            <p:spPr>
              <a:xfrm>
                <a:off x="1105859" y="1128629"/>
                <a:ext cx="139305" cy="65122"/>
              </a:xfrm>
              <a:custGeom>
                <a:rect b="b" l="l" r="r" t="t"/>
                <a:pathLst>
                  <a:path extrusionOk="0" h="115" w="246">
                    <a:moveTo>
                      <a:pt x="36" y="77"/>
                    </a:moveTo>
                    <a:cubicBezTo>
                      <a:pt x="38" y="75"/>
                      <a:pt x="103" y="5"/>
                      <a:pt x="174" y="2"/>
                    </a:cubicBezTo>
                    <a:cubicBezTo>
                      <a:pt x="245" y="0"/>
                      <a:pt x="159" y="25"/>
                      <a:pt x="126" y="45"/>
                    </a:cubicBezTo>
                    <a:cubicBezTo>
                      <a:pt x="92" y="66"/>
                      <a:pt x="0" y="114"/>
                      <a:pt x="36" y="77"/>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32"/>
              <p:cNvSpPr/>
              <p:nvPr/>
            </p:nvSpPr>
            <p:spPr>
              <a:xfrm>
                <a:off x="1901487" y="3122503"/>
                <a:ext cx="63990" cy="178944"/>
              </a:xfrm>
              <a:custGeom>
                <a:rect b="b" l="l" r="r" t="t"/>
                <a:pathLst>
                  <a:path extrusionOk="0" h="316" w="113">
                    <a:moveTo>
                      <a:pt x="61" y="8"/>
                    </a:moveTo>
                    <a:cubicBezTo>
                      <a:pt x="52" y="20"/>
                      <a:pt x="45" y="33"/>
                      <a:pt x="39" y="47"/>
                    </a:cubicBezTo>
                    <a:cubicBezTo>
                      <a:pt x="34" y="60"/>
                      <a:pt x="29" y="74"/>
                      <a:pt x="25" y="88"/>
                    </a:cubicBezTo>
                    <a:cubicBezTo>
                      <a:pt x="17" y="117"/>
                      <a:pt x="14" y="146"/>
                      <a:pt x="16" y="176"/>
                    </a:cubicBezTo>
                    <a:cubicBezTo>
                      <a:pt x="18" y="205"/>
                      <a:pt x="25" y="234"/>
                      <a:pt x="40" y="258"/>
                    </a:cubicBezTo>
                    <a:cubicBezTo>
                      <a:pt x="47" y="270"/>
                      <a:pt x="57" y="281"/>
                      <a:pt x="69" y="289"/>
                    </a:cubicBezTo>
                    <a:cubicBezTo>
                      <a:pt x="81" y="297"/>
                      <a:pt x="94" y="303"/>
                      <a:pt x="108" y="306"/>
                    </a:cubicBezTo>
                    <a:lnTo>
                      <a:pt x="108" y="306"/>
                    </a:lnTo>
                    <a:cubicBezTo>
                      <a:pt x="111" y="306"/>
                      <a:pt x="112" y="309"/>
                      <a:pt x="112" y="311"/>
                    </a:cubicBezTo>
                    <a:cubicBezTo>
                      <a:pt x="111" y="314"/>
                      <a:pt x="109" y="315"/>
                      <a:pt x="106" y="315"/>
                    </a:cubicBezTo>
                    <a:cubicBezTo>
                      <a:pt x="74" y="311"/>
                      <a:pt x="46" y="292"/>
                      <a:pt x="29" y="265"/>
                    </a:cubicBezTo>
                    <a:cubicBezTo>
                      <a:pt x="11" y="238"/>
                      <a:pt x="4" y="207"/>
                      <a:pt x="2" y="176"/>
                    </a:cubicBezTo>
                    <a:cubicBezTo>
                      <a:pt x="0" y="145"/>
                      <a:pt x="3" y="115"/>
                      <a:pt x="12" y="85"/>
                    </a:cubicBezTo>
                    <a:cubicBezTo>
                      <a:pt x="20" y="56"/>
                      <a:pt x="34" y="27"/>
                      <a:pt x="53" y="2"/>
                    </a:cubicBezTo>
                    <a:cubicBezTo>
                      <a:pt x="55" y="0"/>
                      <a:pt x="58" y="0"/>
                      <a:pt x="60" y="2"/>
                    </a:cubicBezTo>
                    <a:cubicBezTo>
                      <a:pt x="62" y="3"/>
                      <a:pt x="62" y="6"/>
                      <a:pt x="61" y="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32"/>
              <p:cNvSpPr/>
              <p:nvPr/>
            </p:nvSpPr>
            <p:spPr>
              <a:xfrm>
                <a:off x="1885631" y="3238025"/>
                <a:ext cx="28314" cy="56628"/>
              </a:xfrm>
              <a:custGeom>
                <a:rect b="b" l="l" r="r" t="t"/>
                <a:pathLst>
                  <a:path extrusionOk="0" h="100" w="50">
                    <a:moveTo>
                      <a:pt x="48" y="8"/>
                    </a:moveTo>
                    <a:lnTo>
                      <a:pt x="13" y="94"/>
                    </a:lnTo>
                    <a:cubicBezTo>
                      <a:pt x="12" y="98"/>
                      <a:pt x="8" y="99"/>
                      <a:pt x="5" y="98"/>
                    </a:cubicBezTo>
                    <a:cubicBezTo>
                      <a:pt x="2" y="96"/>
                      <a:pt x="0" y="93"/>
                      <a:pt x="2" y="89"/>
                    </a:cubicBezTo>
                    <a:lnTo>
                      <a:pt x="2" y="89"/>
                    </a:lnTo>
                    <a:lnTo>
                      <a:pt x="37" y="4"/>
                    </a:lnTo>
                    <a:cubicBezTo>
                      <a:pt x="38" y="1"/>
                      <a:pt x="42" y="0"/>
                      <a:pt x="45" y="0"/>
                    </a:cubicBezTo>
                    <a:cubicBezTo>
                      <a:pt x="48" y="2"/>
                      <a:pt x="49" y="5"/>
                      <a:pt x="48" y="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32"/>
              <p:cNvSpPr/>
              <p:nvPr/>
            </p:nvSpPr>
            <p:spPr>
              <a:xfrm>
                <a:off x="2095722" y="3055682"/>
                <a:ext cx="356192" cy="235006"/>
              </a:xfrm>
              <a:custGeom>
                <a:rect b="b" l="l" r="r" t="t"/>
                <a:pathLst>
                  <a:path extrusionOk="0" h="415" w="629">
                    <a:moveTo>
                      <a:pt x="627" y="7"/>
                    </a:moveTo>
                    <a:cubicBezTo>
                      <a:pt x="617" y="37"/>
                      <a:pt x="600" y="65"/>
                      <a:pt x="581" y="91"/>
                    </a:cubicBezTo>
                    <a:cubicBezTo>
                      <a:pt x="562" y="116"/>
                      <a:pt x="539" y="139"/>
                      <a:pt x="513" y="158"/>
                    </a:cubicBezTo>
                    <a:cubicBezTo>
                      <a:pt x="500" y="167"/>
                      <a:pt x="487" y="176"/>
                      <a:pt x="473" y="184"/>
                    </a:cubicBezTo>
                    <a:cubicBezTo>
                      <a:pt x="460" y="192"/>
                      <a:pt x="447" y="201"/>
                      <a:pt x="434" y="210"/>
                    </a:cubicBezTo>
                    <a:cubicBezTo>
                      <a:pt x="408" y="227"/>
                      <a:pt x="383" y="245"/>
                      <a:pt x="357" y="263"/>
                    </a:cubicBezTo>
                    <a:cubicBezTo>
                      <a:pt x="331" y="281"/>
                      <a:pt x="305" y="300"/>
                      <a:pt x="279" y="316"/>
                    </a:cubicBezTo>
                    <a:cubicBezTo>
                      <a:pt x="265" y="324"/>
                      <a:pt x="252" y="333"/>
                      <a:pt x="237" y="340"/>
                    </a:cubicBezTo>
                    <a:cubicBezTo>
                      <a:pt x="233" y="342"/>
                      <a:pt x="230" y="344"/>
                      <a:pt x="226" y="345"/>
                    </a:cubicBezTo>
                    <a:lnTo>
                      <a:pt x="215" y="350"/>
                    </a:lnTo>
                    <a:cubicBezTo>
                      <a:pt x="207" y="352"/>
                      <a:pt x="200" y="355"/>
                      <a:pt x="192" y="358"/>
                    </a:cubicBezTo>
                    <a:cubicBezTo>
                      <a:pt x="132" y="378"/>
                      <a:pt x="72" y="395"/>
                      <a:pt x="12" y="413"/>
                    </a:cubicBezTo>
                    <a:cubicBezTo>
                      <a:pt x="8" y="414"/>
                      <a:pt x="3" y="411"/>
                      <a:pt x="2" y="407"/>
                    </a:cubicBezTo>
                    <a:cubicBezTo>
                      <a:pt x="0" y="403"/>
                      <a:pt x="4" y="399"/>
                      <a:pt x="7" y="398"/>
                    </a:cubicBezTo>
                    <a:lnTo>
                      <a:pt x="7" y="398"/>
                    </a:lnTo>
                    <a:cubicBezTo>
                      <a:pt x="67" y="379"/>
                      <a:pt x="127" y="361"/>
                      <a:pt x="187" y="341"/>
                    </a:cubicBezTo>
                    <a:cubicBezTo>
                      <a:pt x="194" y="339"/>
                      <a:pt x="201" y="336"/>
                      <a:pt x="209" y="334"/>
                    </a:cubicBezTo>
                    <a:lnTo>
                      <a:pt x="219" y="329"/>
                    </a:lnTo>
                    <a:lnTo>
                      <a:pt x="229" y="324"/>
                    </a:lnTo>
                    <a:cubicBezTo>
                      <a:pt x="243" y="317"/>
                      <a:pt x="256" y="310"/>
                      <a:pt x="269" y="301"/>
                    </a:cubicBezTo>
                    <a:cubicBezTo>
                      <a:pt x="295" y="285"/>
                      <a:pt x="321" y="267"/>
                      <a:pt x="347" y="249"/>
                    </a:cubicBezTo>
                    <a:cubicBezTo>
                      <a:pt x="373" y="231"/>
                      <a:pt x="398" y="213"/>
                      <a:pt x="425" y="196"/>
                    </a:cubicBezTo>
                    <a:cubicBezTo>
                      <a:pt x="438" y="187"/>
                      <a:pt x="451" y="178"/>
                      <a:pt x="464" y="170"/>
                    </a:cubicBezTo>
                    <a:cubicBezTo>
                      <a:pt x="478" y="162"/>
                      <a:pt x="491" y="154"/>
                      <a:pt x="503" y="145"/>
                    </a:cubicBezTo>
                    <a:cubicBezTo>
                      <a:pt x="528" y="127"/>
                      <a:pt x="551" y="106"/>
                      <a:pt x="570" y="82"/>
                    </a:cubicBezTo>
                    <a:cubicBezTo>
                      <a:pt x="580" y="70"/>
                      <a:pt x="589" y="58"/>
                      <a:pt x="597" y="45"/>
                    </a:cubicBezTo>
                    <a:cubicBezTo>
                      <a:pt x="605" y="32"/>
                      <a:pt x="612" y="18"/>
                      <a:pt x="618" y="4"/>
                    </a:cubicBezTo>
                    <a:lnTo>
                      <a:pt x="618" y="4"/>
                    </a:lnTo>
                    <a:cubicBezTo>
                      <a:pt x="619" y="1"/>
                      <a:pt x="622" y="0"/>
                      <a:pt x="624" y="1"/>
                    </a:cubicBezTo>
                    <a:cubicBezTo>
                      <a:pt x="627" y="2"/>
                      <a:pt x="628" y="4"/>
                      <a:pt x="627" y="7"/>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32"/>
              <p:cNvSpPr/>
              <p:nvPr/>
            </p:nvSpPr>
            <p:spPr>
              <a:xfrm>
                <a:off x="2211243" y="3244254"/>
                <a:ext cx="13591" cy="43604"/>
              </a:xfrm>
              <a:custGeom>
                <a:rect b="b" l="l" r="r" t="t"/>
                <a:pathLst>
                  <a:path extrusionOk="0" h="77" w="24">
                    <a:moveTo>
                      <a:pt x="1" y="73"/>
                    </a:moveTo>
                    <a:cubicBezTo>
                      <a:pt x="0" y="66"/>
                      <a:pt x="0" y="61"/>
                      <a:pt x="0" y="55"/>
                    </a:cubicBezTo>
                    <a:cubicBezTo>
                      <a:pt x="0" y="49"/>
                      <a:pt x="0" y="44"/>
                      <a:pt x="1" y="38"/>
                    </a:cubicBezTo>
                    <a:cubicBezTo>
                      <a:pt x="2" y="33"/>
                      <a:pt x="2" y="28"/>
                      <a:pt x="4" y="22"/>
                    </a:cubicBezTo>
                    <a:cubicBezTo>
                      <a:pt x="5" y="16"/>
                      <a:pt x="6" y="11"/>
                      <a:pt x="8" y="6"/>
                    </a:cubicBezTo>
                    <a:cubicBezTo>
                      <a:pt x="9" y="2"/>
                      <a:pt x="13" y="0"/>
                      <a:pt x="17" y="1"/>
                    </a:cubicBezTo>
                    <a:cubicBezTo>
                      <a:pt x="21" y="3"/>
                      <a:pt x="23" y="6"/>
                      <a:pt x="22" y="10"/>
                    </a:cubicBezTo>
                    <a:lnTo>
                      <a:pt x="22" y="11"/>
                    </a:lnTo>
                    <a:lnTo>
                      <a:pt x="22" y="11"/>
                    </a:lnTo>
                    <a:cubicBezTo>
                      <a:pt x="20" y="16"/>
                      <a:pt x="17" y="20"/>
                      <a:pt x="16" y="25"/>
                    </a:cubicBezTo>
                    <a:cubicBezTo>
                      <a:pt x="14" y="30"/>
                      <a:pt x="12" y="35"/>
                      <a:pt x="11" y="40"/>
                    </a:cubicBezTo>
                    <a:cubicBezTo>
                      <a:pt x="10" y="45"/>
                      <a:pt x="9" y="50"/>
                      <a:pt x="8" y="55"/>
                    </a:cubicBezTo>
                    <a:cubicBezTo>
                      <a:pt x="8" y="60"/>
                      <a:pt x="7" y="66"/>
                      <a:pt x="8" y="70"/>
                    </a:cubicBezTo>
                    <a:lnTo>
                      <a:pt x="8" y="71"/>
                    </a:lnTo>
                    <a:cubicBezTo>
                      <a:pt x="9" y="73"/>
                      <a:pt x="7" y="75"/>
                      <a:pt x="5" y="75"/>
                    </a:cubicBezTo>
                    <a:cubicBezTo>
                      <a:pt x="4" y="76"/>
                      <a:pt x="2" y="75"/>
                      <a:pt x="1" y="73"/>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32"/>
              <p:cNvSpPr/>
              <p:nvPr/>
            </p:nvSpPr>
            <p:spPr>
              <a:xfrm>
                <a:off x="2159145" y="3057381"/>
                <a:ext cx="30013" cy="39640"/>
              </a:xfrm>
              <a:custGeom>
                <a:rect b="b" l="l" r="r" t="t"/>
                <a:pathLst>
                  <a:path extrusionOk="0" h="70" w="53">
                    <a:moveTo>
                      <a:pt x="20" y="7"/>
                    </a:moveTo>
                    <a:cubicBezTo>
                      <a:pt x="22" y="9"/>
                      <a:pt x="23" y="11"/>
                      <a:pt x="24" y="14"/>
                    </a:cubicBezTo>
                    <a:lnTo>
                      <a:pt x="28" y="20"/>
                    </a:lnTo>
                    <a:lnTo>
                      <a:pt x="35" y="34"/>
                    </a:lnTo>
                    <a:cubicBezTo>
                      <a:pt x="40" y="42"/>
                      <a:pt x="45" y="51"/>
                      <a:pt x="50" y="59"/>
                    </a:cubicBezTo>
                    <a:lnTo>
                      <a:pt x="50" y="59"/>
                    </a:lnTo>
                    <a:cubicBezTo>
                      <a:pt x="52" y="62"/>
                      <a:pt x="51" y="66"/>
                      <a:pt x="48" y="68"/>
                    </a:cubicBezTo>
                    <a:cubicBezTo>
                      <a:pt x="46" y="69"/>
                      <a:pt x="43" y="69"/>
                      <a:pt x="40" y="66"/>
                    </a:cubicBezTo>
                    <a:cubicBezTo>
                      <a:pt x="34" y="58"/>
                      <a:pt x="27" y="50"/>
                      <a:pt x="21" y="42"/>
                    </a:cubicBezTo>
                    <a:lnTo>
                      <a:pt x="12" y="29"/>
                    </a:lnTo>
                    <a:lnTo>
                      <a:pt x="4" y="17"/>
                    </a:lnTo>
                    <a:lnTo>
                      <a:pt x="3" y="17"/>
                    </a:lnTo>
                    <a:cubicBezTo>
                      <a:pt x="0" y="12"/>
                      <a:pt x="1" y="6"/>
                      <a:pt x="6" y="3"/>
                    </a:cubicBezTo>
                    <a:cubicBezTo>
                      <a:pt x="11" y="0"/>
                      <a:pt x="17" y="1"/>
                      <a:pt x="20" y="6"/>
                    </a:cubicBezTo>
                    <a:lnTo>
                      <a:pt x="20" y="7"/>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32"/>
              <p:cNvSpPr/>
              <p:nvPr/>
            </p:nvSpPr>
            <p:spPr>
              <a:xfrm>
                <a:off x="1715180" y="2995090"/>
                <a:ext cx="963247" cy="433204"/>
              </a:xfrm>
              <a:custGeom>
                <a:rect b="b" l="l" r="r" t="t"/>
                <a:pathLst>
                  <a:path extrusionOk="0" h="765" w="1701">
                    <a:moveTo>
                      <a:pt x="6" y="319"/>
                    </a:moveTo>
                    <a:cubicBezTo>
                      <a:pt x="16" y="365"/>
                      <a:pt x="31" y="409"/>
                      <a:pt x="52" y="451"/>
                    </a:cubicBezTo>
                    <a:cubicBezTo>
                      <a:pt x="62" y="473"/>
                      <a:pt x="74" y="493"/>
                      <a:pt x="87" y="512"/>
                    </a:cubicBezTo>
                    <a:cubicBezTo>
                      <a:pt x="94" y="522"/>
                      <a:pt x="100" y="531"/>
                      <a:pt x="108" y="540"/>
                    </a:cubicBezTo>
                    <a:cubicBezTo>
                      <a:pt x="112" y="545"/>
                      <a:pt x="116" y="549"/>
                      <a:pt x="120" y="553"/>
                    </a:cubicBezTo>
                    <a:lnTo>
                      <a:pt x="132" y="566"/>
                    </a:lnTo>
                    <a:cubicBezTo>
                      <a:pt x="148" y="583"/>
                      <a:pt x="165" y="599"/>
                      <a:pt x="182" y="615"/>
                    </a:cubicBezTo>
                    <a:cubicBezTo>
                      <a:pt x="199" y="631"/>
                      <a:pt x="218" y="646"/>
                      <a:pt x="236" y="661"/>
                    </a:cubicBezTo>
                    <a:cubicBezTo>
                      <a:pt x="273" y="690"/>
                      <a:pt x="314" y="714"/>
                      <a:pt x="358" y="729"/>
                    </a:cubicBezTo>
                    <a:cubicBezTo>
                      <a:pt x="380" y="736"/>
                      <a:pt x="403" y="741"/>
                      <a:pt x="425" y="746"/>
                    </a:cubicBezTo>
                    <a:cubicBezTo>
                      <a:pt x="437" y="747"/>
                      <a:pt x="448" y="749"/>
                      <a:pt x="460" y="750"/>
                    </a:cubicBezTo>
                    <a:cubicBezTo>
                      <a:pt x="472" y="751"/>
                      <a:pt x="484" y="752"/>
                      <a:pt x="495" y="752"/>
                    </a:cubicBezTo>
                    <a:cubicBezTo>
                      <a:pt x="519" y="752"/>
                      <a:pt x="542" y="751"/>
                      <a:pt x="565" y="749"/>
                    </a:cubicBezTo>
                    <a:cubicBezTo>
                      <a:pt x="588" y="746"/>
                      <a:pt x="611" y="741"/>
                      <a:pt x="632" y="731"/>
                    </a:cubicBezTo>
                    <a:lnTo>
                      <a:pt x="639" y="728"/>
                    </a:lnTo>
                    <a:lnTo>
                      <a:pt x="641" y="727"/>
                    </a:lnTo>
                    <a:cubicBezTo>
                      <a:pt x="642" y="727"/>
                      <a:pt x="643" y="726"/>
                      <a:pt x="644" y="726"/>
                    </a:cubicBezTo>
                    <a:cubicBezTo>
                      <a:pt x="647" y="725"/>
                      <a:pt x="649" y="725"/>
                      <a:pt x="652" y="725"/>
                    </a:cubicBezTo>
                    <a:cubicBezTo>
                      <a:pt x="654" y="726"/>
                      <a:pt x="656" y="726"/>
                      <a:pt x="658" y="727"/>
                    </a:cubicBezTo>
                    <a:cubicBezTo>
                      <a:pt x="660" y="729"/>
                      <a:pt x="662" y="730"/>
                      <a:pt x="663" y="731"/>
                    </a:cubicBezTo>
                    <a:cubicBezTo>
                      <a:pt x="665" y="733"/>
                      <a:pt x="667" y="734"/>
                      <a:pt x="669" y="736"/>
                    </a:cubicBezTo>
                    <a:cubicBezTo>
                      <a:pt x="678" y="741"/>
                      <a:pt x="689" y="745"/>
                      <a:pt x="700" y="747"/>
                    </a:cubicBezTo>
                    <a:cubicBezTo>
                      <a:pt x="722" y="751"/>
                      <a:pt x="745" y="751"/>
                      <a:pt x="769" y="750"/>
                    </a:cubicBezTo>
                    <a:cubicBezTo>
                      <a:pt x="815" y="747"/>
                      <a:pt x="862" y="741"/>
                      <a:pt x="908" y="733"/>
                    </a:cubicBezTo>
                    <a:cubicBezTo>
                      <a:pt x="955" y="725"/>
                      <a:pt x="1001" y="715"/>
                      <a:pt x="1046" y="701"/>
                    </a:cubicBezTo>
                    <a:cubicBezTo>
                      <a:pt x="1068" y="695"/>
                      <a:pt x="1090" y="687"/>
                      <a:pt x="1111" y="677"/>
                    </a:cubicBezTo>
                    <a:cubicBezTo>
                      <a:pt x="1122" y="672"/>
                      <a:pt x="1132" y="667"/>
                      <a:pt x="1142" y="661"/>
                    </a:cubicBezTo>
                    <a:cubicBezTo>
                      <a:pt x="1151" y="655"/>
                      <a:pt x="1160" y="648"/>
                      <a:pt x="1169" y="640"/>
                    </a:cubicBezTo>
                    <a:cubicBezTo>
                      <a:pt x="1186" y="624"/>
                      <a:pt x="1203" y="608"/>
                      <a:pt x="1217" y="590"/>
                    </a:cubicBezTo>
                    <a:cubicBezTo>
                      <a:pt x="1225" y="581"/>
                      <a:pt x="1231" y="572"/>
                      <a:pt x="1238" y="562"/>
                    </a:cubicBezTo>
                    <a:cubicBezTo>
                      <a:pt x="1239" y="560"/>
                      <a:pt x="1240" y="558"/>
                      <a:pt x="1243" y="554"/>
                    </a:cubicBezTo>
                    <a:cubicBezTo>
                      <a:pt x="1245" y="552"/>
                      <a:pt x="1248" y="549"/>
                      <a:pt x="1251" y="547"/>
                    </a:cubicBezTo>
                    <a:cubicBezTo>
                      <a:pt x="1255" y="545"/>
                      <a:pt x="1259" y="544"/>
                      <a:pt x="1262" y="544"/>
                    </a:cubicBezTo>
                    <a:cubicBezTo>
                      <a:pt x="1265" y="543"/>
                      <a:pt x="1268" y="543"/>
                      <a:pt x="1270" y="542"/>
                    </a:cubicBezTo>
                    <a:cubicBezTo>
                      <a:pt x="1293" y="539"/>
                      <a:pt x="1314" y="530"/>
                      <a:pt x="1334" y="519"/>
                    </a:cubicBezTo>
                    <a:cubicBezTo>
                      <a:pt x="1344" y="513"/>
                      <a:pt x="1354" y="506"/>
                      <a:pt x="1363" y="499"/>
                    </a:cubicBezTo>
                    <a:cubicBezTo>
                      <a:pt x="1371" y="492"/>
                      <a:pt x="1380" y="484"/>
                      <a:pt x="1388" y="475"/>
                    </a:cubicBezTo>
                    <a:cubicBezTo>
                      <a:pt x="1419" y="441"/>
                      <a:pt x="1448" y="403"/>
                      <a:pt x="1476" y="365"/>
                    </a:cubicBezTo>
                    <a:cubicBezTo>
                      <a:pt x="1504" y="328"/>
                      <a:pt x="1530" y="289"/>
                      <a:pt x="1556" y="249"/>
                    </a:cubicBezTo>
                    <a:cubicBezTo>
                      <a:pt x="1582" y="210"/>
                      <a:pt x="1606" y="169"/>
                      <a:pt x="1630" y="129"/>
                    </a:cubicBezTo>
                    <a:cubicBezTo>
                      <a:pt x="1653" y="88"/>
                      <a:pt x="1675" y="46"/>
                      <a:pt x="1693" y="3"/>
                    </a:cubicBezTo>
                    <a:cubicBezTo>
                      <a:pt x="1694" y="1"/>
                      <a:pt x="1696" y="0"/>
                      <a:pt x="1697" y="1"/>
                    </a:cubicBezTo>
                    <a:cubicBezTo>
                      <a:pt x="1699" y="2"/>
                      <a:pt x="1700" y="3"/>
                      <a:pt x="1699" y="5"/>
                    </a:cubicBezTo>
                    <a:cubicBezTo>
                      <a:pt x="1681" y="49"/>
                      <a:pt x="1659" y="91"/>
                      <a:pt x="1637" y="133"/>
                    </a:cubicBezTo>
                    <a:cubicBezTo>
                      <a:pt x="1614" y="174"/>
                      <a:pt x="1589" y="215"/>
                      <a:pt x="1563" y="254"/>
                    </a:cubicBezTo>
                    <a:cubicBezTo>
                      <a:pt x="1538" y="294"/>
                      <a:pt x="1511" y="333"/>
                      <a:pt x="1484" y="371"/>
                    </a:cubicBezTo>
                    <a:cubicBezTo>
                      <a:pt x="1456" y="409"/>
                      <a:pt x="1428" y="447"/>
                      <a:pt x="1396" y="483"/>
                    </a:cubicBezTo>
                    <a:cubicBezTo>
                      <a:pt x="1388" y="491"/>
                      <a:pt x="1379" y="500"/>
                      <a:pt x="1370" y="508"/>
                    </a:cubicBezTo>
                    <a:cubicBezTo>
                      <a:pt x="1361" y="515"/>
                      <a:pt x="1351" y="523"/>
                      <a:pt x="1340" y="529"/>
                    </a:cubicBezTo>
                    <a:cubicBezTo>
                      <a:pt x="1319" y="542"/>
                      <a:pt x="1297" y="550"/>
                      <a:pt x="1272" y="554"/>
                    </a:cubicBezTo>
                    <a:cubicBezTo>
                      <a:pt x="1269" y="555"/>
                      <a:pt x="1266" y="555"/>
                      <a:pt x="1263" y="556"/>
                    </a:cubicBezTo>
                    <a:cubicBezTo>
                      <a:pt x="1261" y="556"/>
                      <a:pt x="1259" y="557"/>
                      <a:pt x="1257" y="557"/>
                    </a:cubicBezTo>
                    <a:cubicBezTo>
                      <a:pt x="1255" y="558"/>
                      <a:pt x="1254" y="560"/>
                      <a:pt x="1253" y="562"/>
                    </a:cubicBezTo>
                    <a:cubicBezTo>
                      <a:pt x="1252" y="563"/>
                      <a:pt x="1250" y="566"/>
                      <a:pt x="1248" y="569"/>
                    </a:cubicBezTo>
                    <a:cubicBezTo>
                      <a:pt x="1242" y="579"/>
                      <a:pt x="1235" y="589"/>
                      <a:pt x="1227" y="598"/>
                    </a:cubicBezTo>
                    <a:cubicBezTo>
                      <a:pt x="1212" y="616"/>
                      <a:pt x="1195" y="633"/>
                      <a:pt x="1177" y="649"/>
                    </a:cubicBezTo>
                    <a:cubicBezTo>
                      <a:pt x="1168" y="657"/>
                      <a:pt x="1158" y="665"/>
                      <a:pt x="1148" y="671"/>
                    </a:cubicBezTo>
                    <a:cubicBezTo>
                      <a:pt x="1137" y="678"/>
                      <a:pt x="1127" y="683"/>
                      <a:pt x="1116" y="688"/>
                    </a:cubicBezTo>
                    <a:cubicBezTo>
                      <a:pt x="1094" y="698"/>
                      <a:pt x="1071" y="706"/>
                      <a:pt x="1048" y="713"/>
                    </a:cubicBezTo>
                    <a:cubicBezTo>
                      <a:pt x="1003" y="727"/>
                      <a:pt x="957" y="737"/>
                      <a:pt x="910" y="745"/>
                    </a:cubicBezTo>
                    <a:cubicBezTo>
                      <a:pt x="863" y="753"/>
                      <a:pt x="816" y="759"/>
                      <a:pt x="768" y="762"/>
                    </a:cubicBezTo>
                    <a:cubicBezTo>
                      <a:pt x="745" y="764"/>
                      <a:pt x="720" y="764"/>
                      <a:pt x="696" y="759"/>
                    </a:cubicBezTo>
                    <a:cubicBezTo>
                      <a:pt x="684" y="756"/>
                      <a:pt x="672" y="753"/>
                      <a:pt x="661" y="746"/>
                    </a:cubicBezTo>
                    <a:cubicBezTo>
                      <a:pt x="658" y="744"/>
                      <a:pt x="655" y="742"/>
                      <a:pt x="653" y="740"/>
                    </a:cubicBezTo>
                    <a:cubicBezTo>
                      <a:pt x="651" y="739"/>
                      <a:pt x="651" y="738"/>
                      <a:pt x="650" y="738"/>
                    </a:cubicBezTo>
                    <a:cubicBezTo>
                      <a:pt x="650" y="737"/>
                      <a:pt x="649" y="737"/>
                      <a:pt x="649" y="737"/>
                    </a:cubicBezTo>
                    <a:cubicBezTo>
                      <a:pt x="648" y="737"/>
                      <a:pt x="647" y="737"/>
                      <a:pt x="647" y="737"/>
                    </a:cubicBezTo>
                    <a:lnTo>
                      <a:pt x="646" y="738"/>
                    </a:lnTo>
                    <a:lnTo>
                      <a:pt x="644" y="739"/>
                    </a:lnTo>
                    <a:lnTo>
                      <a:pt x="636" y="743"/>
                    </a:lnTo>
                    <a:cubicBezTo>
                      <a:pt x="613" y="753"/>
                      <a:pt x="588" y="757"/>
                      <a:pt x="565" y="760"/>
                    </a:cubicBezTo>
                    <a:cubicBezTo>
                      <a:pt x="541" y="763"/>
                      <a:pt x="518" y="764"/>
                      <a:pt x="494" y="763"/>
                    </a:cubicBezTo>
                    <a:cubicBezTo>
                      <a:pt x="488" y="763"/>
                      <a:pt x="482" y="763"/>
                      <a:pt x="476" y="762"/>
                    </a:cubicBezTo>
                    <a:lnTo>
                      <a:pt x="458" y="761"/>
                    </a:lnTo>
                    <a:cubicBezTo>
                      <a:pt x="446" y="760"/>
                      <a:pt x="435" y="758"/>
                      <a:pt x="423" y="756"/>
                    </a:cubicBezTo>
                    <a:cubicBezTo>
                      <a:pt x="400" y="751"/>
                      <a:pt x="376" y="746"/>
                      <a:pt x="354" y="738"/>
                    </a:cubicBezTo>
                    <a:cubicBezTo>
                      <a:pt x="308" y="722"/>
                      <a:pt x="267" y="697"/>
                      <a:pt x="229" y="668"/>
                    </a:cubicBezTo>
                    <a:cubicBezTo>
                      <a:pt x="211" y="653"/>
                      <a:pt x="192" y="638"/>
                      <a:pt x="175" y="621"/>
                    </a:cubicBezTo>
                    <a:cubicBezTo>
                      <a:pt x="157" y="605"/>
                      <a:pt x="141" y="589"/>
                      <a:pt x="124" y="572"/>
                    </a:cubicBezTo>
                    <a:lnTo>
                      <a:pt x="112" y="559"/>
                    </a:lnTo>
                    <a:cubicBezTo>
                      <a:pt x="109" y="554"/>
                      <a:pt x="105" y="549"/>
                      <a:pt x="101" y="545"/>
                    </a:cubicBezTo>
                    <a:cubicBezTo>
                      <a:pt x="93" y="536"/>
                      <a:pt x="87" y="526"/>
                      <a:pt x="80" y="516"/>
                    </a:cubicBezTo>
                    <a:cubicBezTo>
                      <a:pt x="67" y="496"/>
                      <a:pt x="55" y="476"/>
                      <a:pt x="45" y="454"/>
                    </a:cubicBezTo>
                    <a:cubicBezTo>
                      <a:pt x="24" y="411"/>
                      <a:pt x="9" y="366"/>
                      <a:pt x="0" y="319"/>
                    </a:cubicBezTo>
                    <a:cubicBezTo>
                      <a:pt x="0" y="317"/>
                      <a:pt x="1" y="316"/>
                      <a:pt x="3" y="315"/>
                    </a:cubicBezTo>
                    <a:cubicBezTo>
                      <a:pt x="4" y="316"/>
                      <a:pt x="6" y="317"/>
                      <a:pt x="6" y="31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32"/>
              <p:cNvSpPr/>
              <p:nvPr/>
            </p:nvSpPr>
            <p:spPr>
              <a:xfrm>
                <a:off x="1966609" y="3101551"/>
                <a:ext cx="206127" cy="83243"/>
              </a:xfrm>
              <a:custGeom>
                <a:rect b="b" l="l" r="r" t="t"/>
                <a:pathLst>
                  <a:path extrusionOk="0" h="147" w="364">
                    <a:moveTo>
                      <a:pt x="49" y="62"/>
                    </a:moveTo>
                    <a:cubicBezTo>
                      <a:pt x="67" y="46"/>
                      <a:pt x="92" y="37"/>
                      <a:pt x="115" y="29"/>
                    </a:cubicBezTo>
                    <a:cubicBezTo>
                      <a:pt x="156" y="17"/>
                      <a:pt x="230" y="0"/>
                      <a:pt x="272" y="5"/>
                    </a:cubicBezTo>
                    <a:cubicBezTo>
                      <a:pt x="335" y="14"/>
                      <a:pt x="363" y="69"/>
                      <a:pt x="321" y="95"/>
                    </a:cubicBezTo>
                    <a:cubicBezTo>
                      <a:pt x="312" y="101"/>
                      <a:pt x="302" y="104"/>
                      <a:pt x="292" y="107"/>
                    </a:cubicBezTo>
                    <a:cubicBezTo>
                      <a:pt x="217" y="130"/>
                      <a:pt x="139" y="143"/>
                      <a:pt x="61" y="146"/>
                    </a:cubicBezTo>
                    <a:cubicBezTo>
                      <a:pt x="53" y="146"/>
                      <a:pt x="45" y="146"/>
                      <a:pt x="38" y="144"/>
                    </a:cubicBezTo>
                    <a:cubicBezTo>
                      <a:pt x="0" y="133"/>
                      <a:pt x="30" y="78"/>
                      <a:pt x="49" y="6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32"/>
              <p:cNvSpPr/>
              <p:nvPr/>
            </p:nvSpPr>
            <p:spPr>
              <a:xfrm>
                <a:off x="1755386" y="3058514"/>
                <a:ext cx="116654" cy="100232"/>
              </a:xfrm>
              <a:custGeom>
                <a:rect b="b" l="l" r="r" t="t"/>
                <a:pathLst>
                  <a:path extrusionOk="0" h="177" w="206">
                    <a:moveTo>
                      <a:pt x="194" y="66"/>
                    </a:moveTo>
                    <a:cubicBezTo>
                      <a:pt x="205" y="89"/>
                      <a:pt x="196" y="115"/>
                      <a:pt x="186" y="139"/>
                    </a:cubicBezTo>
                    <a:cubicBezTo>
                      <a:pt x="180" y="154"/>
                      <a:pt x="171" y="172"/>
                      <a:pt x="155" y="174"/>
                    </a:cubicBezTo>
                    <a:cubicBezTo>
                      <a:pt x="143" y="176"/>
                      <a:pt x="132" y="169"/>
                      <a:pt x="122" y="162"/>
                    </a:cubicBezTo>
                    <a:cubicBezTo>
                      <a:pt x="89" y="138"/>
                      <a:pt x="59" y="110"/>
                      <a:pt x="34" y="78"/>
                    </a:cubicBezTo>
                    <a:cubicBezTo>
                      <a:pt x="19" y="60"/>
                      <a:pt x="0" y="15"/>
                      <a:pt x="36" y="7"/>
                    </a:cubicBezTo>
                    <a:cubicBezTo>
                      <a:pt x="71" y="0"/>
                      <a:pt x="186" y="48"/>
                      <a:pt x="194" y="66"/>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32"/>
              <p:cNvSpPr/>
              <p:nvPr/>
            </p:nvSpPr>
            <p:spPr>
              <a:xfrm>
                <a:off x="2240124" y="3066442"/>
                <a:ext cx="117787" cy="43037"/>
              </a:xfrm>
              <a:custGeom>
                <a:rect b="b" l="l" r="r" t="t"/>
                <a:pathLst>
                  <a:path extrusionOk="0" h="76" w="208">
                    <a:moveTo>
                      <a:pt x="1" y="28"/>
                    </a:moveTo>
                    <a:cubicBezTo>
                      <a:pt x="0" y="19"/>
                      <a:pt x="2" y="10"/>
                      <a:pt x="9" y="5"/>
                    </a:cubicBezTo>
                    <a:cubicBezTo>
                      <a:pt x="16" y="0"/>
                      <a:pt x="25" y="0"/>
                      <a:pt x="33" y="0"/>
                    </a:cubicBezTo>
                    <a:cubicBezTo>
                      <a:pt x="87" y="1"/>
                      <a:pt x="142" y="2"/>
                      <a:pt x="196" y="3"/>
                    </a:cubicBezTo>
                    <a:cubicBezTo>
                      <a:pt x="200" y="3"/>
                      <a:pt x="205" y="4"/>
                      <a:pt x="206" y="8"/>
                    </a:cubicBezTo>
                    <a:cubicBezTo>
                      <a:pt x="207" y="11"/>
                      <a:pt x="204" y="14"/>
                      <a:pt x="201" y="16"/>
                    </a:cubicBezTo>
                    <a:cubicBezTo>
                      <a:pt x="158" y="51"/>
                      <a:pt x="104" y="72"/>
                      <a:pt x="48" y="74"/>
                    </a:cubicBezTo>
                    <a:cubicBezTo>
                      <a:pt x="34" y="75"/>
                      <a:pt x="18" y="73"/>
                      <a:pt x="10" y="59"/>
                    </a:cubicBezTo>
                    <a:cubicBezTo>
                      <a:pt x="5" y="51"/>
                      <a:pt x="1" y="37"/>
                      <a:pt x="1" y="28"/>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32"/>
              <p:cNvSpPr/>
              <p:nvPr/>
            </p:nvSpPr>
            <p:spPr>
              <a:xfrm>
                <a:off x="2306379" y="3087394"/>
                <a:ext cx="250297" cy="179511"/>
              </a:xfrm>
              <a:custGeom>
                <a:rect b="b" l="l" r="r" t="t"/>
                <a:pathLst>
                  <a:path extrusionOk="0" h="317" w="442">
                    <a:moveTo>
                      <a:pt x="305" y="60"/>
                    </a:moveTo>
                    <a:cubicBezTo>
                      <a:pt x="318" y="47"/>
                      <a:pt x="331" y="32"/>
                      <a:pt x="347" y="23"/>
                    </a:cubicBezTo>
                    <a:cubicBezTo>
                      <a:pt x="375" y="8"/>
                      <a:pt x="441" y="0"/>
                      <a:pt x="438" y="10"/>
                    </a:cubicBezTo>
                    <a:cubicBezTo>
                      <a:pt x="420" y="59"/>
                      <a:pt x="344" y="124"/>
                      <a:pt x="301" y="162"/>
                    </a:cubicBezTo>
                    <a:cubicBezTo>
                      <a:pt x="228" y="227"/>
                      <a:pt x="139" y="274"/>
                      <a:pt x="44" y="298"/>
                    </a:cubicBezTo>
                    <a:cubicBezTo>
                      <a:pt x="32" y="301"/>
                      <a:pt x="0" y="316"/>
                      <a:pt x="0" y="293"/>
                    </a:cubicBezTo>
                    <a:cubicBezTo>
                      <a:pt x="0" y="276"/>
                      <a:pt x="35" y="265"/>
                      <a:pt x="48" y="258"/>
                    </a:cubicBezTo>
                    <a:cubicBezTo>
                      <a:pt x="142" y="204"/>
                      <a:pt x="229" y="137"/>
                      <a:pt x="305" y="6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32"/>
              <p:cNvSpPr/>
              <p:nvPr/>
            </p:nvSpPr>
            <p:spPr>
              <a:xfrm>
                <a:off x="1924138" y="3296918"/>
                <a:ext cx="259924" cy="61158"/>
              </a:xfrm>
              <a:custGeom>
                <a:rect b="b" l="l" r="r" t="t"/>
                <a:pathLst>
                  <a:path extrusionOk="0" h="108" w="459">
                    <a:moveTo>
                      <a:pt x="33" y="49"/>
                    </a:moveTo>
                    <a:cubicBezTo>
                      <a:pt x="59" y="51"/>
                      <a:pt x="85" y="58"/>
                      <a:pt x="111" y="59"/>
                    </a:cubicBezTo>
                    <a:cubicBezTo>
                      <a:pt x="137" y="61"/>
                      <a:pt x="166" y="58"/>
                      <a:pt x="187" y="41"/>
                    </a:cubicBezTo>
                    <a:cubicBezTo>
                      <a:pt x="196" y="34"/>
                      <a:pt x="204" y="24"/>
                      <a:pt x="216" y="22"/>
                    </a:cubicBezTo>
                    <a:cubicBezTo>
                      <a:pt x="223" y="22"/>
                      <a:pt x="230" y="24"/>
                      <a:pt x="236" y="27"/>
                    </a:cubicBezTo>
                    <a:cubicBezTo>
                      <a:pt x="297" y="50"/>
                      <a:pt x="368" y="43"/>
                      <a:pt x="423" y="9"/>
                    </a:cubicBezTo>
                    <a:cubicBezTo>
                      <a:pt x="439" y="0"/>
                      <a:pt x="458" y="13"/>
                      <a:pt x="454" y="25"/>
                    </a:cubicBezTo>
                    <a:cubicBezTo>
                      <a:pt x="450" y="39"/>
                      <a:pt x="440" y="43"/>
                      <a:pt x="432" y="47"/>
                    </a:cubicBezTo>
                    <a:cubicBezTo>
                      <a:pt x="368" y="76"/>
                      <a:pt x="282" y="63"/>
                      <a:pt x="212" y="74"/>
                    </a:cubicBezTo>
                    <a:cubicBezTo>
                      <a:pt x="157" y="83"/>
                      <a:pt x="103" y="107"/>
                      <a:pt x="30" y="79"/>
                    </a:cubicBezTo>
                    <a:cubicBezTo>
                      <a:pt x="23" y="76"/>
                      <a:pt x="0" y="69"/>
                      <a:pt x="0" y="59"/>
                    </a:cubicBezTo>
                    <a:cubicBezTo>
                      <a:pt x="1" y="48"/>
                      <a:pt x="25" y="49"/>
                      <a:pt x="33" y="4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32"/>
              <p:cNvSpPr/>
              <p:nvPr/>
            </p:nvSpPr>
            <p:spPr>
              <a:xfrm>
                <a:off x="1880534" y="2529607"/>
                <a:ext cx="411687" cy="473410"/>
              </a:xfrm>
              <a:custGeom>
                <a:rect b="b" l="l" r="r" t="t"/>
                <a:pathLst>
                  <a:path extrusionOk="0" h="836" w="727">
                    <a:moveTo>
                      <a:pt x="622" y="818"/>
                    </a:moveTo>
                    <a:cubicBezTo>
                      <a:pt x="632" y="811"/>
                      <a:pt x="640" y="800"/>
                      <a:pt x="648" y="789"/>
                    </a:cubicBezTo>
                    <a:cubicBezTo>
                      <a:pt x="656" y="777"/>
                      <a:pt x="663" y="765"/>
                      <a:pt x="668" y="752"/>
                    </a:cubicBezTo>
                    <a:cubicBezTo>
                      <a:pt x="679" y="726"/>
                      <a:pt x="687" y="700"/>
                      <a:pt x="694" y="672"/>
                    </a:cubicBezTo>
                    <a:cubicBezTo>
                      <a:pt x="701" y="645"/>
                      <a:pt x="705" y="616"/>
                      <a:pt x="708" y="588"/>
                    </a:cubicBezTo>
                    <a:cubicBezTo>
                      <a:pt x="709" y="574"/>
                      <a:pt x="710" y="560"/>
                      <a:pt x="710" y="545"/>
                    </a:cubicBezTo>
                    <a:cubicBezTo>
                      <a:pt x="710" y="538"/>
                      <a:pt x="710" y="531"/>
                      <a:pt x="709" y="525"/>
                    </a:cubicBezTo>
                    <a:cubicBezTo>
                      <a:pt x="709" y="518"/>
                      <a:pt x="707" y="511"/>
                      <a:pt x="705" y="506"/>
                    </a:cubicBezTo>
                    <a:lnTo>
                      <a:pt x="705" y="506"/>
                    </a:lnTo>
                    <a:lnTo>
                      <a:pt x="705" y="505"/>
                    </a:lnTo>
                    <a:cubicBezTo>
                      <a:pt x="697" y="467"/>
                      <a:pt x="690" y="430"/>
                      <a:pt x="684" y="392"/>
                    </a:cubicBezTo>
                    <a:cubicBezTo>
                      <a:pt x="681" y="373"/>
                      <a:pt x="679" y="354"/>
                      <a:pt x="678" y="335"/>
                    </a:cubicBezTo>
                    <a:cubicBezTo>
                      <a:pt x="677" y="316"/>
                      <a:pt x="676" y="297"/>
                      <a:pt x="678" y="277"/>
                    </a:cubicBezTo>
                    <a:lnTo>
                      <a:pt x="678" y="277"/>
                    </a:lnTo>
                    <a:lnTo>
                      <a:pt x="679" y="281"/>
                    </a:lnTo>
                    <a:cubicBezTo>
                      <a:pt x="670" y="261"/>
                      <a:pt x="663" y="242"/>
                      <a:pt x="655" y="222"/>
                    </a:cubicBezTo>
                    <a:cubicBezTo>
                      <a:pt x="648" y="203"/>
                      <a:pt x="641" y="183"/>
                      <a:pt x="635" y="162"/>
                    </a:cubicBezTo>
                    <a:cubicBezTo>
                      <a:pt x="622" y="122"/>
                      <a:pt x="612" y="81"/>
                      <a:pt x="609" y="38"/>
                    </a:cubicBezTo>
                    <a:lnTo>
                      <a:pt x="609" y="38"/>
                    </a:lnTo>
                    <a:lnTo>
                      <a:pt x="610" y="41"/>
                    </a:lnTo>
                    <a:cubicBezTo>
                      <a:pt x="607" y="37"/>
                      <a:pt x="601" y="32"/>
                      <a:pt x="596" y="28"/>
                    </a:cubicBezTo>
                    <a:cubicBezTo>
                      <a:pt x="591" y="24"/>
                      <a:pt x="585" y="21"/>
                      <a:pt x="579" y="19"/>
                    </a:cubicBezTo>
                    <a:cubicBezTo>
                      <a:pt x="567" y="15"/>
                      <a:pt x="552" y="14"/>
                      <a:pt x="539" y="16"/>
                    </a:cubicBezTo>
                    <a:cubicBezTo>
                      <a:pt x="525" y="17"/>
                      <a:pt x="512" y="21"/>
                      <a:pt x="499" y="27"/>
                    </a:cubicBezTo>
                    <a:cubicBezTo>
                      <a:pt x="486" y="32"/>
                      <a:pt x="473" y="39"/>
                      <a:pt x="460" y="46"/>
                    </a:cubicBezTo>
                    <a:cubicBezTo>
                      <a:pt x="409" y="72"/>
                      <a:pt x="359" y="102"/>
                      <a:pt x="311" y="133"/>
                    </a:cubicBezTo>
                    <a:cubicBezTo>
                      <a:pt x="287" y="149"/>
                      <a:pt x="263" y="166"/>
                      <a:pt x="240" y="183"/>
                    </a:cubicBezTo>
                    <a:cubicBezTo>
                      <a:pt x="218" y="202"/>
                      <a:pt x="192" y="217"/>
                      <a:pt x="167" y="231"/>
                    </a:cubicBezTo>
                    <a:cubicBezTo>
                      <a:pt x="141" y="245"/>
                      <a:pt x="115" y="257"/>
                      <a:pt x="88" y="268"/>
                    </a:cubicBezTo>
                    <a:cubicBezTo>
                      <a:pt x="61" y="279"/>
                      <a:pt x="34" y="289"/>
                      <a:pt x="5" y="296"/>
                    </a:cubicBezTo>
                    <a:cubicBezTo>
                      <a:pt x="3" y="297"/>
                      <a:pt x="2" y="295"/>
                      <a:pt x="1" y="293"/>
                    </a:cubicBezTo>
                    <a:cubicBezTo>
                      <a:pt x="0" y="291"/>
                      <a:pt x="2" y="289"/>
                      <a:pt x="4" y="289"/>
                    </a:cubicBezTo>
                    <a:lnTo>
                      <a:pt x="4" y="289"/>
                    </a:lnTo>
                    <a:cubicBezTo>
                      <a:pt x="32" y="282"/>
                      <a:pt x="59" y="272"/>
                      <a:pt x="85" y="260"/>
                    </a:cubicBezTo>
                    <a:cubicBezTo>
                      <a:pt x="112" y="249"/>
                      <a:pt x="138" y="236"/>
                      <a:pt x="163" y="223"/>
                    </a:cubicBezTo>
                    <a:cubicBezTo>
                      <a:pt x="188" y="208"/>
                      <a:pt x="212" y="194"/>
                      <a:pt x="234" y="175"/>
                    </a:cubicBezTo>
                    <a:cubicBezTo>
                      <a:pt x="257" y="157"/>
                      <a:pt x="281" y="140"/>
                      <a:pt x="305" y="124"/>
                    </a:cubicBezTo>
                    <a:cubicBezTo>
                      <a:pt x="353" y="92"/>
                      <a:pt x="403" y="62"/>
                      <a:pt x="454" y="34"/>
                    </a:cubicBezTo>
                    <a:cubicBezTo>
                      <a:pt x="467" y="28"/>
                      <a:pt x="480" y="21"/>
                      <a:pt x="494" y="15"/>
                    </a:cubicBezTo>
                    <a:cubicBezTo>
                      <a:pt x="507" y="9"/>
                      <a:pt x="522" y="5"/>
                      <a:pt x="537" y="2"/>
                    </a:cubicBezTo>
                    <a:cubicBezTo>
                      <a:pt x="552" y="0"/>
                      <a:pt x="568" y="1"/>
                      <a:pt x="583" y="6"/>
                    </a:cubicBezTo>
                    <a:cubicBezTo>
                      <a:pt x="590" y="9"/>
                      <a:pt x="597" y="12"/>
                      <a:pt x="604" y="16"/>
                    </a:cubicBezTo>
                    <a:cubicBezTo>
                      <a:pt x="611" y="21"/>
                      <a:pt x="616" y="26"/>
                      <a:pt x="621" y="33"/>
                    </a:cubicBezTo>
                    <a:cubicBezTo>
                      <a:pt x="621" y="34"/>
                      <a:pt x="622" y="35"/>
                      <a:pt x="622" y="36"/>
                    </a:cubicBezTo>
                    <a:lnTo>
                      <a:pt x="622" y="36"/>
                    </a:lnTo>
                    <a:lnTo>
                      <a:pt x="622" y="36"/>
                    </a:lnTo>
                    <a:cubicBezTo>
                      <a:pt x="625" y="77"/>
                      <a:pt x="635" y="118"/>
                      <a:pt x="647" y="157"/>
                    </a:cubicBezTo>
                    <a:cubicBezTo>
                      <a:pt x="653" y="177"/>
                      <a:pt x="660" y="197"/>
                      <a:pt x="668" y="216"/>
                    </a:cubicBezTo>
                    <a:cubicBezTo>
                      <a:pt x="675" y="236"/>
                      <a:pt x="682" y="255"/>
                      <a:pt x="691" y="274"/>
                    </a:cubicBezTo>
                    <a:cubicBezTo>
                      <a:pt x="691" y="275"/>
                      <a:pt x="692" y="277"/>
                      <a:pt x="691" y="277"/>
                    </a:cubicBezTo>
                    <a:lnTo>
                      <a:pt x="691" y="277"/>
                    </a:lnTo>
                    <a:lnTo>
                      <a:pt x="691" y="277"/>
                    </a:lnTo>
                    <a:cubicBezTo>
                      <a:pt x="689" y="295"/>
                      <a:pt x="690" y="314"/>
                      <a:pt x="691" y="333"/>
                    </a:cubicBezTo>
                    <a:cubicBezTo>
                      <a:pt x="693" y="351"/>
                      <a:pt x="695" y="370"/>
                      <a:pt x="698" y="389"/>
                    </a:cubicBezTo>
                    <a:cubicBezTo>
                      <a:pt x="704" y="426"/>
                      <a:pt x="711" y="463"/>
                      <a:pt x="719" y="500"/>
                    </a:cubicBezTo>
                    <a:lnTo>
                      <a:pt x="719" y="498"/>
                    </a:lnTo>
                    <a:cubicBezTo>
                      <a:pt x="723" y="507"/>
                      <a:pt x="724" y="514"/>
                      <a:pt x="724" y="522"/>
                    </a:cubicBezTo>
                    <a:cubicBezTo>
                      <a:pt x="725" y="529"/>
                      <a:pt x="726" y="537"/>
                      <a:pt x="726" y="544"/>
                    </a:cubicBezTo>
                    <a:cubicBezTo>
                      <a:pt x="726" y="559"/>
                      <a:pt x="725" y="574"/>
                      <a:pt x="724" y="588"/>
                    </a:cubicBezTo>
                    <a:cubicBezTo>
                      <a:pt x="722" y="617"/>
                      <a:pt x="716" y="646"/>
                      <a:pt x="710" y="674"/>
                    </a:cubicBezTo>
                    <a:cubicBezTo>
                      <a:pt x="703" y="702"/>
                      <a:pt x="695" y="730"/>
                      <a:pt x="684" y="757"/>
                    </a:cubicBezTo>
                    <a:cubicBezTo>
                      <a:pt x="678" y="771"/>
                      <a:pt x="671" y="784"/>
                      <a:pt x="663" y="797"/>
                    </a:cubicBezTo>
                    <a:cubicBezTo>
                      <a:pt x="655" y="809"/>
                      <a:pt x="645" y="821"/>
                      <a:pt x="633" y="831"/>
                    </a:cubicBezTo>
                    <a:cubicBezTo>
                      <a:pt x="628" y="835"/>
                      <a:pt x="623" y="834"/>
                      <a:pt x="620" y="830"/>
                    </a:cubicBezTo>
                    <a:cubicBezTo>
                      <a:pt x="617" y="828"/>
                      <a:pt x="618" y="822"/>
                      <a:pt x="622" y="81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32"/>
              <p:cNvSpPr/>
              <p:nvPr/>
            </p:nvSpPr>
            <p:spPr>
              <a:xfrm>
                <a:off x="2224834" y="2261190"/>
                <a:ext cx="538535" cy="294466"/>
              </a:xfrm>
              <a:custGeom>
                <a:rect b="b" l="l" r="r" t="t"/>
                <a:pathLst>
                  <a:path extrusionOk="0" h="520" w="951">
                    <a:moveTo>
                      <a:pt x="7" y="519"/>
                    </a:moveTo>
                    <a:lnTo>
                      <a:pt x="6" y="519"/>
                    </a:lnTo>
                    <a:cubicBezTo>
                      <a:pt x="2" y="518"/>
                      <a:pt x="0" y="515"/>
                      <a:pt x="0" y="511"/>
                    </a:cubicBezTo>
                    <a:cubicBezTo>
                      <a:pt x="0" y="511"/>
                      <a:pt x="11" y="452"/>
                      <a:pt x="39" y="389"/>
                    </a:cubicBezTo>
                    <a:cubicBezTo>
                      <a:pt x="76" y="304"/>
                      <a:pt x="126" y="250"/>
                      <a:pt x="183" y="233"/>
                    </a:cubicBezTo>
                    <a:cubicBezTo>
                      <a:pt x="244" y="215"/>
                      <a:pt x="303" y="209"/>
                      <a:pt x="362" y="203"/>
                    </a:cubicBezTo>
                    <a:cubicBezTo>
                      <a:pt x="434" y="196"/>
                      <a:pt x="503" y="189"/>
                      <a:pt x="551" y="158"/>
                    </a:cubicBezTo>
                    <a:cubicBezTo>
                      <a:pt x="584" y="137"/>
                      <a:pt x="614" y="116"/>
                      <a:pt x="640" y="97"/>
                    </a:cubicBezTo>
                    <a:cubicBezTo>
                      <a:pt x="668" y="78"/>
                      <a:pt x="700" y="65"/>
                      <a:pt x="734" y="61"/>
                    </a:cubicBezTo>
                    <a:cubicBezTo>
                      <a:pt x="793" y="53"/>
                      <a:pt x="875" y="37"/>
                      <a:pt x="939" y="2"/>
                    </a:cubicBezTo>
                    <a:cubicBezTo>
                      <a:pt x="943" y="0"/>
                      <a:pt x="946" y="1"/>
                      <a:pt x="949" y="4"/>
                    </a:cubicBezTo>
                    <a:cubicBezTo>
                      <a:pt x="950" y="7"/>
                      <a:pt x="949" y="11"/>
                      <a:pt x="946" y="13"/>
                    </a:cubicBezTo>
                    <a:cubicBezTo>
                      <a:pt x="880" y="50"/>
                      <a:pt x="796" y="66"/>
                      <a:pt x="736" y="74"/>
                    </a:cubicBezTo>
                    <a:cubicBezTo>
                      <a:pt x="704" y="78"/>
                      <a:pt x="674" y="89"/>
                      <a:pt x="648" y="108"/>
                    </a:cubicBezTo>
                    <a:cubicBezTo>
                      <a:pt x="621" y="128"/>
                      <a:pt x="591" y="148"/>
                      <a:pt x="558" y="169"/>
                    </a:cubicBezTo>
                    <a:cubicBezTo>
                      <a:pt x="507" y="202"/>
                      <a:pt x="437" y="209"/>
                      <a:pt x="363" y="216"/>
                    </a:cubicBezTo>
                    <a:cubicBezTo>
                      <a:pt x="306" y="222"/>
                      <a:pt x="246" y="228"/>
                      <a:pt x="187" y="246"/>
                    </a:cubicBezTo>
                    <a:cubicBezTo>
                      <a:pt x="119" y="266"/>
                      <a:pt x="75" y="338"/>
                      <a:pt x="51" y="394"/>
                    </a:cubicBezTo>
                    <a:cubicBezTo>
                      <a:pt x="24" y="456"/>
                      <a:pt x="13" y="513"/>
                      <a:pt x="13" y="514"/>
                    </a:cubicBezTo>
                    <a:cubicBezTo>
                      <a:pt x="13" y="516"/>
                      <a:pt x="10" y="519"/>
                      <a:pt x="7" y="51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32"/>
              <p:cNvSpPr/>
              <p:nvPr/>
            </p:nvSpPr>
            <p:spPr>
              <a:xfrm>
                <a:off x="2661438" y="1984845"/>
                <a:ext cx="76448" cy="45302"/>
              </a:xfrm>
              <a:custGeom>
                <a:rect b="b" l="l" r="r" t="t"/>
                <a:pathLst>
                  <a:path extrusionOk="0" h="80" w="135">
                    <a:moveTo>
                      <a:pt x="131" y="12"/>
                    </a:moveTo>
                    <a:cubicBezTo>
                      <a:pt x="123" y="21"/>
                      <a:pt x="114" y="30"/>
                      <a:pt x="104" y="37"/>
                    </a:cubicBezTo>
                    <a:cubicBezTo>
                      <a:pt x="95" y="45"/>
                      <a:pt x="85" y="52"/>
                      <a:pt x="74" y="59"/>
                    </a:cubicBezTo>
                    <a:cubicBezTo>
                      <a:pt x="64" y="65"/>
                      <a:pt x="53" y="70"/>
                      <a:pt x="41" y="74"/>
                    </a:cubicBezTo>
                    <a:cubicBezTo>
                      <a:pt x="29" y="78"/>
                      <a:pt x="16" y="79"/>
                      <a:pt x="4" y="79"/>
                    </a:cubicBezTo>
                    <a:cubicBezTo>
                      <a:pt x="1" y="79"/>
                      <a:pt x="0" y="76"/>
                      <a:pt x="0" y="74"/>
                    </a:cubicBezTo>
                    <a:cubicBezTo>
                      <a:pt x="0" y="71"/>
                      <a:pt x="2" y="70"/>
                      <a:pt x="4" y="70"/>
                    </a:cubicBezTo>
                    <a:lnTo>
                      <a:pt x="4" y="70"/>
                    </a:lnTo>
                    <a:cubicBezTo>
                      <a:pt x="15" y="70"/>
                      <a:pt x="26" y="67"/>
                      <a:pt x="37" y="64"/>
                    </a:cubicBezTo>
                    <a:cubicBezTo>
                      <a:pt x="47" y="60"/>
                      <a:pt x="59" y="55"/>
                      <a:pt x="68" y="49"/>
                    </a:cubicBezTo>
                    <a:cubicBezTo>
                      <a:pt x="78" y="43"/>
                      <a:pt x="87" y="36"/>
                      <a:pt x="96" y="28"/>
                    </a:cubicBezTo>
                    <a:cubicBezTo>
                      <a:pt x="105" y="20"/>
                      <a:pt x="113" y="12"/>
                      <a:pt x="121" y="3"/>
                    </a:cubicBezTo>
                    <a:lnTo>
                      <a:pt x="121" y="3"/>
                    </a:lnTo>
                    <a:cubicBezTo>
                      <a:pt x="123" y="0"/>
                      <a:pt x="127" y="0"/>
                      <a:pt x="130" y="3"/>
                    </a:cubicBezTo>
                    <a:cubicBezTo>
                      <a:pt x="132" y="5"/>
                      <a:pt x="134" y="9"/>
                      <a:pt x="131" y="1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32"/>
              <p:cNvSpPr/>
              <p:nvPr/>
            </p:nvSpPr>
            <p:spPr>
              <a:xfrm>
                <a:off x="2263908" y="2491100"/>
                <a:ext cx="502859" cy="199897"/>
              </a:xfrm>
              <a:custGeom>
                <a:rect b="b" l="l" r="r" t="t"/>
                <a:pathLst>
                  <a:path extrusionOk="0" h="353" w="888">
                    <a:moveTo>
                      <a:pt x="8" y="352"/>
                    </a:moveTo>
                    <a:cubicBezTo>
                      <a:pt x="7" y="352"/>
                      <a:pt x="6" y="352"/>
                      <a:pt x="5" y="352"/>
                    </a:cubicBezTo>
                    <a:cubicBezTo>
                      <a:pt x="2" y="351"/>
                      <a:pt x="0" y="347"/>
                      <a:pt x="1" y="344"/>
                    </a:cubicBezTo>
                    <a:cubicBezTo>
                      <a:pt x="2" y="342"/>
                      <a:pt x="42" y="233"/>
                      <a:pt x="163" y="218"/>
                    </a:cubicBezTo>
                    <a:cubicBezTo>
                      <a:pt x="238" y="208"/>
                      <a:pt x="275" y="207"/>
                      <a:pt x="315" y="206"/>
                    </a:cubicBezTo>
                    <a:cubicBezTo>
                      <a:pt x="337" y="206"/>
                      <a:pt x="360" y="205"/>
                      <a:pt x="391" y="203"/>
                    </a:cubicBezTo>
                    <a:cubicBezTo>
                      <a:pt x="474" y="197"/>
                      <a:pt x="643" y="137"/>
                      <a:pt x="679" y="101"/>
                    </a:cubicBezTo>
                    <a:cubicBezTo>
                      <a:pt x="718" y="63"/>
                      <a:pt x="769" y="20"/>
                      <a:pt x="880" y="1"/>
                    </a:cubicBezTo>
                    <a:cubicBezTo>
                      <a:pt x="883" y="0"/>
                      <a:pt x="887" y="2"/>
                      <a:pt x="887" y="6"/>
                    </a:cubicBezTo>
                    <a:cubicBezTo>
                      <a:pt x="887" y="10"/>
                      <a:pt x="885" y="13"/>
                      <a:pt x="882" y="13"/>
                    </a:cubicBezTo>
                    <a:cubicBezTo>
                      <a:pt x="774" y="32"/>
                      <a:pt x="726" y="73"/>
                      <a:pt x="688" y="111"/>
                    </a:cubicBezTo>
                    <a:cubicBezTo>
                      <a:pt x="651" y="148"/>
                      <a:pt x="477" y="210"/>
                      <a:pt x="392" y="216"/>
                    </a:cubicBezTo>
                    <a:cubicBezTo>
                      <a:pt x="360" y="218"/>
                      <a:pt x="337" y="219"/>
                      <a:pt x="315" y="219"/>
                    </a:cubicBezTo>
                    <a:cubicBezTo>
                      <a:pt x="276" y="220"/>
                      <a:pt x="239" y="221"/>
                      <a:pt x="164" y="231"/>
                    </a:cubicBezTo>
                    <a:cubicBezTo>
                      <a:pt x="52" y="245"/>
                      <a:pt x="14" y="347"/>
                      <a:pt x="13" y="348"/>
                    </a:cubicBezTo>
                    <a:cubicBezTo>
                      <a:pt x="13" y="351"/>
                      <a:pt x="10" y="352"/>
                      <a:pt x="8" y="35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32"/>
              <p:cNvSpPr/>
              <p:nvPr/>
            </p:nvSpPr>
            <p:spPr>
              <a:xfrm>
                <a:off x="2279764" y="2694961"/>
                <a:ext cx="300130" cy="131943"/>
              </a:xfrm>
              <a:custGeom>
                <a:rect b="b" l="l" r="r" t="t"/>
                <a:pathLst>
                  <a:path extrusionOk="0" h="233" w="530">
                    <a:moveTo>
                      <a:pt x="3" y="206"/>
                    </a:moveTo>
                    <a:cubicBezTo>
                      <a:pt x="10" y="201"/>
                      <a:pt x="17" y="199"/>
                      <a:pt x="24" y="196"/>
                    </a:cubicBezTo>
                    <a:cubicBezTo>
                      <a:pt x="31" y="194"/>
                      <a:pt x="38" y="191"/>
                      <a:pt x="45" y="189"/>
                    </a:cubicBezTo>
                    <a:cubicBezTo>
                      <a:pt x="59" y="187"/>
                      <a:pt x="73" y="185"/>
                      <a:pt x="88" y="185"/>
                    </a:cubicBezTo>
                    <a:cubicBezTo>
                      <a:pt x="116" y="184"/>
                      <a:pt x="145" y="189"/>
                      <a:pt x="172" y="192"/>
                    </a:cubicBezTo>
                    <a:cubicBezTo>
                      <a:pt x="228" y="199"/>
                      <a:pt x="284" y="207"/>
                      <a:pt x="339" y="213"/>
                    </a:cubicBezTo>
                    <a:cubicBezTo>
                      <a:pt x="353" y="214"/>
                      <a:pt x="367" y="215"/>
                      <a:pt x="381" y="216"/>
                    </a:cubicBezTo>
                    <a:cubicBezTo>
                      <a:pt x="388" y="216"/>
                      <a:pt x="394" y="216"/>
                      <a:pt x="401" y="216"/>
                    </a:cubicBezTo>
                    <a:cubicBezTo>
                      <a:pt x="408" y="216"/>
                      <a:pt x="415" y="217"/>
                      <a:pt x="421" y="217"/>
                    </a:cubicBezTo>
                    <a:cubicBezTo>
                      <a:pt x="435" y="218"/>
                      <a:pt x="445" y="208"/>
                      <a:pt x="453" y="197"/>
                    </a:cubicBezTo>
                    <a:cubicBezTo>
                      <a:pt x="461" y="186"/>
                      <a:pt x="468" y="174"/>
                      <a:pt x="474" y="161"/>
                    </a:cubicBezTo>
                    <a:cubicBezTo>
                      <a:pt x="486" y="136"/>
                      <a:pt x="494" y="110"/>
                      <a:pt x="503" y="83"/>
                    </a:cubicBezTo>
                    <a:cubicBezTo>
                      <a:pt x="511" y="56"/>
                      <a:pt x="518" y="29"/>
                      <a:pt x="524" y="2"/>
                    </a:cubicBezTo>
                    <a:cubicBezTo>
                      <a:pt x="524" y="0"/>
                      <a:pt x="526" y="0"/>
                      <a:pt x="527" y="0"/>
                    </a:cubicBezTo>
                    <a:cubicBezTo>
                      <a:pt x="528" y="1"/>
                      <a:pt x="529" y="1"/>
                      <a:pt x="529" y="2"/>
                    </a:cubicBezTo>
                    <a:lnTo>
                      <a:pt x="529" y="2"/>
                    </a:lnTo>
                    <a:cubicBezTo>
                      <a:pt x="516" y="57"/>
                      <a:pt x="502" y="111"/>
                      <a:pt x="479" y="163"/>
                    </a:cubicBezTo>
                    <a:cubicBezTo>
                      <a:pt x="473" y="176"/>
                      <a:pt x="467" y="190"/>
                      <a:pt x="459" y="201"/>
                    </a:cubicBezTo>
                    <a:cubicBezTo>
                      <a:pt x="455" y="207"/>
                      <a:pt x="450" y="212"/>
                      <a:pt x="444" y="217"/>
                    </a:cubicBezTo>
                    <a:cubicBezTo>
                      <a:pt x="438" y="222"/>
                      <a:pt x="430" y="224"/>
                      <a:pt x="423" y="226"/>
                    </a:cubicBezTo>
                    <a:cubicBezTo>
                      <a:pt x="416" y="228"/>
                      <a:pt x="408" y="230"/>
                      <a:pt x="401" y="231"/>
                    </a:cubicBezTo>
                    <a:cubicBezTo>
                      <a:pt x="394" y="232"/>
                      <a:pt x="387" y="231"/>
                      <a:pt x="380" y="231"/>
                    </a:cubicBezTo>
                    <a:cubicBezTo>
                      <a:pt x="366" y="231"/>
                      <a:pt x="352" y="229"/>
                      <a:pt x="337" y="228"/>
                    </a:cubicBezTo>
                    <a:cubicBezTo>
                      <a:pt x="281" y="223"/>
                      <a:pt x="226" y="213"/>
                      <a:pt x="170" y="204"/>
                    </a:cubicBezTo>
                    <a:cubicBezTo>
                      <a:pt x="157" y="202"/>
                      <a:pt x="142" y="200"/>
                      <a:pt x="129" y="199"/>
                    </a:cubicBezTo>
                    <a:cubicBezTo>
                      <a:pt x="115" y="197"/>
                      <a:pt x="101" y="196"/>
                      <a:pt x="88" y="196"/>
                    </a:cubicBezTo>
                    <a:cubicBezTo>
                      <a:pt x="74" y="196"/>
                      <a:pt x="60" y="198"/>
                      <a:pt x="47" y="201"/>
                    </a:cubicBezTo>
                    <a:cubicBezTo>
                      <a:pt x="41" y="203"/>
                      <a:pt x="34" y="204"/>
                      <a:pt x="28" y="207"/>
                    </a:cubicBezTo>
                    <a:cubicBezTo>
                      <a:pt x="22" y="209"/>
                      <a:pt x="16" y="213"/>
                      <a:pt x="12" y="216"/>
                    </a:cubicBezTo>
                    <a:lnTo>
                      <a:pt x="11" y="216"/>
                    </a:lnTo>
                    <a:cubicBezTo>
                      <a:pt x="8" y="218"/>
                      <a:pt x="4" y="218"/>
                      <a:pt x="2" y="215"/>
                    </a:cubicBezTo>
                    <a:cubicBezTo>
                      <a:pt x="0" y="213"/>
                      <a:pt x="0" y="209"/>
                      <a:pt x="3" y="20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32"/>
              <p:cNvSpPr/>
              <p:nvPr/>
            </p:nvSpPr>
            <p:spPr>
              <a:xfrm>
                <a:off x="2502879" y="2712516"/>
                <a:ext cx="251429" cy="113822"/>
              </a:xfrm>
              <a:custGeom>
                <a:rect b="b" l="l" r="r" t="t"/>
                <a:pathLst>
                  <a:path extrusionOk="0" h="201" w="444">
                    <a:moveTo>
                      <a:pt x="442" y="6"/>
                    </a:moveTo>
                    <a:cubicBezTo>
                      <a:pt x="418" y="40"/>
                      <a:pt x="391" y="72"/>
                      <a:pt x="361" y="102"/>
                    </a:cubicBezTo>
                    <a:cubicBezTo>
                      <a:pt x="346" y="116"/>
                      <a:pt x="330" y="130"/>
                      <a:pt x="313" y="142"/>
                    </a:cubicBezTo>
                    <a:cubicBezTo>
                      <a:pt x="295" y="154"/>
                      <a:pt x="276" y="165"/>
                      <a:pt x="256" y="171"/>
                    </a:cubicBezTo>
                    <a:cubicBezTo>
                      <a:pt x="216" y="184"/>
                      <a:pt x="173" y="190"/>
                      <a:pt x="132" y="194"/>
                    </a:cubicBezTo>
                    <a:cubicBezTo>
                      <a:pt x="90" y="198"/>
                      <a:pt x="49" y="200"/>
                      <a:pt x="7" y="200"/>
                    </a:cubicBezTo>
                    <a:cubicBezTo>
                      <a:pt x="3" y="200"/>
                      <a:pt x="0" y="197"/>
                      <a:pt x="0" y="193"/>
                    </a:cubicBezTo>
                    <a:cubicBezTo>
                      <a:pt x="0" y="190"/>
                      <a:pt x="3" y="187"/>
                      <a:pt x="7" y="187"/>
                    </a:cubicBezTo>
                    <a:lnTo>
                      <a:pt x="7" y="187"/>
                    </a:lnTo>
                    <a:cubicBezTo>
                      <a:pt x="48" y="187"/>
                      <a:pt x="90" y="185"/>
                      <a:pt x="131" y="181"/>
                    </a:cubicBezTo>
                    <a:cubicBezTo>
                      <a:pt x="172" y="178"/>
                      <a:pt x="213" y="172"/>
                      <a:pt x="252" y="160"/>
                    </a:cubicBezTo>
                    <a:cubicBezTo>
                      <a:pt x="291" y="148"/>
                      <a:pt x="324" y="122"/>
                      <a:pt x="354" y="94"/>
                    </a:cubicBezTo>
                    <a:cubicBezTo>
                      <a:pt x="369" y="80"/>
                      <a:pt x="384" y="65"/>
                      <a:pt x="397" y="50"/>
                    </a:cubicBezTo>
                    <a:cubicBezTo>
                      <a:pt x="411" y="35"/>
                      <a:pt x="424" y="18"/>
                      <a:pt x="436" y="2"/>
                    </a:cubicBezTo>
                    <a:lnTo>
                      <a:pt x="436" y="2"/>
                    </a:lnTo>
                    <a:cubicBezTo>
                      <a:pt x="438" y="0"/>
                      <a:pt x="440" y="0"/>
                      <a:pt x="441" y="1"/>
                    </a:cubicBezTo>
                    <a:cubicBezTo>
                      <a:pt x="442" y="3"/>
                      <a:pt x="443" y="5"/>
                      <a:pt x="442" y="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32"/>
              <p:cNvSpPr/>
              <p:nvPr/>
            </p:nvSpPr>
            <p:spPr>
              <a:xfrm>
                <a:off x="2067974" y="2725541"/>
                <a:ext cx="92870" cy="168751"/>
              </a:xfrm>
              <a:custGeom>
                <a:rect b="b" l="l" r="r" t="t"/>
                <a:pathLst>
                  <a:path extrusionOk="0" h="298" w="164">
                    <a:moveTo>
                      <a:pt x="2" y="290"/>
                    </a:moveTo>
                    <a:cubicBezTo>
                      <a:pt x="17" y="280"/>
                      <a:pt x="32" y="268"/>
                      <a:pt x="46" y="256"/>
                    </a:cubicBezTo>
                    <a:cubicBezTo>
                      <a:pt x="60" y="245"/>
                      <a:pt x="74" y="232"/>
                      <a:pt x="87" y="219"/>
                    </a:cubicBezTo>
                    <a:cubicBezTo>
                      <a:pt x="100" y="206"/>
                      <a:pt x="112" y="193"/>
                      <a:pt x="123" y="179"/>
                    </a:cubicBezTo>
                    <a:cubicBezTo>
                      <a:pt x="134" y="164"/>
                      <a:pt x="144" y="149"/>
                      <a:pt x="150" y="133"/>
                    </a:cubicBezTo>
                    <a:lnTo>
                      <a:pt x="150" y="137"/>
                    </a:lnTo>
                    <a:lnTo>
                      <a:pt x="150" y="137"/>
                    </a:lnTo>
                    <a:cubicBezTo>
                      <a:pt x="144" y="114"/>
                      <a:pt x="137" y="91"/>
                      <a:pt x="130" y="69"/>
                    </a:cubicBezTo>
                    <a:cubicBezTo>
                      <a:pt x="126" y="58"/>
                      <a:pt x="121" y="47"/>
                      <a:pt x="117" y="36"/>
                    </a:cubicBezTo>
                    <a:cubicBezTo>
                      <a:pt x="112" y="25"/>
                      <a:pt x="108" y="15"/>
                      <a:pt x="101" y="5"/>
                    </a:cubicBezTo>
                    <a:lnTo>
                      <a:pt x="101" y="5"/>
                    </a:lnTo>
                    <a:cubicBezTo>
                      <a:pt x="100" y="3"/>
                      <a:pt x="101" y="2"/>
                      <a:pt x="102" y="0"/>
                    </a:cubicBezTo>
                    <a:cubicBezTo>
                      <a:pt x="103" y="0"/>
                      <a:pt x="105" y="0"/>
                      <a:pt x="107" y="1"/>
                    </a:cubicBezTo>
                    <a:cubicBezTo>
                      <a:pt x="114" y="11"/>
                      <a:pt x="120" y="22"/>
                      <a:pt x="125" y="32"/>
                    </a:cubicBezTo>
                    <a:cubicBezTo>
                      <a:pt x="130" y="43"/>
                      <a:pt x="135" y="54"/>
                      <a:pt x="140" y="65"/>
                    </a:cubicBezTo>
                    <a:cubicBezTo>
                      <a:pt x="148" y="88"/>
                      <a:pt x="156" y="110"/>
                      <a:pt x="163" y="133"/>
                    </a:cubicBezTo>
                    <a:lnTo>
                      <a:pt x="163" y="133"/>
                    </a:lnTo>
                    <a:lnTo>
                      <a:pt x="163" y="133"/>
                    </a:lnTo>
                    <a:cubicBezTo>
                      <a:pt x="163" y="135"/>
                      <a:pt x="163" y="136"/>
                      <a:pt x="162" y="137"/>
                    </a:cubicBezTo>
                    <a:cubicBezTo>
                      <a:pt x="155" y="155"/>
                      <a:pt x="144" y="171"/>
                      <a:pt x="132" y="186"/>
                    </a:cubicBezTo>
                    <a:cubicBezTo>
                      <a:pt x="121" y="201"/>
                      <a:pt x="107" y="214"/>
                      <a:pt x="94" y="226"/>
                    </a:cubicBezTo>
                    <a:cubicBezTo>
                      <a:pt x="80" y="239"/>
                      <a:pt x="66" y="251"/>
                      <a:pt x="51" y="263"/>
                    </a:cubicBezTo>
                    <a:cubicBezTo>
                      <a:pt x="37" y="274"/>
                      <a:pt x="22" y="285"/>
                      <a:pt x="6" y="295"/>
                    </a:cubicBezTo>
                    <a:cubicBezTo>
                      <a:pt x="4" y="297"/>
                      <a:pt x="2" y="296"/>
                      <a:pt x="1" y="295"/>
                    </a:cubicBezTo>
                    <a:cubicBezTo>
                      <a:pt x="0" y="293"/>
                      <a:pt x="1" y="291"/>
                      <a:pt x="2" y="29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32"/>
              <p:cNvSpPr/>
              <p:nvPr/>
            </p:nvSpPr>
            <p:spPr>
              <a:xfrm>
                <a:off x="2152350" y="2778205"/>
                <a:ext cx="136474" cy="40772"/>
              </a:xfrm>
              <a:custGeom>
                <a:rect b="b" l="l" r="r" t="t"/>
                <a:pathLst>
                  <a:path extrusionOk="0" h="72" w="241">
                    <a:moveTo>
                      <a:pt x="232" y="71"/>
                    </a:moveTo>
                    <a:cubicBezTo>
                      <a:pt x="231" y="71"/>
                      <a:pt x="229" y="70"/>
                      <a:pt x="228" y="69"/>
                    </a:cubicBezTo>
                    <a:cubicBezTo>
                      <a:pt x="157" y="15"/>
                      <a:pt x="10" y="48"/>
                      <a:pt x="9" y="48"/>
                    </a:cubicBezTo>
                    <a:cubicBezTo>
                      <a:pt x="5" y="49"/>
                      <a:pt x="2" y="47"/>
                      <a:pt x="1" y="43"/>
                    </a:cubicBezTo>
                    <a:cubicBezTo>
                      <a:pt x="0" y="40"/>
                      <a:pt x="2" y="36"/>
                      <a:pt x="6" y="35"/>
                    </a:cubicBezTo>
                    <a:cubicBezTo>
                      <a:pt x="12" y="34"/>
                      <a:pt x="160" y="0"/>
                      <a:pt x="237" y="59"/>
                    </a:cubicBezTo>
                    <a:cubicBezTo>
                      <a:pt x="239" y="61"/>
                      <a:pt x="240" y="65"/>
                      <a:pt x="238" y="68"/>
                    </a:cubicBezTo>
                    <a:cubicBezTo>
                      <a:pt x="236" y="70"/>
                      <a:pt x="234" y="71"/>
                      <a:pt x="232" y="7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32"/>
              <p:cNvSpPr/>
              <p:nvPr/>
            </p:nvSpPr>
            <p:spPr>
              <a:xfrm>
                <a:off x="1704420" y="2834266"/>
                <a:ext cx="157993" cy="56062"/>
              </a:xfrm>
              <a:custGeom>
                <a:rect b="b" l="l" r="r" t="t"/>
                <a:pathLst>
                  <a:path extrusionOk="0" h="99" w="279">
                    <a:moveTo>
                      <a:pt x="13" y="6"/>
                    </a:moveTo>
                    <a:cubicBezTo>
                      <a:pt x="16" y="10"/>
                      <a:pt x="20" y="14"/>
                      <a:pt x="24" y="19"/>
                    </a:cubicBezTo>
                    <a:cubicBezTo>
                      <a:pt x="28" y="23"/>
                      <a:pt x="32" y="27"/>
                      <a:pt x="37" y="30"/>
                    </a:cubicBezTo>
                    <a:cubicBezTo>
                      <a:pt x="41" y="34"/>
                      <a:pt x="46" y="37"/>
                      <a:pt x="51" y="41"/>
                    </a:cubicBezTo>
                    <a:cubicBezTo>
                      <a:pt x="56" y="44"/>
                      <a:pt x="61" y="47"/>
                      <a:pt x="66" y="50"/>
                    </a:cubicBezTo>
                    <a:cubicBezTo>
                      <a:pt x="71" y="52"/>
                      <a:pt x="76" y="55"/>
                      <a:pt x="82" y="58"/>
                    </a:cubicBezTo>
                    <a:lnTo>
                      <a:pt x="98" y="65"/>
                    </a:lnTo>
                    <a:cubicBezTo>
                      <a:pt x="109" y="69"/>
                      <a:pt x="120" y="73"/>
                      <a:pt x="132" y="76"/>
                    </a:cubicBezTo>
                    <a:cubicBezTo>
                      <a:pt x="143" y="79"/>
                      <a:pt x="155" y="81"/>
                      <a:pt x="167" y="83"/>
                    </a:cubicBezTo>
                    <a:cubicBezTo>
                      <a:pt x="178" y="85"/>
                      <a:pt x="190" y="86"/>
                      <a:pt x="203" y="88"/>
                    </a:cubicBezTo>
                    <a:cubicBezTo>
                      <a:pt x="215" y="89"/>
                      <a:pt x="227" y="90"/>
                      <a:pt x="239" y="90"/>
                    </a:cubicBezTo>
                    <a:lnTo>
                      <a:pt x="275" y="91"/>
                    </a:lnTo>
                    <a:lnTo>
                      <a:pt x="275" y="91"/>
                    </a:lnTo>
                    <a:cubicBezTo>
                      <a:pt x="277" y="91"/>
                      <a:pt x="278" y="92"/>
                      <a:pt x="278" y="94"/>
                    </a:cubicBezTo>
                    <a:cubicBezTo>
                      <a:pt x="278" y="96"/>
                      <a:pt x="277" y="97"/>
                      <a:pt x="275" y="97"/>
                    </a:cubicBezTo>
                    <a:lnTo>
                      <a:pt x="238" y="98"/>
                    </a:lnTo>
                    <a:cubicBezTo>
                      <a:pt x="226" y="97"/>
                      <a:pt x="214" y="97"/>
                      <a:pt x="202" y="96"/>
                    </a:cubicBezTo>
                    <a:cubicBezTo>
                      <a:pt x="190" y="95"/>
                      <a:pt x="178" y="94"/>
                      <a:pt x="165" y="92"/>
                    </a:cubicBezTo>
                    <a:cubicBezTo>
                      <a:pt x="153" y="90"/>
                      <a:pt x="141" y="88"/>
                      <a:pt x="129" y="85"/>
                    </a:cubicBezTo>
                    <a:cubicBezTo>
                      <a:pt x="117" y="82"/>
                      <a:pt x="105" y="78"/>
                      <a:pt x="94" y="74"/>
                    </a:cubicBezTo>
                    <a:lnTo>
                      <a:pt x="77" y="67"/>
                    </a:lnTo>
                    <a:cubicBezTo>
                      <a:pt x="71" y="65"/>
                      <a:pt x="65" y="62"/>
                      <a:pt x="60" y="59"/>
                    </a:cubicBezTo>
                    <a:cubicBezTo>
                      <a:pt x="55" y="56"/>
                      <a:pt x="49" y="53"/>
                      <a:pt x="44" y="50"/>
                    </a:cubicBezTo>
                    <a:cubicBezTo>
                      <a:pt x="39" y="46"/>
                      <a:pt x="33" y="43"/>
                      <a:pt x="28" y="39"/>
                    </a:cubicBezTo>
                    <a:cubicBezTo>
                      <a:pt x="18" y="32"/>
                      <a:pt x="9" y="23"/>
                      <a:pt x="2" y="12"/>
                    </a:cubicBezTo>
                    <a:cubicBezTo>
                      <a:pt x="0" y="9"/>
                      <a:pt x="0" y="5"/>
                      <a:pt x="3" y="2"/>
                    </a:cubicBezTo>
                    <a:cubicBezTo>
                      <a:pt x="5" y="0"/>
                      <a:pt x="10" y="1"/>
                      <a:pt x="13" y="4"/>
                    </a:cubicBezTo>
                    <a:lnTo>
                      <a:pt x="13" y="5"/>
                    </a:lnTo>
                    <a:lnTo>
                      <a:pt x="13" y="6"/>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32"/>
              <p:cNvSpPr/>
              <p:nvPr/>
            </p:nvSpPr>
            <p:spPr>
              <a:xfrm>
                <a:off x="2319970" y="2837098"/>
                <a:ext cx="339769" cy="91737"/>
              </a:xfrm>
              <a:custGeom>
                <a:rect b="b" l="l" r="r" t="t"/>
                <a:pathLst>
                  <a:path extrusionOk="0" h="162" w="600">
                    <a:moveTo>
                      <a:pt x="241" y="158"/>
                    </a:moveTo>
                    <a:cubicBezTo>
                      <a:pt x="175" y="157"/>
                      <a:pt x="0" y="161"/>
                      <a:pt x="29" y="108"/>
                    </a:cubicBezTo>
                    <a:cubicBezTo>
                      <a:pt x="39" y="88"/>
                      <a:pt x="46" y="68"/>
                      <a:pt x="50" y="47"/>
                    </a:cubicBezTo>
                    <a:cubicBezTo>
                      <a:pt x="59" y="0"/>
                      <a:pt x="267" y="39"/>
                      <a:pt x="309" y="39"/>
                    </a:cubicBezTo>
                    <a:cubicBezTo>
                      <a:pt x="357" y="39"/>
                      <a:pt x="464" y="37"/>
                      <a:pt x="550" y="22"/>
                    </a:cubicBezTo>
                    <a:cubicBezTo>
                      <a:pt x="578" y="17"/>
                      <a:pt x="599" y="40"/>
                      <a:pt x="584" y="59"/>
                    </a:cubicBezTo>
                    <a:cubicBezTo>
                      <a:pt x="536" y="118"/>
                      <a:pt x="386" y="158"/>
                      <a:pt x="241" y="158"/>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32"/>
              <p:cNvSpPr/>
              <p:nvPr/>
            </p:nvSpPr>
            <p:spPr>
              <a:xfrm>
                <a:off x="2615003" y="2561319"/>
                <a:ext cx="118353" cy="157992"/>
              </a:xfrm>
              <a:custGeom>
                <a:rect b="b" l="l" r="r" t="t"/>
                <a:pathLst>
                  <a:path extrusionOk="0" h="279" w="209">
                    <a:moveTo>
                      <a:pt x="28" y="246"/>
                    </a:moveTo>
                    <a:cubicBezTo>
                      <a:pt x="36" y="208"/>
                      <a:pt x="37" y="169"/>
                      <a:pt x="11" y="143"/>
                    </a:cubicBezTo>
                    <a:cubicBezTo>
                      <a:pt x="0" y="133"/>
                      <a:pt x="4" y="115"/>
                      <a:pt x="17" y="109"/>
                    </a:cubicBezTo>
                    <a:cubicBezTo>
                      <a:pt x="89" y="76"/>
                      <a:pt x="124" y="31"/>
                      <a:pt x="191" y="3"/>
                    </a:cubicBezTo>
                    <a:cubicBezTo>
                      <a:pt x="199" y="0"/>
                      <a:pt x="208" y="6"/>
                      <a:pt x="207" y="15"/>
                    </a:cubicBezTo>
                    <a:cubicBezTo>
                      <a:pt x="203" y="60"/>
                      <a:pt x="199" y="105"/>
                      <a:pt x="191" y="151"/>
                    </a:cubicBezTo>
                    <a:cubicBezTo>
                      <a:pt x="185" y="188"/>
                      <a:pt x="110" y="239"/>
                      <a:pt x="59" y="269"/>
                    </a:cubicBezTo>
                    <a:cubicBezTo>
                      <a:pt x="43" y="278"/>
                      <a:pt x="24" y="264"/>
                      <a:pt x="28" y="246"/>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32"/>
              <p:cNvSpPr/>
              <p:nvPr/>
            </p:nvSpPr>
            <p:spPr>
              <a:xfrm>
                <a:off x="2290523" y="2324614"/>
                <a:ext cx="454159" cy="227078"/>
              </a:xfrm>
              <a:custGeom>
                <a:rect b="b" l="l" r="r" t="t"/>
                <a:pathLst>
                  <a:path extrusionOk="0" h="401" w="802">
                    <a:moveTo>
                      <a:pt x="53" y="393"/>
                    </a:moveTo>
                    <a:cubicBezTo>
                      <a:pt x="25" y="400"/>
                      <a:pt x="0" y="377"/>
                      <a:pt x="4" y="349"/>
                    </a:cubicBezTo>
                    <a:cubicBezTo>
                      <a:pt x="13" y="295"/>
                      <a:pt x="36" y="222"/>
                      <a:pt x="94" y="201"/>
                    </a:cubicBezTo>
                    <a:cubicBezTo>
                      <a:pt x="221" y="157"/>
                      <a:pt x="373" y="189"/>
                      <a:pt x="491" y="113"/>
                    </a:cubicBezTo>
                    <a:cubicBezTo>
                      <a:pt x="526" y="91"/>
                      <a:pt x="558" y="69"/>
                      <a:pt x="587" y="48"/>
                    </a:cubicBezTo>
                    <a:cubicBezTo>
                      <a:pt x="624" y="20"/>
                      <a:pt x="692" y="18"/>
                      <a:pt x="754" y="5"/>
                    </a:cubicBezTo>
                    <a:cubicBezTo>
                      <a:pt x="778" y="0"/>
                      <a:pt x="801" y="18"/>
                      <a:pt x="801" y="43"/>
                    </a:cubicBezTo>
                    <a:cubicBezTo>
                      <a:pt x="801" y="75"/>
                      <a:pt x="801" y="108"/>
                      <a:pt x="799" y="137"/>
                    </a:cubicBezTo>
                    <a:cubicBezTo>
                      <a:pt x="798" y="154"/>
                      <a:pt x="786" y="169"/>
                      <a:pt x="770" y="174"/>
                    </a:cubicBezTo>
                    <a:cubicBezTo>
                      <a:pt x="680" y="195"/>
                      <a:pt x="623" y="232"/>
                      <a:pt x="581" y="269"/>
                    </a:cubicBezTo>
                    <a:cubicBezTo>
                      <a:pt x="553" y="293"/>
                      <a:pt x="522" y="313"/>
                      <a:pt x="488" y="328"/>
                    </a:cubicBezTo>
                    <a:cubicBezTo>
                      <a:pt x="438" y="350"/>
                      <a:pt x="372" y="373"/>
                      <a:pt x="330" y="367"/>
                    </a:cubicBezTo>
                    <a:cubicBezTo>
                      <a:pt x="233" y="354"/>
                      <a:pt x="119" y="375"/>
                      <a:pt x="53" y="393"/>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32"/>
              <p:cNvSpPr/>
              <p:nvPr/>
            </p:nvSpPr>
            <p:spPr>
              <a:xfrm>
                <a:off x="2329597" y="2352928"/>
                <a:ext cx="393566" cy="144401"/>
              </a:xfrm>
              <a:custGeom>
                <a:rect b="b" l="l" r="r" t="t"/>
                <a:pathLst>
                  <a:path extrusionOk="0" h="255" w="695">
                    <a:moveTo>
                      <a:pt x="35" y="251"/>
                    </a:moveTo>
                    <a:cubicBezTo>
                      <a:pt x="17" y="254"/>
                      <a:pt x="0" y="244"/>
                      <a:pt x="3" y="233"/>
                    </a:cubicBezTo>
                    <a:cubicBezTo>
                      <a:pt x="9" y="211"/>
                      <a:pt x="24" y="181"/>
                      <a:pt x="62" y="173"/>
                    </a:cubicBezTo>
                    <a:cubicBezTo>
                      <a:pt x="146" y="155"/>
                      <a:pt x="247" y="167"/>
                      <a:pt x="324" y="136"/>
                    </a:cubicBezTo>
                    <a:cubicBezTo>
                      <a:pt x="347" y="127"/>
                      <a:pt x="449" y="90"/>
                      <a:pt x="468" y="81"/>
                    </a:cubicBezTo>
                    <a:cubicBezTo>
                      <a:pt x="492" y="70"/>
                      <a:pt x="557" y="15"/>
                      <a:pt x="662" y="2"/>
                    </a:cubicBezTo>
                    <a:cubicBezTo>
                      <a:pt x="678" y="0"/>
                      <a:pt x="693" y="7"/>
                      <a:pt x="693" y="17"/>
                    </a:cubicBezTo>
                    <a:cubicBezTo>
                      <a:pt x="694" y="30"/>
                      <a:pt x="693" y="44"/>
                      <a:pt x="692" y="56"/>
                    </a:cubicBezTo>
                    <a:cubicBezTo>
                      <a:pt x="692" y="63"/>
                      <a:pt x="684" y="69"/>
                      <a:pt x="673" y="70"/>
                    </a:cubicBezTo>
                    <a:cubicBezTo>
                      <a:pt x="614" y="79"/>
                      <a:pt x="492" y="156"/>
                      <a:pt x="464" y="171"/>
                    </a:cubicBezTo>
                    <a:cubicBezTo>
                      <a:pt x="446" y="181"/>
                      <a:pt x="345" y="218"/>
                      <a:pt x="322" y="224"/>
                    </a:cubicBezTo>
                    <a:cubicBezTo>
                      <a:pt x="289" y="233"/>
                      <a:pt x="246" y="242"/>
                      <a:pt x="217" y="240"/>
                    </a:cubicBezTo>
                    <a:cubicBezTo>
                      <a:pt x="154" y="235"/>
                      <a:pt x="79" y="243"/>
                      <a:pt x="35" y="25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32"/>
              <p:cNvSpPr/>
              <p:nvPr/>
            </p:nvSpPr>
            <p:spPr>
              <a:xfrm>
                <a:off x="2316572" y="2649659"/>
                <a:ext cx="229344" cy="90605"/>
              </a:xfrm>
              <a:custGeom>
                <a:rect b="b" l="l" r="r" t="t"/>
                <a:pathLst>
                  <a:path extrusionOk="0" h="160" w="405">
                    <a:moveTo>
                      <a:pt x="325" y="159"/>
                    </a:moveTo>
                    <a:cubicBezTo>
                      <a:pt x="219" y="153"/>
                      <a:pt x="127" y="131"/>
                      <a:pt x="24" y="126"/>
                    </a:cubicBezTo>
                    <a:cubicBezTo>
                      <a:pt x="15" y="126"/>
                      <a:pt x="7" y="119"/>
                      <a:pt x="5" y="110"/>
                    </a:cubicBezTo>
                    <a:cubicBezTo>
                      <a:pt x="3" y="96"/>
                      <a:pt x="1" y="83"/>
                      <a:pt x="1" y="73"/>
                    </a:cubicBezTo>
                    <a:cubicBezTo>
                      <a:pt x="0" y="67"/>
                      <a:pt x="2" y="62"/>
                      <a:pt x="6" y="58"/>
                    </a:cubicBezTo>
                    <a:cubicBezTo>
                      <a:pt x="67" y="0"/>
                      <a:pt x="246" y="19"/>
                      <a:pt x="320" y="15"/>
                    </a:cubicBezTo>
                    <a:cubicBezTo>
                      <a:pt x="337" y="14"/>
                      <a:pt x="358" y="12"/>
                      <a:pt x="380" y="8"/>
                    </a:cubicBezTo>
                    <a:cubicBezTo>
                      <a:pt x="393" y="6"/>
                      <a:pt x="404" y="17"/>
                      <a:pt x="403" y="30"/>
                    </a:cubicBezTo>
                    <a:cubicBezTo>
                      <a:pt x="399" y="76"/>
                      <a:pt x="376" y="131"/>
                      <a:pt x="336" y="156"/>
                    </a:cubicBezTo>
                    <a:cubicBezTo>
                      <a:pt x="333" y="158"/>
                      <a:pt x="329" y="159"/>
                      <a:pt x="325" y="15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32"/>
              <p:cNvSpPr/>
              <p:nvPr/>
            </p:nvSpPr>
            <p:spPr>
              <a:xfrm>
                <a:off x="1727638" y="1877252"/>
                <a:ext cx="1008549" cy="1128030"/>
              </a:xfrm>
              <a:custGeom>
                <a:rect b="b" l="l" r="r" t="t"/>
                <a:pathLst>
                  <a:path extrusionOk="0" h="1992" w="1781">
                    <a:moveTo>
                      <a:pt x="1714" y="350"/>
                    </a:moveTo>
                    <a:cubicBezTo>
                      <a:pt x="1672" y="360"/>
                      <a:pt x="1552" y="341"/>
                      <a:pt x="1550" y="280"/>
                    </a:cubicBezTo>
                    <a:cubicBezTo>
                      <a:pt x="1549" y="251"/>
                      <a:pt x="1564" y="224"/>
                      <a:pt x="1587" y="206"/>
                    </a:cubicBezTo>
                    <a:cubicBezTo>
                      <a:pt x="1612" y="188"/>
                      <a:pt x="1639" y="176"/>
                      <a:pt x="1676" y="150"/>
                    </a:cubicBezTo>
                    <a:cubicBezTo>
                      <a:pt x="1721" y="117"/>
                      <a:pt x="1714" y="53"/>
                      <a:pt x="1707" y="18"/>
                    </a:cubicBezTo>
                    <a:cubicBezTo>
                      <a:pt x="1705" y="6"/>
                      <a:pt x="1691" y="0"/>
                      <a:pt x="1680" y="6"/>
                    </a:cubicBezTo>
                    <a:cubicBezTo>
                      <a:pt x="1615" y="40"/>
                      <a:pt x="1556" y="123"/>
                      <a:pt x="1517" y="188"/>
                    </a:cubicBezTo>
                    <a:lnTo>
                      <a:pt x="1517" y="188"/>
                    </a:lnTo>
                    <a:cubicBezTo>
                      <a:pt x="1489" y="232"/>
                      <a:pt x="1428" y="291"/>
                      <a:pt x="1378" y="335"/>
                    </a:cubicBezTo>
                    <a:cubicBezTo>
                      <a:pt x="1230" y="467"/>
                      <a:pt x="1274" y="577"/>
                      <a:pt x="1082" y="671"/>
                    </a:cubicBezTo>
                    <a:cubicBezTo>
                      <a:pt x="996" y="714"/>
                      <a:pt x="726" y="796"/>
                      <a:pt x="629" y="856"/>
                    </a:cubicBezTo>
                    <a:cubicBezTo>
                      <a:pt x="532" y="917"/>
                      <a:pt x="492" y="1032"/>
                      <a:pt x="401" y="1091"/>
                    </a:cubicBezTo>
                    <a:cubicBezTo>
                      <a:pt x="310" y="1151"/>
                      <a:pt x="125" y="1167"/>
                      <a:pt x="62" y="1216"/>
                    </a:cubicBezTo>
                    <a:cubicBezTo>
                      <a:pt x="0" y="1265"/>
                      <a:pt x="36" y="1629"/>
                      <a:pt x="49" y="1668"/>
                    </a:cubicBezTo>
                    <a:cubicBezTo>
                      <a:pt x="61" y="1704"/>
                      <a:pt x="165" y="1728"/>
                      <a:pt x="233" y="1731"/>
                    </a:cubicBezTo>
                    <a:cubicBezTo>
                      <a:pt x="255" y="1733"/>
                      <a:pt x="306" y="1746"/>
                      <a:pt x="319" y="1763"/>
                    </a:cubicBezTo>
                    <a:cubicBezTo>
                      <a:pt x="341" y="1793"/>
                      <a:pt x="337" y="1815"/>
                      <a:pt x="287" y="1837"/>
                    </a:cubicBezTo>
                    <a:cubicBezTo>
                      <a:pt x="239" y="1859"/>
                      <a:pt x="88" y="1833"/>
                      <a:pt x="75" y="1829"/>
                    </a:cubicBezTo>
                    <a:cubicBezTo>
                      <a:pt x="61" y="1825"/>
                      <a:pt x="58" y="1868"/>
                      <a:pt x="90" y="1876"/>
                    </a:cubicBezTo>
                    <a:cubicBezTo>
                      <a:pt x="182" y="1900"/>
                      <a:pt x="316" y="1974"/>
                      <a:pt x="413" y="1982"/>
                    </a:cubicBezTo>
                    <a:cubicBezTo>
                      <a:pt x="511" y="1991"/>
                      <a:pt x="750" y="1947"/>
                      <a:pt x="832" y="1893"/>
                    </a:cubicBezTo>
                    <a:cubicBezTo>
                      <a:pt x="879" y="1862"/>
                      <a:pt x="922" y="1742"/>
                      <a:pt x="912" y="1712"/>
                    </a:cubicBezTo>
                    <a:cubicBezTo>
                      <a:pt x="904" y="1690"/>
                      <a:pt x="848" y="1700"/>
                      <a:pt x="819" y="1707"/>
                    </a:cubicBezTo>
                    <a:cubicBezTo>
                      <a:pt x="807" y="1710"/>
                      <a:pt x="797" y="1716"/>
                      <a:pt x="789" y="1724"/>
                    </a:cubicBezTo>
                    <a:cubicBezTo>
                      <a:pt x="774" y="1739"/>
                      <a:pt x="745" y="1766"/>
                      <a:pt x="708" y="1805"/>
                    </a:cubicBezTo>
                    <a:cubicBezTo>
                      <a:pt x="652" y="1866"/>
                      <a:pt x="511" y="1897"/>
                      <a:pt x="480" y="1866"/>
                    </a:cubicBezTo>
                    <a:cubicBezTo>
                      <a:pt x="439" y="1825"/>
                      <a:pt x="637" y="1639"/>
                      <a:pt x="651" y="1622"/>
                    </a:cubicBezTo>
                    <a:cubicBezTo>
                      <a:pt x="674" y="1594"/>
                      <a:pt x="654" y="1565"/>
                      <a:pt x="629" y="1523"/>
                    </a:cubicBezTo>
                    <a:cubicBezTo>
                      <a:pt x="604" y="1481"/>
                      <a:pt x="630" y="1459"/>
                      <a:pt x="681" y="1430"/>
                    </a:cubicBezTo>
                    <a:cubicBezTo>
                      <a:pt x="732" y="1401"/>
                      <a:pt x="741" y="1447"/>
                      <a:pt x="772" y="1490"/>
                    </a:cubicBezTo>
                    <a:cubicBezTo>
                      <a:pt x="802" y="1533"/>
                      <a:pt x="800" y="1531"/>
                      <a:pt x="857" y="1523"/>
                    </a:cubicBezTo>
                    <a:cubicBezTo>
                      <a:pt x="914" y="1515"/>
                      <a:pt x="876" y="1474"/>
                      <a:pt x="869" y="1446"/>
                    </a:cubicBezTo>
                    <a:cubicBezTo>
                      <a:pt x="863" y="1419"/>
                      <a:pt x="819" y="1323"/>
                      <a:pt x="792" y="1304"/>
                    </a:cubicBezTo>
                    <a:cubicBezTo>
                      <a:pt x="766" y="1285"/>
                      <a:pt x="713" y="1321"/>
                      <a:pt x="643" y="1345"/>
                    </a:cubicBezTo>
                    <a:cubicBezTo>
                      <a:pt x="573" y="1368"/>
                      <a:pt x="391" y="1484"/>
                      <a:pt x="323" y="1523"/>
                    </a:cubicBezTo>
                    <a:cubicBezTo>
                      <a:pt x="255" y="1563"/>
                      <a:pt x="236" y="1527"/>
                      <a:pt x="199" y="1467"/>
                    </a:cubicBezTo>
                    <a:cubicBezTo>
                      <a:pt x="161" y="1407"/>
                      <a:pt x="233" y="1385"/>
                      <a:pt x="233" y="1385"/>
                    </a:cubicBezTo>
                    <a:cubicBezTo>
                      <a:pt x="366" y="1351"/>
                      <a:pt x="463" y="1242"/>
                      <a:pt x="529" y="1175"/>
                    </a:cubicBezTo>
                    <a:cubicBezTo>
                      <a:pt x="595" y="1109"/>
                      <a:pt x="749" y="1043"/>
                      <a:pt x="799" y="1017"/>
                    </a:cubicBezTo>
                    <a:cubicBezTo>
                      <a:pt x="849" y="991"/>
                      <a:pt x="821" y="951"/>
                      <a:pt x="912" y="878"/>
                    </a:cubicBezTo>
                    <a:cubicBezTo>
                      <a:pt x="1002" y="806"/>
                      <a:pt x="1120" y="780"/>
                      <a:pt x="1259" y="765"/>
                    </a:cubicBezTo>
                    <a:cubicBezTo>
                      <a:pt x="1397" y="749"/>
                      <a:pt x="1472" y="681"/>
                      <a:pt x="1558" y="635"/>
                    </a:cubicBezTo>
                    <a:cubicBezTo>
                      <a:pt x="1644" y="589"/>
                      <a:pt x="1740" y="593"/>
                      <a:pt x="1760" y="537"/>
                    </a:cubicBezTo>
                    <a:cubicBezTo>
                      <a:pt x="1780" y="481"/>
                      <a:pt x="1760" y="338"/>
                      <a:pt x="1714" y="35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32"/>
              <p:cNvSpPr/>
              <p:nvPr/>
            </p:nvSpPr>
            <p:spPr>
              <a:xfrm>
                <a:off x="2617835" y="1901036"/>
                <a:ext cx="62857" cy="70219"/>
              </a:xfrm>
              <a:custGeom>
                <a:rect b="b" l="l" r="r" t="t"/>
                <a:pathLst>
                  <a:path extrusionOk="0" h="124" w="111">
                    <a:moveTo>
                      <a:pt x="58" y="43"/>
                    </a:moveTo>
                    <a:cubicBezTo>
                      <a:pt x="70" y="28"/>
                      <a:pt x="82" y="13"/>
                      <a:pt x="97" y="3"/>
                    </a:cubicBezTo>
                    <a:cubicBezTo>
                      <a:pt x="103" y="0"/>
                      <a:pt x="110" y="4"/>
                      <a:pt x="110" y="10"/>
                    </a:cubicBezTo>
                    <a:cubicBezTo>
                      <a:pt x="110" y="59"/>
                      <a:pt x="80" y="99"/>
                      <a:pt x="39" y="116"/>
                    </a:cubicBezTo>
                    <a:cubicBezTo>
                      <a:pt x="22" y="123"/>
                      <a:pt x="0" y="117"/>
                      <a:pt x="13" y="97"/>
                    </a:cubicBezTo>
                    <a:cubicBezTo>
                      <a:pt x="27" y="78"/>
                      <a:pt x="44" y="61"/>
                      <a:pt x="58" y="43"/>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32"/>
              <p:cNvSpPr/>
              <p:nvPr/>
            </p:nvSpPr>
            <p:spPr>
              <a:xfrm>
                <a:off x="2367538" y="2865978"/>
                <a:ext cx="255960" cy="35676"/>
              </a:xfrm>
              <a:custGeom>
                <a:rect b="b" l="l" r="r" t="t"/>
                <a:pathLst>
                  <a:path extrusionOk="0" h="63" w="452">
                    <a:moveTo>
                      <a:pt x="45" y="4"/>
                    </a:moveTo>
                    <a:cubicBezTo>
                      <a:pt x="63" y="2"/>
                      <a:pt x="80" y="5"/>
                      <a:pt x="98" y="8"/>
                    </a:cubicBezTo>
                    <a:cubicBezTo>
                      <a:pt x="212" y="25"/>
                      <a:pt x="328" y="22"/>
                      <a:pt x="441" y="1"/>
                    </a:cubicBezTo>
                    <a:cubicBezTo>
                      <a:pt x="446" y="0"/>
                      <a:pt x="451" y="6"/>
                      <a:pt x="448" y="10"/>
                    </a:cubicBezTo>
                    <a:cubicBezTo>
                      <a:pt x="442" y="19"/>
                      <a:pt x="434" y="26"/>
                      <a:pt x="424" y="31"/>
                    </a:cubicBezTo>
                    <a:cubicBezTo>
                      <a:pt x="411" y="38"/>
                      <a:pt x="396" y="41"/>
                      <a:pt x="382" y="43"/>
                    </a:cubicBezTo>
                    <a:cubicBezTo>
                      <a:pt x="265" y="62"/>
                      <a:pt x="146" y="60"/>
                      <a:pt x="40" y="42"/>
                    </a:cubicBezTo>
                    <a:cubicBezTo>
                      <a:pt x="0" y="36"/>
                      <a:pt x="7" y="8"/>
                      <a:pt x="45" y="4"/>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32"/>
              <p:cNvSpPr/>
              <p:nvPr/>
            </p:nvSpPr>
            <p:spPr>
              <a:xfrm>
                <a:off x="2325633" y="2674009"/>
                <a:ext cx="196500" cy="35676"/>
              </a:xfrm>
              <a:custGeom>
                <a:rect b="b" l="l" r="r" t="t"/>
                <a:pathLst>
                  <a:path extrusionOk="0" h="63" w="347">
                    <a:moveTo>
                      <a:pt x="28" y="17"/>
                    </a:moveTo>
                    <a:cubicBezTo>
                      <a:pt x="37" y="11"/>
                      <a:pt x="48" y="10"/>
                      <a:pt x="59" y="10"/>
                    </a:cubicBezTo>
                    <a:cubicBezTo>
                      <a:pt x="145" y="7"/>
                      <a:pt x="233" y="4"/>
                      <a:pt x="320" y="1"/>
                    </a:cubicBezTo>
                    <a:cubicBezTo>
                      <a:pt x="325" y="1"/>
                      <a:pt x="330" y="0"/>
                      <a:pt x="335" y="3"/>
                    </a:cubicBezTo>
                    <a:cubicBezTo>
                      <a:pt x="346" y="9"/>
                      <a:pt x="345" y="26"/>
                      <a:pt x="337" y="35"/>
                    </a:cubicBezTo>
                    <a:cubicBezTo>
                      <a:pt x="328" y="44"/>
                      <a:pt x="315" y="47"/>
                      <a:pt x="302" y="49"/>
                    </a:cubicBezTo>
                    <a:cubicBezTo>
                      <a:pt x="215" y="62"/>
                      <a:pt x="128" y="62"/>
                      <a:pt x="49" y="52"/>
                    </a:cubicBezTo>
                    <a:cubicBezTo>
                      <a:pt x="32" y="50"/>
                      <a:pt x="0" y="37"/>
                      <a:pt x="28" y="17"/>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32"/>
              <p:cNvSpPr/>
              <p:nvPr/>
            </p:nvSpPr>
            <p:spPr>
              <a:xfrm>
                <a:off x="2624064" y="2584537"/>
                <a:ext cx="97967" cy="70219"/>
              </a:xfrm>
              <a:custGeom>
                <a:rect b="b" l="l" r="r" t="t"/>
                <a:pathLst>
                  <a:path extrusionOk="0" h="124" w="173">
                    <a:moveTo>
                      <a:pt x="166" y="4"/>
                    </a:moveTo>
                    <a:cubicBezTo>
                      <a:pt x="172" y="8"/>
                      <a:pt x="166" y="42"/>
                      <a:pt x="159" y="54"/>
                    </a:cubicBezTo>
                    <a:cubicBezTo>
                      <a:pt x="138" y="93"/>
                      <a:pt x="93" y="114"/>
                      <a:pt x="49" y="122"/>
                    </a:cubicBezTo>
                    <a:cubicBezTo>
                      <a:pt x="43" y="123"/>
                      <a:pt x="36" y="123"/>
                      <a:pt x="31" y="120"/>
                    </a:cubicBezTo>
                    <a:cubicBezTo>
                      <a:pt x="0" y="99"/>
                      <a:pt x="60" y="72"/>
                      <a:pt x="71" y="64"/>
                    </a:cubicBezTo>
                    <a:cubicBezTo>
                      <a:pt x="103" y="44"/>
                      <a:pt x="160" y="0"/>
                      <a:pt x="166" y="4"/>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32"/>
              <p:cNvSpPr/>
              <p:nvPr/>
            </p:nvSpPr>
            <p:spPr>
              <a:xfrm>
                <a:off x="2023804" y="2844460"/>
                <a:ext cx="211223" cy="134775"/>
              </a:xfrm>
              <a:custGeom>
                <a:rect b="b" l="l" r="r" t="t"/>
                <a:pathLst>
                  <a:path extrusionOk="0" h="238" w="373">
                    <a:moveTo>
                      <a:pt x="82" y="183"/>
                    </a:moveTo>
                    <a:cubicBezTo>
                      <a:pt x="82" y="183"/>
                      <a:pt x="172" y="166"/>
                      <a:pt x="234" y="83"/>
                    </a:cubicBezTo>
                    <a:cubicBezTo>
                      <a:pt x="296" y="0"/>
                      <a:pt x="352" y="9"/>
                      <a:pt x="362" y="21"/>
                    </a:cubicBezTo>
                    <a:cubicBezTo>
                      <a:pt x="372" y="33"/>
                      <a:pt x="319" y="58"/>
                      <a:pt x="287" y="94"/>
                    </a:cubicBezTo>
                    <a:cubicBezTo>
                      <a:pt x="215" y="178"/>
                      <a:pt x="0" y="237"/>
                      <a:pt x="82" y="183"/>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32"/>
              <p:cNvSpPr/>
              <p:nvPr/>
            </p:nvSpPr>
            <p:spPr>
              <a:xfrm>
                <a:off x="1758783" y="2068655"/>
                <a:ext cx="954186" cy="551557"/>
              </a:xfrm>
              <a:custGeom>
                <a:rect b="b" l="l" r="r" t="t"/>
                <a:pathLst>
                  <a:path extrusionOk="0" h="974" w="1685">
                    <a:moveTo>
                      <a:pt x="1598" y="135"/>
                    </a:moveTo>
                    <a:cubicBezTo>
                      <a:pt x="1511" y="170"/>
                      <a:pt x="1436" y="145"/>
                      <a:pt x="1360" y="219"/>
                    </a:cubicBezTo>
                    <a:cubicBezTo>
                      <a:pt x="1283" y="295"/>
                      <a:pt x="734" y="520"/>
                      <a:pt x="626" y="599"/>
                    </a:cubicBezTo>
                    <a:cubicBezTo>
                      <a:pt x="519" y="678"/>
                      <a:pt x="453" y="771"/>
                      <a:pt x="366" y="823"/>
                    </a:cubicBezTo>
                    <a:cubicBezTo>
                      <a:pt x="281" y="874"/>
                      <a:pt x="114" y="934"/>
                      <a:pt x="15" y="973"/>
                    </a:cubicBezTo>
                    <a:cubicBezTo>
                      <a:pt x="0" y="952"/>
                      <a:pt x="25" y="915"/>
                      <a:pt x="25" y="915"/>
                    </a:cubicBezTo>
                    <a:cubicBezTo>
                      <a:pt x="72" y="861"/>
                      <a:pt x="219" y="848"/>
                      <a:pt x="315" y="801"/>
                    </a:cubicBezTo>
                    <a:cubicBezTo>
                      <a:pt x="411" y="754"/>
                      <a:pt x="455" y="690"/>
                      <a:pt x="511" y="614"/>
                    </a:cubicBezTo>
                    <a:cubicBezTo>
                      <a:pt x="585" y="513"/>
                      <a:pt x="1075" y="376"/>
                      <a:pt x="1191" y="252"/>
                    </a:cubicBezTo>
                    <a:cubicBezTo>
                      <a:pt x="1239" y="201"/>
                      <a:pt x="1239" y="172"/>
                      <a:pt x="1276" y="112"/>
                    </a:cubicBezTo>
                    <a:cubicBezTo>
                      <a:pt x="1314" y="52"/>
                      <a:pt x="1383" y="0"/>
                      <a:pt x="1457" y="5"/>
                    </a:cubicBezTo>
                    <a:cubicBezTo>
                      <a:pt x="1534" y="11"/>
                      <a:pt x="1655" y="48"/>
                      <a:pt x="1659" y="52"/>
                    </a:cubicBezTo>
                    <a:cubicBezTo>
                      <a:pt x="1660" y="54"/>
                      <a:pt x="1684" y="100"/>
                      <a:pt x="1598" y="13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32"/>
              <p:cNvSpPr/>
              <p:nvPr/>
            </p:nvSpPr>
            <p:spPr>
              <a:xfrm>
                <a:off x="1782567" y="2623610"/>
                <a:ext cx="425844" cy="202162"/>
              </a:xfrm>
              <a:custGeom>
                <a:rect b="b" l="l" r="r" t="t"/>
                <a:pathLst>
                  <a:path extrusionOk="0" h="357" w="752">
                    <a:moveTo>
                      <a:pt x="690" y="11"/>
                    </a:moveTo>
                    <a:cubicBezTo>
                      <a:pt x="633" y="0"/>
                      <a:pt x="371" y="143"/>
                      <a:pt x="230" y="239"/>
                    </a:cubicBezTo>
                    <a:cubicBezTo>
                      <a:pt x="230" y="239"/>
                      <a:pt x="173" y="280"/>
                      <a:pt x="136" y="261"/>
                    </a:cubicBezTo>
                    <a:cubicBezTo>
                      <a:pt x="99" y="242"/>
                      <a:pt x="60" y="155"/>
                      <a:pt x="54" y="130"/>
                    </a:cubicBezTo>
                    <a:cubicBezTo>
                      <a:pt x="48" y="105"/>
                      <a:pt x="0" y="116"/>
                      <a:pt x="3" y="142"/>
                    </a:cubicBezTo>
                    <a:cubicBezTo>
                      <a:pt x="6" y="168"/>
                      <a:pt x="43" y="312"/>
                      <a:pt x="68" y="321"/>
                    </a:cubicBezTo>
                    <a:cubicBezTo>
                      <a:pt x="92" y="330"/>
                      <a:pt x="151" y="356"/>
                      <a:pt x="220" y="313"/>
                    </a:cubicBezTo>
                    <a:cubicBezTo>
                      <a:pt x="289" y="270"/>
                      <a:pt x="609" y="49"/>
                      <a:pt x="660" y="73"/>
                    </a:cubicBezTo>
                    <a:cubicBezTo>
                      <a:pt x="686" y="100"/>
                      <a:pt x="697" y="141"/>
                      <a:pt x="712" y="150"/>
                    </a:cubicBezTo>
                    <a:cubicBezTo>
                      <a:pt x="720" y="154"/>
                      <a:pt x="751" y="155"/>
                      <a:pt x="749" y="129"/>
                    </a:cubicBezTo>
                    <a:cubicBezTo>
                      <a:pt x="746" y="103"/>
                      <a:pt x="708" y="14"/>
                      <a:pt x="690" y="1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32"/>
              <p:cNvSpPr/>
              <p:nvPr/>
            </p:nvSpPr>
            <p:spPr>
              <a:xfrm>
                <a:off x="1847690" y="2758951"/>
                <a:ext cx="240670" cy="222548"/>
              </a:xfrm>
              <a:custGeom>
                <a:rect b="b" l="l" r="r" t="t"/>
                <a:pathLst>
                  <a:path extrusionOk="0" h="393" w="425">
                    <a:moveTo>
                      <a:pt x="391" y="0"/>
                    </a:moveTo>
                    <a:cubicBezTo>
                      <a:pt x="391" y="0"/>
                      <a:pt x="424" y="23"/>
                      <a:pt x="412" y="44"/>
                    </a:cubicBezTo>
                    <a:cubicBezTo>
                      <a:pt x="399" y="65"/>
                      <a:pt x="261" y="203"/>
                      <a:pt x="238" y="268"/>
                    </a:cubicBezTo>
                    <a:cubicBezTo>
                      <a:pt x="215" y="334"/>
                      <a:pt x="243" y="348"/>
                      <a:pt x="245" y="360"/>
                    </a:cubicBezTo>
                    <a:cubicBezTo>
                      <a:pt x="247" y="372"/>
                      <a:pt x="237" y="392"/>
                      <a:pt x="237" y="392"/>
                    </a:cubicBezTo>
                    <a:cubicBezTo>
                      <a:pt x="237" y="392"/>
                      <a:pt x="78" y="379"/>
                      <a:pt x="0" y="324"/>
                    </a:cubicBezTo>
                    <a:lnTo>
                      <a:pt x="0" y="307"/>
                    </a:lnTo>
                    <a:cubicBezTo>
                      <a:pt x="0" y="307"/>
                      <a:pt x="131" y="339"/>
                      <a:pt x="165" y="280"/>
                    </a:cubicBezTo>
                    <a:cubicBezTo>
                      <a:pt x="198" y="222"/>
                      <a:pt x="245" y="160"/>
                      <a:pt x="282" y="110"/>
                    </a:cubicBezTo>
                    <a:cubicBezTo>
                      <a:pt x="318" y="59"/>
                      <a:pt x="391" y="0"/>
                      <a:pt x="39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32"/>
              <p:cNvSpPr/>
              <p:nvPr/>
            </p:nvSpPr>
            <p:spPr>
              <a:xfrm>
                <a:off x="1868642" y="1602606"/>
                <a:ext cx="757686" cy="667078"/>
              </a:xfrm>
              <a:custGeom>
                <a:rect b="b" l="l" r="r" t="t"/>
                <a:pathLst>
                  <a:path extrusionOk="0" h="1178" w="1338">
                    <a:moveTo>
                      <a:pt x="1333" y="13"/>
                    </a:moveTo>
                    <a:cubicBezTo>
                      <a:pt x="1298" y="30"/>
                      <a:pt x="1263" y="47"/>
                      <a:pt x="1227" y="63"/>
                    </a:cubicBezTo>
                    <a:cubicBezTo>
                      <a:pt x="1192" y="80"/>
                      <a:pt x="1159" y="98"/>
                      <a:pt x="1130" y="122"/>
                    </a:cubicBezTo>
                    <a:cubicBezTo>
                      <a:pt x="1101" y="146"/>
                      <a:pt x="1077" y="174"/>
                      <a:pt x="1055" y="206"/>
                    </a:cubicBezTo>
                    <a:cubicBezTo>
                      <a:pt x="1044" y="221"/>
                      <a:pt x="1035" y="237"/>
                      <a:pt x="1024" y="254"/>
                    </a:cubicBezTo>
                    <a:cubicBezTo>
                      <a:pt x="1014" y="271"/>
                      <a:pt x="1004" y="287"/>
                      <a:pt x="994" y="304"/>
                    </a:cubicBezTo>
                    <a:cubicBezTo>
                      <a:pt x="953" y="370"/>
                      <a:pt x="912" y="436"/>
                      <a:pt x="862" y="498"/>
                    </a:cubicBezTo>
                    <a:cubicBezTo>
                      <a:pt x="850" y="514"/>
                      <a:pt x="837" y="529"/>
                      <a:pt x="820" y="543"/>
                    </a:cubicBezTo>
                    <a:cubicBezTo>
                      <a:pt x="816" y="547"/>
                      <a:pt x="812" y="550"/>
                      <a:pt x="806" y="554"/>
                    </a:cubicBezTo>
                    <a:cubicBezTo>
                      <a:pt x="805" y="555"/>
                      <a:pt x="803" y="555"/>
                      <a:pt x="802" y="556"/>
                    </a:cubicBezTo>
                    <a:cubicBezTo>
                      <a:pt x="800" y="557"/>
                      <a:pt x="798" y="558"/>
                      <a:pt x="797" y="558"/>
                    </a:cubicBezTo>
                    <a:cubicBezTo>
                      <a:pt x="793" y="560"/>
                      <a:pt x="791" y="560"/>
                      <a:pt x="788" y="561"/>
                    </a:cubicBezTo>
                    <a:cubicBezTo>
                      <a:pt x="777" y="564"/>
                      <a:pt x="767" y="566"/>
                      <a:pt x="758" y="567"/>
                    </a:cubicBezTo>
                    <a:cubicBezTo>
                      <a:pt x="718" y="573"/>
                      <a:pt x="680" y="577"/>
                      <a:pt x="642" y="582"/>
                    </a:cubicBezTo>
                    <a:cubicBezTo>
                      <a:pt x="603" y="588"/>
                      <a:pt x="565" y="594"/>
                      <a:pt x="529" y="604"/>
                    </a:cubicBezTo>
                    <a:cubicBezTo>
                      <a:pt x="511" y="608"/>
                      <a:pt x="493" y="614"/>
                      <a:pt x="477" y="621"/>
                    </a:cubicBezTo>
                    <a:cubicBezTo>
                      <a:pt x="460" y="629"/>
                      <a:pt x="445" y="638"/>
                      <a:pt x="436" y="650"/>
                    </a:cubicBezTo>
                    <a:cubicBezTo>
                      <a:pt x="435" y="651"/>
                      <a:pt x="434" y="652"/>
                      <a:pt x="432" y="654"/>
                    </a:cubicBezTo>
                    <a:lnTo>
                      <a:pt x="429" y="660"/>
                    </a:lnTo>
                    <a:cubicBezTo>
                      <a:pt x="427" y="664"/>
                      <a:pt x="425" y="668"/>
                      <a:pt x="423" y="672"/>
                    </a:cubicBezTo>
                    <a:cubicBezTo>
                      <a:pt x="419" y="680"/>
                      <a:pt x="415" y="689"/>
                      <a:pt x="412" y="697"/>
                    </a:cubicBezTo>
                    <a:cubicBezTo>
                      <a:pt x="405" y="715"/>
                      <a:pt x="399" y="733"/>
                      <a:pt x="394" y="751"/>
                    </a:cubicBezTo>
                    <a:cubicBezTo>
                      <a:pt x="389" y="769"/>
                      <a:pt x="385" y="788"/>
                      <a:pt x="381" y="807"/>
                    </a:cubicBezTo>
                    <a:cubicBezTo>
                      <a:pt x="376" y="826"/>
                      <a:pt x="372" y="845"/>
                      <a:pt x="365" y="865"/>
                    </a:cubicBezTo>
                    <a:cubicBezTo>
                      <a:pt x="363" y="870"/>
                      <a:pt x="362" y="875"/>
                      <a:pt x="359" y="880"/>
                    </a:cubicBezTo>
                    <a:cubicBezTo>
                      <a:pt x="358" y="882"/>
                      <a:pt x="357" y="885"/>
                      <a:pt x="356" y="887"/>
                    </a:cubicBezTo>
                    <a:lnTo>
                      <a:pt x="353" y="891"/>
                    </a:lnTo>
                    <a:cubicBezTo>
                      <a:pt x="353" y="892"/>
                      <a:pt x="352" y="893"/>
                      <a:pt x="351" y="894"/>
                    </a:cubicBezTo>
                    <a:cubicBezTo>
                      <a:pt x="351" y="894"/>
                      <a:pt x="350" y="895"/>
                      <a:pt x="350" y="896"/>
                    </a:cubicBezTo>
                    <a:cubicBezTo>
                      <a:pt x="346" y="900"/>
                      <a:pt x="342" y="904"/>
                      <a:pt x="338" y="907"/>
                    </a:cubicBezTo>
                    <a:cubicBezTo>
                      <a:pt x="334" y="910"/>
                      <a:pt x="331" y="914"/>
                      <a:pt x="327" y="917"/>
                    </a:cubicBezTo>
                    <a:cubicBezTo>
                      <a:pt x="312" y="930"/>
                      <a:pt x="297" y="942"/>
                      <a:pt x="281" y="954"/>
                    </a:cubicBezTo>
                    <a:cubicBezTo>
                      <a:pt x="251" y="978"/>
                      <a:pt x="220" y="1002"/>
                      <a:pt x="189" y="1026"/>
                    </a:cubicBezTo>
                    <a:cubicBezTo>
                      <a:pt x="159" y="1049"/>
                      <a:pt x="128" y="1074"/>
                      <a:pt x="98" y="1098"/>
                    </a:cubicBezTo>
                    <a:cubicBezTo>
                      <a:pt x="83" y="1110"/>
                      <a:pt x="68" y="1122"/>
                      <a:pt x="53" y="1135"/>
                    </a:cubicBezTo>
                    <a:cubicBezTo>
                      <a:pt x="46" y="1141"/>
                      <a:pt x="39" y="1147"/>
                      <a:pt x="32" y="1154"/>
                    </a:cubicBezTo>
                    <a:cubicBezTo>
                      <a:pt x="25" y="1160"/>
                      <a:pt x="18" y="1167"/>
                      <a:pt x="12" y="1174"/>
                    </a:cubicBezTo>
                    <a:lnTo>
                      <a:pt x="12" y="1174"/>
                    </a:lnTo>
                    <a:cubicBezTo>
                      <a:pt x="10" y="1177"/>
                      <a:pt x="6" y="1177"/>
                      <a:pt x="3" y="1175"/>
                    </a:cubicBezTo>
                    <a:cubicBezTo>
                      <a:pt x="0" y="1173"/>
                      <a:pt x="0" y="1169"/>
                      <a:pt x="2" y="1166"/>
                    </a:cubicBezTo>
                    <a:cubicBezTo>
                      <a:pt x="8" y="1157"/>
                      <a:pt x="15" y="1150"/>
                      <a:pt x="22" y="1143"/>
                    </a:cubicBezTo>
                    <a:cubicBezTo>
                      <a:pt x="29" y="1136"/>
                      <a:pt x="36" y="1129"/>
                      <a:pt x="43" y="1122"/>
                    </a:cubicBezTo>
                    <a:cubicBezTo>
                      <a:pt x="57" y="1109"/>
                      <a:pt x="72" y="1096"/>
                      <a:pt x="87" y="1083"/>
                    </a:cubicBezTo>
                    <a:cubicBezTo>
                      <a:pt x="116" y="1057"/>
                      <a:pt x="146" y="1032"/>
                      <a:pt x="176" y="1007"/>
                    </a:cubicBezTo>
                    <a:lnTo>
                      <a:pt x="265" y="933"/>
                    </a:lnTo>
                    <a:cubicBezTo>
                      <a:pt x="280" y="921"/>
                      <a:pt x="295" y="908"/>
                      <a:pt x="309" y="896"/>
                    </a:cubicBezTo>
                    <a:cubicBezTo>
                      <a:pt x="313" y="892"/>
                      <a:pt x="317" y="889"/>
                      <a:pt x="320" y="886"/>
                    </a:cubicBezTo>
                    <a:cubicBezTo>
                      <a:pt x="323" y="883"/>
                      <a:pt x="327" y="879"/>
                      <a:pt x="329" y="877"/>
                    </a:cubicBezTo>
                    <a:lnTo>
                      <a:pt x="329" y="876"/>
                    </a:lnTo>
                    <a:lnTo>
                      <a:pt x="330" y="876"/>
                    </a:lnTo>
                    <a:lnTo>
                      <a:pt x="331" y="873"/>
                    </a:lnTo>
                    <a:cubicBezTo>
                      <a:pt x="332" y="872"/>
                      <a:pt x="333" y="870"/>
                      <a:pt x="334" y="868"/>
                    </a:cubicBezTo>
                    <a:cubicBezTo>
                      <a:pt x="335" y="864"/>
                      <a:pt x="336" y="860"/>
                      <a:pt x="338" y="855"/>
                    </a:cubicBezTo>
                    <a:cubicBezTo>
                      <a:pt x="344" y="838"/>
                      <a:pt x="347" y="819"/>
                      <a:pt x="351" y="800"/>
                    </a:cubicBezTo>
                    <a:cubicBezTo>
                      <a:pt x="356" y="781"/>
                      <a:pt x="359" y="762"/>
                      <a:pt x="364" y="743"/>
                    </a:cubicBezTo>
                    <a:cubicBezTo>
                      <a:pt x="369" y="724"/>
                      <a:pt x="375" y="704"/>
                      <a:pt x="382" y="685"/>
                    </a:cubicBezTo>
                    <a:cubicBezTo>
                      <a:pt x="386" y="676"/>
                      <a:pt x="389" y="667"/>
                      <a:pt x="394" y="657"/>
                    </a:cubicBezTo>
                    <a:cubicBezTo>
                      <a:pt x="396" y="653"/>
                      <a:pt x="398" y="648"/>
                      <a:pt x="401" y="643"/>
                    </a:cubicBezTo>
                    <a:lnTo>
                      <a:pt x="405" y="637"/>
                    </a:lnTo>
                    <a:cubicBezTo>
                      <a:pt x="406" y="635"/>
                      <a:pt x="408" y="631"/>
                      <a:pt x="410" y="629"/>
                    </a:cubicBezTo>
                    <a:cubicBezTo>
                      <a:pt x="417" y="620"/>
                      <a:pt x="426" y="612"/>
                      <a:pt x="435" y="606"/>
                    </a:cubicBezTo>
                    <a:cubicBezTo>
                      <a:pt x="444" y="600"/>
                      <a:pt x="453" y="595"/>
                      <a:pt x="463" y="591"/>
                    </a:cubicBezTo>
                    <a:cubicBezTo>
                      <a:pt x="482" y="582"/>
                      <a:pt x="501" y="576"/>
                      <a:pt x="521" y="570"/>
                    </a:cubicBezTo>
                    <a:cubicBezTo>
                      <a:pt x="559" y="560"/>
                      <a:pt x="598" y="552"/>
                      <a:pt x="637" y="547"/>
                    </a:cubicBezTo>
                    <a:cubicBezTo>
                      <a:pt x="676" y="541"/>
                      <a:pt x="715" y="538"/>
                      <a:pt x="752" y="532"/>
                    </a:cubicBezTo>
                    <a:cubicBezTo>
                      <a:pt x="761" y="530"/>
                      <a:pt x="771" y="528"/>
                      <a:pt x="779" y="526"/>
                    </a:cubicBezTo>
                    <a:cubicBezTo>
                      <a:pt x="781" y="526"/>
                      <a:pt x="782" y="525"/>
                      <a:pt x="784" y="525"/>
                    </a:cubicBezTo>
                    <a:cubicBezTo>
                      <a:pt x="785" y="524"/>
                      <a:pt x="785" y="524"/>
                      <a:pt x="786" y="524"/>
                    </a:cubicBezTo>
                    <a:cubicBezTo>
                      <a:pt x="787" y="523"/>
                      <a:pt x="787" y="523"/>
                      <a:pt x="788" y="523"/>
                    </a:cubicBezTo>
                    <a:cubicBezTo>
                      <a:pt x="791" y="521"/>
                      <a:pt x="794" y="518"/>
                      <a:pt x="797" y="516"/>
                    </a:cubicBezTo>
                    <a:cubicBezTo>
                      <a:pt x="810" y="505"/>
                      <a:pt x="822" y="491"/>
                      <a:pt x="834" y="476"/>
                    </a:cubicBezTo>
                    <a:cubicBezTo>
                      <a:pt x="858" y="447"/>
                      <a:pt x="881" y="415"/>
                      <a:pt x="902" y="383"/>
                    </a:cubicBezTo>
                    <a:cubicBezTo>
                      <a:pt x="924" y="351"/>
                      <a:pt x="945" y="319"/>
                      <a:pt x="966" y="287"/>
                    </a:cubicBezTo>
                    <a:lnTo>
                      <a:pt x="997" y="237"/>
                    </a:lnTo>
                    <a:cubicBezTo>
                      <a:pt x="1008" y="221"/>
                      <a:pt x="1019" y="204"/>
                      <a:pt x="1030" y="188"/>
                    </a:cubicBezTo>
                    <a:cubicBezTo>
                      <a:pt x="1042" y="172"/>
                      <a:pt x="1054" y="156"/>
                      <a:pt x="1068" y="142"/>
                    </a:cubicBezTo>
                    <a:cubicBezTo>
                      <a:pt x="1081" y="127"/>
                      <a:pt x="1098" y="114"/>
                      <a:pt x="1113" y="102"/>
                    </a:cubicBezTo>
                    <a:cubicBezTo>
                      <a:pt x="1145" y="78"/>
                      <a:pt x="1181" y="59"/>
                      <a:pt x="1218" y="45"/>
                    </a:cubicBezTo>
                    <a:cubicBezTo>
                      <a:pt x="1254" y="30"/>
                      <a:pt x="1290" y="16"/>
                      <a:pt x="1326" y="1"/>
                    </a:cubicBezTo>
                    <a:lnTo>
                      <a:pt x="1326" y="1"/>
                    </a:lnTo>
                    <a:cubicBezTo>
                      <a:pt x="1329" y="0"/>
                      <a:pt x="1333" y="2"/>
                      <a:pt x="1334" y="5"/>
                    </a:cubicBezTo>
                    <a:cubicBezTo>
                      <a:pt x="1337" y="8"/>
                      <a:pt x="1336" y="12"/>
                      <a:pt x="1333" y="13"/>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32"/>
              <p:cNvSpPr/>
              <p:nvPr/>
            </p:nvSpPr>
            <p:spPr>
              <a:xfrm>
                <a:off x="1695360" y="2004665"/>
                <a:ext cx="139872" cy="152896"/>
              </a:xfrm>
              <a:custGeom>
                <a:rect b="b" l="l" r="r" t="t"/>
                <a:pathLst>
                  <a:path extrusionOk="0" h="270" w="247">
                    <a:moveTo>
                      <a:pt x="15" y="231"/>
                    </a:moveTo>
                    <a:cubicBezTo>
                      <a:pt x="26" y="226"/>
                      <a:pt x="39" y="220"/>
                      <a:pt x="51" y="214"/>
                    </a:cubicBezTo>
                    <a:cubicBezTo>
                      <a:pt x="62" y="207"/>
                      <a:pt x="74" y="200"/>
                      <a:pt x="85" y="192"/>
                    </a:cubicBezTo>
                    <a:cubicBezTo>
                      <a:pt x="108" y="177"/>
                      <a:pt x="129" y="160"/>
                      <a:pt x="148" y="142"/>
                    </a:cubicBezTo>
                    <a:cubicBezTo>
                      <a:pt x="158" y="132"/>
                      <a:pt x="167" y="122"/>
                      <a:pt x="176" y="112"/>
                    </a:cubicBezTo>
                    <a:cubicBezTo>
                      <a:pt x="184" y="101"/>
                      <a:pt x="192" y="91"/>
                      <a:pt x="199" y="79"/>
                    </a:cubicBezTo>
                    <a:cubicBezTo>
                      <a:pt x="214" y="56"/>
                      <a:pt x="225" y="31"/>
                      <a:pt x="233" y="5"/>
                    </a:cubicBezTo>
                    <a:lnTo>
                      <a:pt x="233" y="5"/>
                    </a:lnTo>
                    <a:cubicBezTo>
                      <a:pt x="233" y="2"/>
                      <a:pt x="237" y="0"/>
                      <a:pt x="241" y="0"/>
                    </a:cubicBezTo>
                    <a:cubicBezTo>
                      <a:pt x="244" y="1"/>
                      <a:pt x="246" y="5"/>
                      <a:pt x="246" y="8"/>
                    </a:cubicBezTo>
                    <a:cubicBezTo>
                      <a:pt x="240" y="36"/>
                      <a:pt x="230" y="63"/>
                      <a:pt x="216" y="88"/>
                    </a:cubicBezTo>
                    <a:cubicBezTo>
                      <a:pt x="209" y="101"/>
                      <a:pt x="201" y="113"/>
                      <a:pt x="193" y="125"/>
                    </a:cubicBezTo>
                    <a:cubicBezTo>
                      <a:pt x="185" y="137"/>
                      <a:pt x="176" y="148"/>
                      <a:pt x="166" y="159"/>
                    </a:cubicBezTo>
                    <a:cubicBezTo>
                      <a:pt x="147" y="180"/>
                      <a:pt x="125" y="199"/>
                      <a:pt x="103" y="217"/>
                    </a:cubicBezTo>
                    <a:cubicBezTo>
                      <a:pt x="91" y="226"/>
                      <a:pt x="79" y="234"/>
                      <a:pt x="67" y="242"/>
                    </a:cubicBezTo>
                    <a:cubicBezTo>
                      <a:pt x="55" y="250"/>
                      <a:pt x="43" y="257"/>
                      <a:pt x="29" y="264"/>
                    </a:cubicBezTo>
                    <a:cubicBezTo>
                      <a:pt x="20" y="269"/>
                      <a:pt x="9" y="265"/>
                      <a:pt x="5" y="256"/>
                    </a:cubicBezTo>
                    <a:cubicBezTo>
                      <a:pt x="0" y="248"/>
                      <a:pt x="4" y="236"/>
                      <a:pt x="13" y="232"/>
                    </a:cubicBezTo>
                    <a:lnTo>
                      <a:pt x="14" y="232"/>
                    </a:lnTo>
                    <a:lnTo>
                      <a:pt x="15" y="23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32"/>
              <p:cNvSpPr/>
              <p:nvPr/>
            </p:nvSpPr>
            <p:spPr>
              <a:xfrm>
                <a:off x="1701022" y="1408372"/>
                <a:ext cx="407723" cy="585534"/>
              </a:xfrm>
              <a:custGeom>
                <a:rect b="b" l="l" r="r" t="t"/>
                <a:pathLst>
                  <a:path extrusionOk="0" h="1034" w="720">
                    <a:moveTo>
                      <a:pt x="695" y="1029"/>
                    </a:moveTo>
                    <a:cubicBezTo>
                      <a:pt x="691" y="1027"/>
                      <a:pt x="688" y="1025"/>
                      <a:pt x="685" y="1023"/>
                    </a:cubicBezTo>
                    <a:cubicBezTo>
                      <a:pt x="682" y="1021"/>
                      <a:pt x="679" y="1019"/>
                      <a:pt x="676" y="1017"/>
                    </a:cubicBezTo>
                    <a:cubicBezTo>
                      <a:pt x="670" y="1013"/>
                      <a:pt x="664" y="1008"/>
                      <a:pt x="659" y="1003"/>
                    </a:cubicBezTo>
                    <a:cubicBezTo>
                      <a:pt x="648" y="994"/>
                      <a:pt x="639" y="983"/>
                      <a:pt x="630" y="972"/>
                    </a:cubicBezTo>
                    <a:cubicBezTo>
                      <a:pt x="611" y="951"/>
                      <a:pt x="596" y="927"/>
                      <a:pt x="583" y="902"/>
                    </a:cubicBezTo>
                    <a:cubicBezTo>
                      <a:pt x="556" y="853"/>
                      <a:pt x="539" y="799"/>
                      <a:pt x="526" y="745"/>
                    </a:cubicBezTo>
                    <a:lnTo>
                      <a:pt x="522" y="725"/>
                    </a:lnTo>
                    <a:lnTo>
                      <a:pt x="519" y="705"/>
                    </a:lnTo>
                    <a:lnTo>
                      <a:pt x="512" y="664"/>
                    </a:lnTo>
                    <a:lnTo>
                      <a:pt x="506" y="624"/>
                    </a:lnTo>
                    <a:lnTo>
                      <a:pt x="499" y="584"/>
                    </a:lnTo>
                    <a:cubicBezTo>
                      <a:pt x="489" y="531"/>
                      <a:pt x="478" y="477"/>
                      <a:pt x="464" y="425"/>
                    </a:cubicBezTo>
                    <a:cubicBezTo>
                      <a:pt x="457" y="399"/>
                      <a:pt x="449" y="373"/>
                      <a:pt x="440" y="348"/>
                    </a:cubicBezTo>
                    <a:cubicBezTo>
                      <a:pt x="431" y="322"/>
                      <a:pt x="421" y="297"/>
                      <a:pt x="410" y="273"/>
                    </a:cubicBezTo>
                    <a:cubicBezTo>
                      <a:pt x="404" y="261"/>
                      <a:pt x="398" y="249"/>
                      <a:pt x="391" y="237"/>
                    </a:cubicBezTo>
                    <a:cubicBezTo>
                      <a:pt x="388" y="231"/>
                      <a:pt x="384" y="226"/>
                      <a:pt x="381" y="220"/>
                    </a:cubicBezTo>
                    <a:lnTo>
                      <a:pt x="375" y="212"/>
                    </a:lnTo>
                    <a:cubicBezTo>
                      <a:pt x="374" y="211"/>
                      <a:pt x="374" y="209"/>
                      <a:pt x="372" y="208"/>
                    </a:cubicBezTo>
                    <a:cubicBezTo>
                      <a:pt x="371" y="207"/>
                      <a:pt x="371" y="206"/>
                      <a:pt x="370" y="204"/>
                    </a:cubicBezTo>
                    <a:cubicBezTo>
                      <a:pt x="362" y="196"/>
                      <a:pt x="351" y="187"/>
                      <a:pt x="340" y="180"/>
                    </a:cubicBezTo>
                    <a:cubicBezTo>
                      <a:pt x="329" y="173"/>
                      <a:pt x="318" y="166"/>
                      <a:pt x="306" y="159"/>
                    </a:cubicBezTo>
                    <a:cubicBezTo>
                      <a:pt x="259" y="133"/>
                      <a:pt x="210" y="109"/>
                      <a:pt x="160" y="87"/>
                    </a:cubicBezTo>
                    <a:cubicBezTo>
                      <a:pt x="111" y="65"/>
                      <a:pt x="60" y="44"/>
                      <a:pt x="9" y="25"/>
                    </a:cubicBezTo>
                    <a:lnTo>
                      <a:pt x="9" y="25"/>
                    </a:lnTo>
                    <a:cubicBezTo>
                      <a:pt x="3" y="22"/>
                      <a:pt x="0" y="15"/>
                      <a:pt x="2" y="9"/>
                    </a:cubicBezTo>
                    <a:cubicBezTo>
                      <a:pt x="5" y="3"/>
                      <a:pt x="12" y="0"/>
                      <a:pt x="18" y="2"/>
                    </a:cubicBezTo>
                    <a:lnTo>
                      <a:pt x="19" y="2"/>
                    </a:lnTo>
                    <a:cubicBezTo>
                      <a:pt x="69" y="23"/>
                      <a:pt x="119" y="45"/>
                      <a:pt x="169" y="68"/>
                    </a:cubicBezTo>
                    <a:cubicBezTo>
                      <a:pt x="194" y="79"/>
                      <a:pt x="218" y="91"/>
                      <a:pt x="243" y="103"/>
                    </a:cubicBezTo>
                    <a:cubicBezTo>
                      <a:pt x="268" y="115"/>
                      <a:pt x="292" y="128"/>
                      <a:pt x="316" y="142"/>
                    </a:cubicBezTo>
                    <a:cubicBezTo>
                      <a:pt x="328" y="149"/>
                      <a:pt x="339" y="156"/>
                      <a:pt x="351" y="164"/>
                    </a:cubicBezTo>
                    <a:cubicBezTo>
                      <a:pt x="363" y="172"/>
                      <a:pt x="374" y="180"/>
                      <a:pt x="384" y="192"/>
                    </a:cubicBezTo>
                    <a:cubicBezTo>
                      <a:pt x="386" y="193"/>
                      <a:pt x="387" y="194"/>
                      <a:pt x="388" y="196"/>
                    </a:cubicBezTo>
                    <a:lnTo>
                      <a:pt x="391" y="201"/>
                    </a:lnTo>
                    <a:lnTo>
                      <a:pt x="397" y="209"/>
                    </a:lnTo>
                    <a:cubicBezTo>
                      <a:pt x="401" y="215"/>
                      <a:pt x="404" y="221"/>
                      <a:pt x="408" y="227"/>
                    </a:cubicBezTo>
                    <a:cubicBezTo>
                      <a:pt x="415" y="239"/>
                      <a:pt x="421" y="251"/>
                      <a:pt x="427" y="264"/>
                    </a:cubicBezTo>
                    <a:cubicBezTo>
                      <a:pt x="439" y="289"/>
                      <a:pt x="450" y="314"/>
                      <a:pt x="460" y="340"/>
                    </a:cubicBezTo>
                    <a:cubicBezTo>
                      <a:pt x="469" y="366"/>
                      <a:pt x="477" y="392"/>
                      <a:pt x="485" y="419"/>
                    </a:cubicBezTo>
                    <a:cubicBezTo>
                      <a:pt x="501" y="472"/>
                      <a:pt x="513" y="525"/>
                      <a:pt x="523" y="579"/>
                    </a:cubicBezTo>
                    <a:lnTo>
                      <a:pt x="530" y="620"/>
                    </a:lnTo>
                    <a:lnTo>
                      <a:pt x="536" y="661"/>
                    </a:lnTo>
                    <a:cubicBezTo>
                      <a:pt x="541" y="688"/>
                      <a:pt x="545" y="714"/>
                      <a:pt x="551" y="740"/>
                    </a:cubicBezTo>
                    <a:cubicBezTo>
                      <a:pt x="563" y="792"/>
                      <a:pt x="581" y="844"/>
                      <a:pt x="606" y="890"/>
                    </a:cubicBezTo>
                    <a:cubicBezTo>
                      <a:pt x="619" y="913"/>
                      <a:pt x="634" y="935"/>
                      <a:pt x="651" y="955"/>
                    </a:cubicBezTo>
                    <a:cubicBezTo>
                      <a:pt x="659" y="965"/>
                      <a:pt x="669" y="974"/>
                      <a:pt x="678" y="983"/>
                    </a:cubicBezTo>
                    <a:cubicBezTo>
                      <a:pt x="683" y="987"/>
                      <a:pt x="688" y="991"/>
                      <a:pt x="693" y="995"/>
                    </a:cubicBezTo>
                    <a:cubicBezTo>
                      <a:pt x="696" y="997"/>
                      <a:pt x="698" y="999"/>
                      <a:pt x="701" y="1001"/>
                    </a:cubicBezTo>
                    <a:cubicBezTo>
                      <a:pt x="704" y="1002"/>
                      <a:pt x="706" y="1004"/>
                      <a:pt x="708" y="1005"/>
                    </a:cubicBezTo>
                    <a:lnTo>
                      <a:pt x="709" y="1005"/>
                    </a:lnTo>
                    <a:cubicBezTo>
                      <a:pt x="716" y="1008"/>
                      <a:pt x="719" y="1017"/>
                      <a:pt x="715" y="1024"/>
                    </a:cubicBezTo>
                    <a:cubicBezTo>
                      <a:pt x="711" y="1030"/>
                      <a:pt x="702" y="1033"/>
                      <a:pt x="695" y="102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32"/>
              <p:cNvSpPr/>
              <p:nvPr/>
            </p:nvSpPr>
            <p:spPr>
              <a:xfrm>
                <a:off x="1909981" y="1434420"/>
                <a:ext cx="97401" cy="95135"/>
              </a:xfrm>
              <a:custGeom>
                <a:rect b="b" l="l" r="r" t="t"/>
                <a:pathLst>
                  <a:path extrusionOk="0" h="168" w="172">
                    <a:moveTo>
                      <a:pt x="165" y="14"/>
                    </a:moveTo>
                    <a:cubicBezTo>
                      <a:pt x="163" y="14"/>
                      <a:pt x="161" y="15"/>
                      <a:pt x="159" y="16"/>
                    </a:cubicBezTo>
                    <a:lnTo>
                      <a:pt x="152" y="18"/>
                    </a:lnTo>
                    <a:cubicBezTo>
                      <a:pt x="148" y="19"/>
                      <a:pt x="143" y="20"/>
                      <a:pt x="139" y="22"/>
                    </a:cubicBezTo>
                    <a:cubicBezTo>
                      <a:pt x="130" y="25"/>
                      <a:pt x="122" y="28"/>
                      <a:pt x="114" y="33"/>
                    </a:cubicBezTo>
                    <a:cubicBezTo>
                      <a:pt x="106" y="37"/>
                      <a:pt x="98" y="42"/>
                      <a:pt x="90" y="46"/>
                    </a:cubicBezTo>
                    <a:cubicBezTo>
                      <a:pt x="83" y="51"/>
                      <a:pt x="76" y="56"/>
                      <a:pt x="71" y="63"/>
                    </a:cubicBezTo>
                    <a:cubicBezTo>
                      <a:pt x="61" y="77"/>
                      <a:pt x="52" y="94"/>
                      <a:pt x="44" y="110"/>
                    </a:cubicBezTo>
                    <a:cubicBezTo>
                      <a:pt x="35" y="126"/>
                      <a:pt x="27" y="143"/>
                      <a:pt x="19" y="160"/>
                    </a:cubicBezTo>
                    <a:lnTo>
                      <a:pt x="19" y="160"/>
                    </a:lnTo>
                    <a:cubicBezTo>
                      <a:pt x="17" y="165"/>
                      <a:pt x="11" y="167"/>
                      <a:pt x="7" y="164"/>
                    </a:cubicBezTo>
                    <a:cubicBezTo>
                      <a:pt x="2" y="162"/>
                      <a:pt x="0" y="157"/>
                      <a:pt x="2" y="152"/>
                    </a:cubicBezTo>
                    <a:lnTo>
                      <a:pt x="3" y="152"/>
                    </a:lnTo>
                    <a:cubicBezTo>
                      <a:pt x="12" y="135"/>
                      <a:pt x="21" y="119"/>
                      <a:pt x="30" y="103"/>
                    </a:cubicBezTo>
                    <a:cubicBezTo>
                      <a:pt x="40" y="87"/>
                      <a:pt x="49" y="70"/>
                      <a:pt x="61" y="55"/>
                    </a:cubicBezTo>
                    <a:cubicBezTo>
                      <a:pt x="67" y="46"/>
                      <a:pt x="76" y="40"/>
                      <a:pt x="83" y="35"/>
                    </a:cubicBezTo>
                    <a:cubicBezTo>
                      <a:pt x="92" y="30"/>
                      <a:pt x="100" y="25"/>
                      <a:pt x="109" y="21"/>
                    </a:cubicBezTo>
                    <a:cubicBezTo>
                      <a:pt x="118" y="17"/>
                      <a:pt x="126" y="13"/>
                      <a:pt x="135" y="10"/>
                    </a:cubicBezTo>
                    <a:cubicBezTo>
                      <a:pt x="140" y="8"/>
                      <a:pt x="144" y="7"/>
                      <a:pt x="148" y="5"/>
                    </a:cubicBezTo>
                    <a:lnTo>
                      <a:pt x="155" y="3"/>
                    </a:lnTo>
                    <a:cubicBezTo>
                      <a:pt x="157" y="2"/>
                      <a:pt x="159" y="1"/>
                      <a:pt x="162" y="1"/>
                    </a:cubicBezTo>
                    <a:cubicBezTo>
                      <a:pt x="166" y="0"/>
                      <a:pt x="170" y="2"/>
                      <a:pt x="170" y="6"/>
                    </a:cubicBezTo>
                    <a:cubicBezTo>
                      <a:pt x="171" y="9"/>
                      <a:pt x="169" y="13"/>
                      <a:pt x="165" y="13"/>
                    </a:cubicBezTo>
                    <a:lnTo>
                      <a:pt x="165" y="14"/>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32"/>
              <p:cNvSpPr/>
              <p:nvPr/>
            </p:nvSpPr>
            <p:spPr>
              <a:xfrm>
                <a:off x="1880534" y="1757767"/>
                <a:ext cx="127414" cy="53797"/>
              </a:xfrm>
              <a:custGeom>
                <a:rect b="b" l="l" r="r" t="t"/>
                <a:pathLst>
                  <a:path extrusionOk="0" h="95" w="225">
                    <a:moveTo>
                      <a:pt x="200" y="90"/>
                    </a:moveTo>
                    <a:cubicBezTo>
                      <a:pt x="187" y="79"/>
                      <a:pt x="172" y="69"/>
                      <a:pt x="158" y="59"/>
                    </a:cubicBezTo>
                    <a:cubicBezTo>
                      <a:pt x="143" y="50"/>
                      <a:pt x="127" y="42"/>
                      <a:pt x="111" y="35"/>
                    </a:cubicBezTo>
                    <a:cubicBezTo>
                      <a:pt x="94" y="28"/>
                      <a:pt x="78" y="23"/>
                      <a:pt x="60" y="19"/>
                    </a:cubicBezTo>
                    <a:cubicBezTo>
                      <a:pt x="43" y="16"/>
                      <a:pt x="26" y="15"/>
                      <a:pt x="8" y="18"/>
                    </a:cubicBezTo>
                    <a:lnTo>
                      <a:pt x="8" y="18"/>
                    </a:lnTo>
                    <a:cubicBezTo>
                      <a:pt x="4" y="18"/>
                      <a:pt x="1" y="15"/>
                      <a:pt x="0" y="12"/>
                    </a:cubicBezTo>
                    <a:cubicBezTo>
                      <a:pt x="0" y="8"/>
                      <a:pt x="2" y="5"/>
                      <a:pt x="6" y="4"/>
                    </a:cubicBezTo>
                    <a:cubicBezTo>
                      <a:pt x="25" y="0"/>
                      <a:pt x="44" y="0"/>
                      <a:pt x="63" y="2"/>
                    </a:cubicBezTo>
                    <a:cubicBezTo>
                      <a:pt x="81" y="4"/>
                      <a:pt x="100" y="9"/>
                      <a:pt x="118" y="15"/>
                    </a:cubicBezTo>
                    <a:cubicBezTo>
                      <a:pt x="135" y="21"/>
                      <a:pt x="153" y="29"/>
                      <a:pt x="169" y="38"/>
                    </a:cubicBezTo>
                    <a:cubicBezTo>
                      <a:pt x="185" y="47"/>
                      <a:pt x="201" y="57"/>
                      <a:pt x="217" y="69"/>
                    </a:cubicBezTo>
                    <a:cubicBezTo>
                      <a:pt x="222" y="73"/>
                      <a:pt x="224" y="82"/>
                      <a:pt x="219" y="87"/>
                    </a:cubicBezTo>
                    <a:cubicBezTo>
                      <a:pt x="214" y="93"/>
                      <a:pt x="206" y="94"/>
                      <a:pt x="200" y="9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32"/>
              <p:cNvSpPr/>
              <p:nvPr/>
            </p:nvSpPr>
            <p:spPr>
              <a:xfrm>
                <a:off x="1712914" y="1452541"/>
                <a:ext cx="962114" cy="1024967"/>
              </a:xfrm>
              <a:custGeom>
                <a:rect b="b" l="l" r="r" t="t"/>
                <a:pathLst>
                  <a:path extrusionOk="0" h="1810" w="1699">
                    <a:moveTo>
                      <a:pt x="217" y="955"/>
                    </a:moveTo>
                    <a:cubicBezTo>
                      <a:pt x="217" y="955"/>
                      <a:pt x="241" y="973"/>
                      <a:pt x="226" y="1021"/>
                    </a:cubicBezTo>
                    <a:cubicBezTo>
                      <a:pt x="210" y="1068"/>
                      <a:pt x="141" y="1168"/>
                      <a:pt x="53" y="1244"/>
                    </a:cubicBezTo>
                    <a:cubicBezTo>
                      <a:pt x="53" y="1244"/>
                      <a:pt x="43" y="1249"/>
                      <a:pt x="39" y="1329"/>
                    </a:cubicBezTo>
                    <a:cubicBezTo>
                      <a:pt x="36" y="1410"/>
                      <a:pt x="27" y="1788"/>
                      <a:pt x="53" y="1798"/>
                    </a:cubicBezTo>
                    <a:cubicBezTo>
                      <a:pt x="79" y="1809"/>
                      <a:pt x="276" y="1768"/>
                      <a:pt x="326" y="1711"/>
                    </a:cubicBezTo>
                    <a:cubicBezTo>
                      <a:pt x="375" y="1653"/>
                      <a:pt x="503" y="1493"/>
                      <a:pt x="607" y="1445"/>
                    </a:cubicBezTo>
                    <a:cubicBezTo>
                      <a:pt x="712" y="1398"/>
                      <a:pt x="961" y="1341"/>
                      <a:pt x="1057" y="1251"/>
                    </a:cubicBezTo>
                    <a:cubicBezTo>
                      <a:pt x="1152" y="1161"/>
                      <a:pt x="1205" y="1016"/>
                      <a:pt x="1297" y="948"/>
                    </a:cubicBezTo>
                    <a:cubicBezTo>
                      <a:pt x="1388" y="880"/>
                      <a:pt x="1447" y="783"/>
                      <a:pt x="1501" y="713"/>
                    </a:cubicBezTo>
                    <a:cubicBezTo>
                      <a:pt x="1554" y="642"/>
                      <a:pt x="1679" y="606"/>
                      <a:pt x="1688" y="571"/>
                    </a:cubicBezTo>
                    <a:cubicBezTo>
                      <a:pt x="1698" y="537"/>
                      <a:pt x="1667" y="328"/>
                      <a:pt x="1632" y="322"/>
                    </a:cubicBezTo>
                    <a:cubicBezTo>
                      <a:pt x="1596" y="316"/>
                      <a:pt x="1470" y="357"/>
                      <a:pt x="1425" y="407"/>
                    </a:cubicBezTo>
                    <a:cubicBezTo>
                      <a:pt x="1379" y="456"/>
                      <a:pt x="1186" y="812"/>
                      <a:pt x="1088" y="849"/>
                    </a:cubicBezTo>
                    <a:cubicBezTo>
                      <a:pt x="991" y="886"/>
                      <a:pt x="778" y="874"/>
                      <a:pt x="744" y="926"/>
                    </a:cubicBezTo>
                    <a:cubicBezTo>
                      <a:pt x="710" y="978"/>
                      <a:pt x="681" y="1131"/>
                      <a:pt x="652" y="1167"/>
                    </a:cubicBezTo>
                    <a:cubicBezTo>
                      <a:pt x="652" y="1167"/>
                      <a:pt x="500" y="1287"/>
                      <a:pt x="425" y="1348"/>
                    </a:cubicBezTo>
                    <a:cubicBezTo>
                      <a:pt x="357" y="1403"/>
                      <a:pt x="315" y="1433"/>
                      <a:pt x="290" y="1483"/>
                    </a:cubicBezTo>
                    <a:cubicBezTo>
                      <a:pt x="283" y="1496"/>
                      <a:pt x="266" y="1502"/>
                      <a:pt x="253" y="1495"/>
                    </a:cubicBezTo>
                    <a:cubicBezTo>
                      <a:pt x="240" y="1489"/>
                      <a:pt x="233" y="1472"/>
                      <a:pt x="252" y="1435"/>
                    </a:cubicBezTo>
                    <a:cubicBezTo>
                      <a:pt x="290" y="1358"/>
                      <a:pt x="370" y="1299"/>
                      <a:pt x="433" y="1248"/>
                    </a:cubicBezTo>
                    <a:cubicBezTo>
                      <a:pt x="496" y="1198"/>
                      <a:pt x="568" y="1144"/>
                      <a:pt x="582" y="1102"/>
                    </a:cubicBezTo>
                    <a:cubicBezTo>
                      <a:pt x="595" y="1060"/>
                      <a:pt x="637" y="980"/>
                      <a:pt x="616" y="953"/>
                    </a:cubicBezTo>
                    <a:cubicBezTo>
                      <a:pt x="594" y="925"/>
                      <a:pt x="490" y="773"/>
                      <a:pt x="483" y="651"/>
                    </a:cubicBezTo>
                    <a:cubicBezTo>
                      <a:pt x="483" y="651"/>
                      <a:pt x="405" y="566"/>
                      <a:pt x="282" y="572"/>
                    </a:cubicBezTo>
                    <a:cubicBezTo>
                      <a:pt x="159" y="578"/>
                      <a:pt x="274" y="518"/>
                      <a:pt x="340" y="525"/>
                    </a:cubicBezTo>
                    <a:cubicBezTo>
                      <a:pt x="406" y="531"/>
                      <a:pt x="457" y="561"/>
                      <a:pt x="459" y="551"/>
                    </a:cubicBezTo>
                    <a:cubicBezTo>
                      <a:pt x="462" y="541"/>
                      <a:pt x="424" y="242"/>
                      <a:pt x="335" y="150"/>
                    </a:cubicBezTo>
                    <a:cubicBezTo>
                      <a:pt x="245" y="57"/>
                      <a:pt x="27" y="0"/>
                      <a:pt x="26" y="5"/>
                    </a:cubicBezTo>
                    <a:cubicBezTo>
                      <a:pt x="18" y="31"/>
                      <a:pt x="0" y="1120"/>
                      <a:pt x="24" y="1130"/>
                    </a:cubicBezTo>
                    <a:cubicBezTo>
                      <a:pt x="47" y="1140"/>
                      <a:pt x="128" y="1108"/>
                      <a:pt x="148" y="1049"/>
                    </a:cubicBezTo>
                    <a:cubicBezTo>
                      <a:pt x="183" y="949"/>
                      <a:pt x="217" y="955"/>
                      <a:pt x="217" y="95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32"/>
              <p:cNvSpPr/>
              <p:nvPr/>
            </p:nvSpPr>
            <p:spPr>
              <a:xfrm>
                <a:off x="1718011" y="1048217"/>
                <a:ext cx="898690" cy="881698"/>
              </a:xfrm>
              <a:custGeom>
                <a:rect b="b" l="l" r="r" t="t"/>
                <a:pathLst>
                  <a:path extrusionOk="0" h="1557" w="1587">
                    <a:moveTo>
                      <a:pt x="1584" y="941"/>
                    </a:moveTo>
                    <a:cubicBezTo>
                      <a:pt x="1582" y="962"/>
                      <a:pt x="1422" y="1013"/>
                      <a:pt x="1348" y="1067"/>
                    </a:cubicBezTo>
                    <a:cubicBezTo>
                      <a:pt x="1274" y="1121"/>
                      <a:pt x="1070" y="1447"/>
                      <a:pt x="1048" y="1467"/>
                    </a:cubicBezTo>
                    <a:cubicBezTo>
                      <a:pt x="1024" y="1488"/>
                      <a:pt x="779" y="1512"/>
                      <a:pt x="728" y="1520"/>
                    </a:cubicBezTo>
                    <a:cubicBezTo>
                      <a:pt x="703" y="1524"/>
                      <a:pt x="683" y="1535"/>
                      <a:pt x="669" y="1545"/>
                    </a:cubicBezTo>
                    <a:cubicBezTo>
                      <a:pt x="654" y="1556"/>
                      <a:pt x="633" y="1552"/>
                      <a:pt x="622" y="1537"/>
                    </a:cubicBezTo>
                    <a:cubicBezTo>
                      <a:pt x="557" y="1450"/>
                      <a:pt x="521" y="1240"/>
                      <a:pt x="503" y="1116"/>
                    </a:cubicBezTo>
                    <a:cubicBezTo>
                      <a:pt x="483" y="976"/>
                      <a:pt x="398" y="842"/>
                      <a:pt x="395" y="824"/>
                    </a:cubicBezTo>
                    <a:cubicBezTo>
                      <a:pt x="393" y="806"/>
                      <a:pt x="440" y="747"/>
                      <a:pt x="468" y="729"/>
                    </a:cubicBezTo>
                    <a:cubicBezTo>
                      <a:pt x="496" y="711"/>
                      <a:pt x="547" y="688"/>
                      <a:pt x="535" y="672"/>
                    </a:cubicBezTo>
                    <a:cubicBezTo>
                      <a:pt x="523" y="656"/>
                      <a:pt x="488" y="665"/>
                      <a:pt x="426" y="690"/>
                    </a:cubicBezTo>
                    <a:cubicBezTo>
                      <a:pt x="390" y="704"/>
                      <a:pt x="368" y="727"/>
                      <a:pt x="355" y="743"/>
                    </a:cubicBezTo>
                    <a:cubicBezTo>
                      <a:pt x="346" y="754"/>
                      <a:pt x="331" y="758"/>
                      <a:pt x="319" y="751"/>
                    </a:cubicBezTo>
                    <a:cubicBezTo>
                      <a:pt x="259" y="720"/>
                      <a:pt x="114" y="658"/>
                      <a:pt x="61" y="636"/>
                    </a:cubicBezTo>
                    <a:cubicBezTo>
                      <a:pt x="48" y="630"/>
                      <a:pt x="37" y="619"/>
                      <a:pt x="32" y="604"/>
                    </a:cubicBezTo>
                    <a:cubicBezTo>
                      <a:pt x="0" y="510"/>
                      <a:pt x="31" y="317"/>
                      <a:pt x="32" y="314"/>
                    </a:cubicBezTo>
                    <a:lnTo>
                      <a:pt x="32" y="314"/>
                    </a:lnTo>
                    <a:cubicBezTo>
                      <a:pt x="63" y="252"/>
                      <a:pt x="111" y="195"/>
                      <a:pt x="174" y="150"/>
                    </a:cubicBezTo>
                    <a:cubicBezTo>
                      <a:pt x="353" y="21"/>
                      <a:pt x="484" y="11"/>
                      <a:pt x="556" y="32"/>
                    </a:cubicBezTo>
                    <a:cubicBezTo>
                      <a:pt x="571" y="38"/>
                      <a:pt x="637" y="133"/>
                      <a:pt x="654" y="175"/>
                    </a:cubicBezTo>
                    <a:cubicBezTo>
                      <a:pt x="671" y="215"/>
                      <a:pt x="676" y="201"/>
                      <a:pt x="676" y="201"/>
                    </a:cubicBezTo>
                    <a:cubicBezTo>
                      <a:pt x="709" y="140"/>
                      <a:pt x="603" y="31"/>
                      <a:pt x="603" y="31"/>
                    </a:cubicBezTo>
                    <a:cubicBezTo>
                      <a:pt x="652" y="0"/>
                      <a:pt x="742" y="12"/>
                      <a:pt x="799" y="25"/>
                    </a:cubicBezTo>
                    <a:cubicBezTo>
                      <a:pt x="851" y="37"/>
                      <a:pt x="905" y="54"/>
                      <a:pt x="955" y="75"/>
                    </a:cubicBezTo>
                    <a:cubicBezTo>
                      <a:pt x="967" y="82"/>
                      <a:pt x="974" y="82"/>
                      <a:pt x="994" y="93"/>
                    </a:cubicBezTo>
                    <a:cubicBezTo>
                      <a:pt x="1073" y="135"/>
                      <a:pt x="1139" y="225"/>
                      <a:pt x="1141" y="253"/>
                    </a:cubicBezTo>
                    <a:cubicBezTo>
                      <a:pt x="1143" y="285"/>
                      <a:pt x="1106" y="349"/>
                      <a:pt x="1141" y="356"/>
                    </a:cubicBezTo>
                    <a:cubicBezTo>
                      <a:pt x="1176" y="362"/>
                      <a:pt x="1175" y="284"/>
                      <a:pt x="1213" y="295"/>
                    </a:cubicBezTo>
                    <a:cubicBezTo>
                      <a:pt x="1250" y="306"/>
                      <a:pt x="1368" y="497"/>
                      <a:pt x="1348" y="527"/>
                    </a:cubicBezTo>
                    <a:cubicBezTo>
                      <a:pt x="1328" y="557"/>
                      <a:pt x="1303" y="607"/>
                      <a:pt x="1320" y="620"/>
                    </a:cubicBezTo>
                    <a:cubicBezTo>
                      <a:pt x="1336" y="633"/>
                      <a:pt x="1375" y="592"/>
                      <a:pt x="1398" y="589"/>
                    </a:cubicBezTo>
                    <a:cubicBezTo>
                      <a:pt x="1422" y="586"/>
                      <a:pt x="1461" y="663"/>
                      <a:pt x="1520" y="745"/>
                    </a:cubicBezTo>
                    <a:cubicBezTo>
                      <a:pt x="1578" y="827"/>
                      <a:pt x="1586" y="920"/>
                      <a:pt x="1584" y="94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32"/>
              <p:cNvSpPr/>
              <p:nvPr/>
            </p:nvSpPr>
            <p:spPr>
              <a:xfrm>
                <a:off x="2150651" y="1179594"/>
                <a:ext cx="381108" cy="624041"/>
              </a:xfrm>
              <a:custGeom>
                <a:rect b="b" l="l" r="r" t="t"/>
                <a:pathLst>
                  <a:path extrusionOk="0" h="1102" w="673">
                    <a:moveTo>
                      <a:pt x="6" y="1101"/>
                    </a:moveTo>
                    <a:cubicBezTo>
                      <a:pt x="6" y="1101"/>
                      <a:pt x="39" y="1079"/>
                      <a:pt x="57" y="1050"/>
                    </a:cubicBezTo>
                    <a:cubicBezTo>
                      <a:pt x="75" y="1021"/>
                      <a:pt x="170" y="981"/>
                      <a:pt x="205" y="965"/>
                    </a:cubicBezTo>
                    <a:cubicBezTo>
                      <a:pt x="239" y="949"/>
                      <a:pt x="346" y="823"/>
                      <a:pt x="390" y="762"/>
                    </a:cubicBezTo>
                    <a:cubicBezTo>
                      <a:pt x="434" y="701"/>
                      <a:pt x="540" y="623"/>
                      <a:pt x="600" y="597"/>
                    </a:cubicBezTo>
                    <a:cubicBezTo>
                      <a:pt x="660" y="571"/>
                      <a:pt x="672" y="539"/>
                      <a:pt x="661" y="532"/>
                    </a:cubicBezTo>
                    <a:cubicBezTo>
                      <a:pt x="650" y="525"/>
                      <a:pt x="538" y="537"/>
                      <a:pt x="448" y="607"/>
                    </a:cubicBezTo>
                    <a:cubicBezTo>
                      <a:pt x="448" y="607"/>
                      <a:pt x="344" y="391"/>
                      <a:pt x="268" y="295"/>
                    </a:cubicBezTo>
                    <a:cubicBezTo>
                      <a:pt x="268" y="295"/>
                      <a:pt x="275" y="99"/>
                      <a:pt x="158" y="12"/>
                    </a:cubicBezTo>
                    <a:cubicBezTo>
                      <a:pt x="158" y="12"/>
                      <a:pt x="143" y="0"/>
                      <a:pt x="170" y="63"/>
                    </a:cubicBezTo>
                    <a:cubicBezTo>
                      <a:pt x="196" y="126"/>
                      <a:pt x="230" y="245"/>
                      <a:pt x="219" y="269"/>
                    </a:cubicBezTo>
                    <a:cubicBezTo>
                      <a:pt x="219" y="269"/>
                      <a:pt x="178" y="275"/>
                      <a:pt x="87" y="229"/>
                    </a:cubicBezTo>
                    <a:cubicBezTo>
                      <a:pt x="87" y="229"/>
                      <a:pt x="59" y="204"/>
                      <a:pt x="23" y="205"/>
                    </a:cubicBezTo>
                    <a:cubicBezTo>
                      <a:pt x="23" y="205"/>
                      <a:pt x="1" y="221"/>
                      <a:pt x="71" y="262"/>
                    </a:cubicBezTo>
                    <a:cubicBezTo>
                      <a:pt x="140" y="303"/>
                      <a:pt x="227" y="319"/>
                      <a:pt x="227" y="319"/>
                    </a:cubicBezTo>
                    <a:cubicBezTo>
                      <a:pt x="227" y="319"/>
                      <a:pt x="315" y="471"/>
                      <a:pt x="348" y="548"/>
                    </a:cubicBezTo>
                    <a:cubicBezTo>
                      <a:pt x="380" y="625"/>
                      <a:pt x="380" y="661"/>
                      <a:pt x="380" y="661"/>
                    </a:cubicBezTo>
                    <a:cubicBezTo>
                      <a:pt x="380" y="661"/>
                      <a:pt x="284" y="797"/>
                      <a:pt x="246" y="854"/>
                    </a:cubicBezTo>
                    <a:cubicBezTo>
                      <a:pt x="208" y="911"/>
                      <a:pt x="168" y="928"/>
                      <a:pt x="131" y="949"/>
                    </a:cubicBezTo>
                    <a:cubicBezTo>
                      <a:pt x="94" y="969"/>
                      <a:pt x="39" y="990"/>
                      <a:pt x="20" y="1039"/>
                    </a:cubicBezTo>
                    <a:cubicBezTo>
                      <a:pt x="0" y="1086"/>
                      <a:pt x="6" y="1101"/>
                      <a:pt x="6" y="110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32"/>
              <p:cNvSpPr/>
              <p:nvPr/>
            </p:nvSpPr>
            <p:spPr>
              <a:xfrm>
                <a:off x="1896956" y="1185257"/>
                <a:ext cx="294467" cy="367516"/>
              </a:xfrm>
              <a:custGeom>
                <a:rect b="b" l="l" r="r" t="t"/>
                <a:pathLst>
                  <a:path extrusionOk="0" h="649" w="520">
                    <a:moveTo>
                      <a:pt x="172" y="174"/>
                    </a:moveTo>
                    <a:cubicBezTo>
                      <a:pt x="172" y="174"/>
                      <a:pt x="37" y="172"/>
                      <a:pt x="4" y="207"/>
                    </a:cubicBezTo>
                    <a:cubicBezTo>
                      <a:pt x="4" y="207"/>
                      <a:pt x="0" y="216"/>
                      <a:pt x="52" y="219"/>
                    </a:cubicBezTo>
                    <a:cubicBezTo>
                      <a:pt x="104" y="221"/>
                      <a:pt x="163" y="216"/>
                      <a:pt x="194" y="230"/>
                    </a:cubicBezTo>
                    <a:cubicBezTo>
                      <a:pt x="226" y="244"/>
                      <a:pt x="315" y="318"/>
                      <a:pt x="365" y="417"/>
                    </a:cubicBezTo>
                    <a:cubicBezTo>
                      <a:pt x="414" y="516"/>
                      <a:pt x="440" y="622"/>
                      <a:pt x="507" y="648"/>
                    </a:cubicBezTo>
                    <a:cubicBezTo>
                      <a:pt x="507" y="648"/>
                      <a:pt x="519" y="639"/>
                      <a:pt x="485" y="567"/>
                    </a:cubicBezTo>
                    <a:cubicBezTo>
                      <a:pt x="451" y="495"/>
                      <a:pt x="427" y="399"/>
                      <a:pt x="389" y="341"/>
                    </a:cubicBezTo>
                    <a:cubicBezTo>
                      <a:pt x="351" y="283"/>
                      <a:pt x="246" y="210"/>
                      <a:pt x="236" y="195"/>
                    </a:cubicBezTo>
                    <a:cubicBezTo>
                      <a:pt x="226" y="178"/>
                      <a:pt x="173" y="26"/>
                      <a:pt x="82" y="0"/>
                    </a:cubicBezTo>
                    <a:cubicBezTo>
                      <a:pt x="82" y="0"/>
                      <a:pt x="72" y="22"/>
                      <a:pt x="97" y="52"/>
                    </a:cubicBezTo>
                    <a:cubicBezTo>
                      <a:pt x="120" y="83"/>
                      <a:pt x="167" y="141"/>
                      <a:pt x="172" y="17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32"/>
              <p:cNvSpPr/>
              <p:nvPr/>
            </p:nvSpPr>
            <p:spPr>
              <a:xfrm>
                <a:off x="2244088" y="1194317"/>
                <a:ext cx="146101" cy="370913"/>
              </a:xfrm>
              <a:custGeom>
                <a:rect b="b" l="l" r="r" t="t"/>
                <a:pathLst>
                  <a:path extrusionOk="0" h="655" w="258">
                    <a:moveTo>
                      <a:pt x="8" y="2"/>
                    </a:moveTo>
                    <a:cubicBezTo>
                      <a:pt x="21" y="22"/>
                      <a:pt x="31" y="43"/>
                      <a:pt x="40" y="64"/>
                    </a:cubicBezTo>
                    <a:cubicBezTo>
                      <a:pt x="50" y="85"/>
                      <a:pt x="58" y="107"/>
                      <a:pt x="65" y="130"/>
                    </a:cubicBezTo>
                    <a:cubicBezTo>
                      <a:pt x="72" y="152"/>
                      <a:pt x="77" y="174"/>
                      <a:pt x="80" y="198"/>
                    </a:cubicBezTo>
                    <a:cubicBezTo>
                      <a:pt x="82" y="221"/>
                      <a:pt x="83" y="245"/>
                      <a:pt x="80" y="269"/>
                    </a:cubicBezTo>
                    <a:lnTo>
                      <a:pt x="80" y="265"/>
                    </a:lnTo>
                    <a:cubicBezTo>
                      <a:pt x="98" y="294"/>
                      <a:pt x="116" y="325"/>
                      <a:pt x="134" y="355"/>
                    </a:cubicBezTo>
                    <a:cubicBezTo>
                      <a:pt x="151" y="385"/>
                      <a:pt x="168" y="416"/>
                      <a:pt x="184" y="447"/>
                    </a:cubicBezTo>
                    <a:cubicBezTo>
                      <a:pt x="200" y="478"/>
                      <a:pt x="215" y="509"/>
                      <a:pt x="229" y="542"/>
                    </a:cubicBezTo>
                    <a:cubicBezTo>
                      <a:pt x="235" y="558"/>
                      <a:pt x="242" y="575"/>
                      <a:pt x="247" y="592"/>
                    </a:cubicBezTo>
                    <a:cubicBezTo>
                      <a:pt x="252" y="609"/>
                      <a:pt x="257" y="626"/>
                      <a:pt x="257" y="645"/>
                    </a:cubicBezTo>
                    <a:cubicBezTo>
                      <a:pt x="257" y="650"/>
                      <a:pt x="254" y="654"/>
                      <a:pt x="249" y="654"/>
                    </a:cubicBezTo>
                    <a:cubicBezTo>
                      <a:pt x="245" y="654"/>
                      <a:pt x="240" y="651"/>
                      <a:pt x="240" y="646"/>
                    </a:cubicBezTo>
                    <a:lnTo>
                      <a:pt x="240" y="646"/>
                    </a:lnTo>
                    <a:lnTo>
                      <a:pt x="240" y="645"/>
                    </a:lnTo>
                    <a:cubicBezTo>
                      <a:pt x="240" y="629"/>
                      <a:pt x="236" y="612"/>
                      <a:pt x="231" y="596"/>
                    </a:cubicBezTo>
                    <a:cubicBezTo>
                      <a:pt x="226" y="580"/>
                      <a:pt x="220" y="564"/>
                      <a:pt x="214" y="548"/>
                    </a:cubicBezTo>
                    <a:cubicBezTo>
                      <a:pt x="201" y="516"/>
                      <a:pt x="186" y="484"/>
                      <a:pt x="170" y="453"/>
                    </a:cubicBezTo>
                    <a:cubicBezTo>
                      <a:pt x="154" y="422"/>
                      <a:pt x="138" y="391"/>
                      <a:pt x="121" y="361"/>
                    </a:cubicBezTo>
                    <a:cubicBezTo>
                      <a:pt x="104" y="330"/>
                      <a:pt x="87" y="301"/>
                      <a:pt x="68" y="272"/>
                    </a:cubicBezTo>
                    <a:lnTo>
                      <a:pt x="68" y="272"/>
                    </a:lnTo>
                    <a:cubicBezTo>
                      <a:pt x="67" y="270"/>
                      <a:pt x="67" y="269"/>
                      <a:pt x="67" y="267"/>
                    </a:cubicBezTo>
                    <a:cubicBezTo>
                      <a:pt x="70" y="245"/>
                      <a:pt x="70" y="222"/>
                      <a:pt x="68" y="200"/>
                    </a:cubicBezTo>
                    <a:cubicBezTo>
                      <a:pt x="65" y="177"/>
                      <a:pt x="61" y="155"/>
                      <a:pt x="55" y="133"/>
                    </a:cubicBezTo>
                    <a:cubicBezTo>
                      <a:pt x="48" y="111"/>
                      <a:pt x="41" y="89"/>
                      <a:pt x="32" y="68"/>
                    </a:cubicBezTo>
                    <a:cubicBezTo>
                      <a:pt x="23" y="47"/>
                      <a:pt x="13" y="26"/>
                      <a:pt x="1" y="7"/>
                    </a:cubicBezTo>
                    <a:lnTo>
                      <a:pt x="1" y="7"/>
                    </a:lnTo>
                    <a:cubicBezTo>
                      <a:pt x="0" y="4"/>
                      <a:pt x="1" y="2"/>
                      <a:pt x="2" y="1"/>
                    </a:cubicBezTo>
                    <a:cubicBezTo>
                      <a:pt x="5" y="0"/>
                      <a:pt x="7" y="0"/>
                      <a:pt x="8" y="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32"/>
              <p:cNvSpPr/>
              <p:nvPr/>
            </p:nvSpPr>
            <p:spPr>
              <a:xfrm>
                <a:off x="2173302" y="1306441"/>
                <a:ext cx="117220" cy="44170"/>
              </a:xfrm>
              <a:custGeom>
                <a:rect b="b" l="l" r="r" t="t"/>
                <a:pathLst>
                  <a:path extrusionOk="0" h="78" w="207">
                    <a:moveTo>
                      <a:pt x="7" y="1"/>
                    </a:moveTo>
                    <a:cubicBezTo>
                      <a:pt x="21" y="10"/>
                      <a:pt x="37" y="18"/>
                      <a:pt x="52" y="25"/>
                    </a:cubicBezTo>
                    <a:cubicBezTo>
                      <a:pt x="68" y="33"/>
                      <a:pt x="84" y="40"/>
                      <a:pt x="100" y="45"/>
                    </a:cubicBezTo>
                    <a:cubicBezTo>
                      <a:pt x="116" y="51"/>
                      <a:pt x="132" y="56"/>
                      <a:pt x="149" y="60"/>
                    </a:cubicBezTo>
                    <a:cubicBezTo>
                      <a:pt x="165" y="63"/>
                      <a:pt x="183" y="64"/>
                      <a:pt x="199" y="64"/>
                    </a:cubicBezTo>
                    <a:lnTo>
                      <a:pt x="199" y="64"/>
                    </a:lnTo>
                    <a:cubicBezTo>
                      <a:pt x="202" y="64"/>
                      <a:pt x="205" y="66"/>
                      <a:pt x="206" y="70"/>
                    </a:cubicBezTo>
                    <a:cubicBezTo>
                      <a:pt x="206" y="74"/>
                      <a:pt x="203" y="77"/>
                      <a:pt x="200" y="77"/>
                    </a:cubicBezTo>
                    <a:lnTo>
                      <a:pt x="200" y="77"/>
                    </a:lnTo>
                    <a:cubicBezTo>
                      <a:pt x="181" y="77"/>
                      <a:pt x="163" y="75"/>
                      <a:pt x="146" y="71"/>
                    </a:cubicBezTo>
                    <a:cubicBezTo>
                      <a:pt x="128" y="67"/>
                      <a:pt x="112" y="62"/>
                      <a:pt x="96" y="55"/>
                    </a:cubicBezTo>
                    <a:cubicBezTo>
                      <a:pt x="80" y="49"/>
                      <a:pt x="64" y="42"/>
                      <a:pt x="48" y="34"/>
                    </a:cubicBezTo>
                    <a:cubicBezTo>
                      <a:pt x="32" y="26"/>
                      <a:pt x="18" y="18"/>
                      <a:pt x="3" y="8"/>
                    </a:cubicBezTo>
                    <a:cubicBezTo>
                      <a:pt x="0" y="7"/>
                      <a:pt x="0" y="4"/>
                      <a:pt x="1" y="3"/>
                    </a:cubicBezTo>
                    <a:cubicBezTo>
                      <a:pt x="2" y="1"/>
                      <a:pt x="5" y="0"/>
                      <a:pt x="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32"/>
              <p:cNvSpPr/>
              <p:nvPr/>
            </p:nvSpPr>
            <p:spPr>
              <a:xfrm>
                <a:off x="1911680" y="1291151"/>
                <a:ext cx="269550" cy="250296"/>
              </a:xfrm>
              <a:custGeom>
                <a:rect b="b" l="l" r="r" t="t"/>
                <a:pathLst>
                  <a:path extrusionOk="0" h="442" w="476">
                    <a:moveTo>
                      <a:pt x="6" y="10"/>
                    </a:moveTo>
                    <a:cubicBezTo>
                      <a:pt x="35" y="4"/>
                      <a:pt x="63" y="1"/>
                      <a:pt x="93" y="0"/>
                    </a:cubicBezTo>
                    <a:cubicBezTo>
                      <a:pt x="108" y="0"/>
                      <a:pt x="122" y="0"/>
                      <a:pt x="137" y="2"/>
                    </a:cubicBezTo>
                    <a:cubicBezTo>
                      <a:pt x="152" y="3"/>
                      <a:pt x="166" y="6"/>
                      <a:pt x="181" y="11"/>
                    </a:cubicBezTo>
                    <a:cubicBezTo>
                      <a:pt x="185" y="12"/>
                      <a:pt x="189" y="15"/>
                      <a:pt x="192" y="17"/>
                    </a:cubicBezTo>
                    <a:lnTo>
                      <a:pt x="201" y="23"/>
                    </a:lnTo>
                    <a:cubicBezTo>
                      <a:pt x="207" y="27"/>
                      <a:pt x="214" y="31"/>
                      <a:pt x="219" y="36"/>
                    </a:cubicBezTo>
                    <a:cubicBezTo>
                      <a:pt x="231" y="45"/>
                      <a:pt x="242" y="54"/>
                      <a:pt x="253" y="63"/>
                    </a:cubicBezTo>
                    <a:cubicBezTo>
                      <a:pt x="275" y="82"/>
                      <a:pt x="296" y="103"/>
                      <a:pt x="315" y="125"/>
                    </a:cubicBezTo>
                    <a:cubicBezTo>
                      <a:pt x="334" y="147"/>
                      <a:pt x="351" y="170"/>
                      <a:pt x="366" y="195"/>
                    </a:cubicBezTo>
                    <a:cubicBezTo>
                      <a:pt x="374" y="208"/>
                      <a:pt x="381" y="221"/>
                      <a:pt x="387" y="234"/>
                    </a:cubicBezTo>
                    <a:lnTo>
                      <a:pt x="396" y="254"/>
                    </a:lnTo>
                    <a:cubicBezTo>
                      <a:pt x="399" y="261"/>
                      <a:pt x="401" y="268"/>
                      <a:pt x="404" y="274"/>
                    </a:cubicBezTo>
                    <a:cubicBezTo>
                      <a:pt x="414" y="301"/>
                      <a:pt x="425" y="328"/>
                      <a:pt x="436" y="354"/>
                    </a:cubicBezTo>
                    <a:cubicBezTo>
                      <a:pt x="441" y="367"/>
                      <a:pt x="447" y="380"/>
                      <a:pt x="453" y="393"/>
                    </a:cubicBezTo>
                    <a:cubicBezTo>
                      <a:pt x="456" y="399"/>
                      <a:pt x="459" y="406"/>
                      <a:pt x="462" y="412"/>
                    </a:cubicBezTo>
                    <a:cubicBezTo>
                      <a:pt x="464" y="415"/>
                      <a:pt x="465" y="418"/>
                      <a:pt x="467" y="421"/>
                    </a:cubicBezTo>
                    <a:cubicBezTo>
                      <a:pt x="469" y="424"/>
                      <a:pt x="471" y="427"/>
                      <a:pt x="472" y="429"/>
                    </a:cubicBezTo>
                    <a:lnTo>
                      <a:pt x="472" y="430"/>
                    </a:lnTo>
                    <a:cubicBezTo>
                      <a:pt x="475" y="433"/>
                      <a:pt x="474" y="437"/>
                      <a:pt x="471" y="439"/>
                    </a:cubicBezTo>
                    <a:cubicBezTo>
                      <a:pt x="468" y="441"/>
                      <a:pt x="464" y="441"/>
                      <a:pt x="462" y="438"/>
                    </a:cubicBezTo>
                    <a:cubicBezTo>
                      <a:pt x="459" y="434"/>
                      <a:pt x="457" y="431"/>
                      <a:pt x="455" y="428"/>
                    </a:cubicBezTo>
                    <a:cubicBezTo>
                      <a:pt x="453" y="424"/>
                      <a:pt x="452" y="422"/>
                      <a:pt x="450" y="419"/>
                    </a:cubicBezTo>
                    <a:cubicBezTo>
                      <a:pt x="446" y="413"/>
                      <a:pt x="443" y="406"/>
                      <a:pt x="439" y="400"/>
                    </a:cubicBezTo>
                    <a:cubicBezTo>
                      <a:pt x="433" y="387"/>
                      <a:pt x="426" y="374"/>
                      <a:pt x="420" y="361"/>
                    </a:cubicBezTo>
                    <a:cubicBezTo>
                      <a:pt x="408" y="335"/>
                      <a:pt x="398" y="308"/>
                      <a:pt x="387" y="281"/>
                    </a:cubicBezTo>
                    <a:lnTo>
                      <a:pt x="379" y="261"/>
                    </a:lnTo>
                    <a:lnTo>
                      <a:pt x="371" y="242"/>
                    </a:lnTo>
                    <a:cubicBezTo>
                      <a:pt x="364" y="230"/>
                      <a:pt x="359" y="217"/>
                      <a:pt x="351" y="205"/>
                    </a:cubicBezTo>
                    <a:cubicBezTo>
                      <a:pt x="337" y="181"/>
                      <a:pt x="320" y="158"/>
                      <a:pt x="302" y="137"/>
                    </a:cubicBezTo>
                    <a:cubicBezTo>
                      <a:pt x="283" y="116"/>
                      <a:pt x="263" y="96"/>
                      <a:pt x="242" y="77"/>
                    </a:cubicBezTo>
                    <a:cubicBezTo>
                      <a:pt x="231" y="68"/>
                      <a:pt x="221" y="59"/>
                      <a:pt x="209" y="50"/>
                    </a:cubicBezTo>
                    <a:cubicBezTo>
                      <a:pt x="204" y="45"/>
                      <a:pt x="198" y="41"/>
                      <a:pt x="192" y="37"/>
                    </a:cubicBezTo>
                    <a:lnTo>
                      <a:pt x="184" y="31"/>
                    </a:lnTo>
                    <a:cubicBezTo>
                      <a:pt x="180" y="29"/>
                      <a:pt x="179" y="27"/>
                      <a:pt x="176" y="27"/>
                    </a:cubicBezTo>
                    <a:cubicBezTo>
                      <a:pt x="163" y="23"/>
                      <a:pt x="149" y="20"/>
                      <a:pt x="136" y="18"/>
                    </a:cubicBezTo>
                    <a:cubicBezTo>
                      <a:pt x="122" y="16"/>
                      <a:pt x="108" y="15"/>
                      <a:pt x="94" y="15"/>
                    </a:cubicBezTo>
                    <a:cubicBezTo>
                      <a:pt x="66" y="15"/>
                      <a:pt x="37" y="18"/>
                      <a:pt x="10" y="23"/>
                    </a:cubicBezTo>
                    <a:lnTo>
                      <a:pt x="9" y="23"/>
                    </a:lnTo>
                    <a:cubicBezTo>
                      <a:pt x="6" y="24"/>
                      <a:pt x="2" y="21"/>
                      <a:pt x="2" y="18"/>
                    </a:cubicBezTo>
                    <a:cubicBezTo>
                      <a:pt x="0" y="14"/>
                      <a:pt x="3" y="11"/>
                      <a:pt x="6" y="1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32"/>
              <p:cNvSpPr/>
              <p:nvPr/>
            </p:nvSpPr>
            <p:spPr>
              <a:xfrm>
                <a:off x="1949054" y="1194317"/>
                <a:ext cx="71352" cy="114389"/>
              </a:xfrm>
              <a:custGeom>
                <a:rect b="b" l="l" r="r" t="t"/>
                <a:pathLst>
                  <a:path extrusionOk="0" h="202" w="126">
                    <a:moveTo>
                      <a:pt x="7" y="2"/>
                    </a:moveTo>
                    <a:cubicBezTo>
                      <a:pt x="21" y="14"/>
                      <a:pt x="34" y="27"/>
                      <a:pt x="46" y="41"/>
                    </a:cubicBezTo>
                    <a:cubicBezTo>
                      <a:pt x="58" y="56"/>
                      <a:pt x="69" y="71"/>
                      <a:pt x="79" y="86"/>
                    </a:cubicBezTo>
                    <a:cubicBezTo>
                      <a:pt x="90" y="102"/>
                      <a:pt x="98" y="119"/>
                      <a:pt x="106" y="136"/>
                    </a:cubicBezTo>
                    <a:cubicBezTo>
                      <a:pt x="114" y="153"/>
                      <a:pt x="119" y="171"/>
                      <a:pt x="124" y="189"/>
                    </a:cubicBezTo>
                    <a:cubicBezTo>
                      <a:pt x="125" y="194"/>
                      <a:pt x="122" y="198"/>
                      <a:pt x="118" y="200"/>
                    </a:cubicBezTo>
                    <a:cubicBezTo>
                      <a:pt x="113" y="201"/>
                      <a:pt x="108" y="198"/>
                      <a:pt x="107" y="194"/>
                    </a:cubicBezTo>
                    <a:lnTo>
                      <a:pt x="107" y="193"/>
                    </a:lnTo>
                    <a:lnTo>
                      <a:pt x="107" y="193"/>
                    </a:lnTo>
                    <a:cubicBezTo>
                      <a:pt x="103" y="175"/>
                      <a:pt x="99" y="158"/>
                      <a:pt x="92" y="141"/>
                    </a:cubicBezTo>
                    <a:cubicBezTo>
                      <a:pt x="86" y="125"/>
                      <a:pt x="78" y="108"/>
                      <a:pt x="69" y="93"/>
                    </a:cubicBezTo>
                    <a:cubicBezTo>
                      <a:pt x="59" y="77"/>
                      <a:pt x="49" y="62"/>
                      <a:pt x="38" y="48"/>
                    </a:cubicBezTo>
                    <a:cubicBezTo>
                      <a:pt x="27" y="34"/>
                      <a:pt x="14" y="20"/>
                      <a:pt x="1" y="7"/>
                    </a:cubicBezTo>
                    <a:lnTo>
                      <a:pt x="1" y="7"/>
                    </a:lnTo>
                    <a:cubicBezTo>
                      <a:pt x="0" y="6"/>
                      <a:pt x="0" y="3"/>
                      <a:pt x="1" y="2"/>
                    </a:cubicBezTo>
                    <a:cubicBezTo>
                      <a:pt x="3" y="0"/>
                      <a:pt x="5" y="0"/>
                      <a:pt x="7" y="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32"/>
              <p:cNvSpPr/>
              <p:nvPr/>
            </p:nvSpPr>
            <p:spPr>
              <a:xfrm>
                <a:off x="2166507" y="1489350"/>
                <a:ext cx="334107" cy="289935"/>
              </a:xfrm>
              <a:custGeom>
                <a:rect b="b" l="l" r="r" t="t"/>
                <a:pathLst>
                  <a:path extrusionOk="0" h="512" w="590">
                    <a:moveTo>
                      <a:pt x="1" y="504"/>
                    </a:moveTo>
                    <a:cubicBezTo>
                      <a:pt x="5" y="497"/>
                      <a:pt x="9" y="489"/>
                      <a:pt x="13" y="482"/>
                    </a:cubicBezTo>
                    <a:cubicBezTo>
                      <a:pt x="17" y="475"/>
                      <a:pt x="22" y="468"/>
                      <a:pt x="29" y="462"/>
                    </a:cubicBezTo>
                    <a:cubicBezTo>
                      <a:pt x="35" y="455"/>
                      <a:pt x="42" y="450"/>
                      <a:pt x="50" y="447"/>
                    </a:cubicBezTo>
                    <a:lnTo>
                      <a:pt x="72" y="436"/>
                    </a:lnTo>
                    <a:cubicBezTo>
                      <a:pt x="101" y="421"/>
                      <a:pt x="129" y="406"/>
                      <a:pt x="157" y="389"/>
                    </a:cubicBezTo>
                    <a:cubicBezTo>
                      <a:pt x="170" y="381"/>
                      <a:pt x="183" y="372"/>
                      <a:pt x="195" y="362"/>
                    </a:cubicBezTo>
                    <a:cubicBezTo>
                      <a:pt x="206" y="352"/>
                      <a:pt x="217" y="340"/>
                      <a:pt x="227" y="327"/>
                    </a:cubicBezTo>
                    <a:cubicBezTo>
                      <a:pt x="247" y="302"/>
                      <a:pt x="265" y="275"/>
                      <a:pt x="283" y="249"/>
                    </a:cubicBezTo>
                    <a:cubicBezTo>
                      <a:pt x="302" y="222"/>
                      <a:pt x="320" y="195"/>
                      <a:pt x="339" y="169"/>
                    </a:cubicBezTo>
                    <a:cubicBezTo>
                      <a:pt x="349" y="155"/>
                      <a:pt x="359" y="142"/>
                      <a:pt x="370" y="130"/>
                    </a:cubicBezTo>
                    <a:cubicBezTo>
                      <a:pt x="380" y="117"/>
                      <a:pt x="393" y="105"/>
                      <a:pt x="406" y="95"/>
                    </a:cubicBezTo>
                    <a:cubicBezTo>
                      <a:pt x="434" y="76"/>
                      <a:pt x="462" y="59"/>
                      <a:pt x="490" y="44"/>
                    </a:cubicBezTo>
                    <a:cubicBezTo>
                      <a:pt x="520" y="28"/>
                      <a:pt x="549" y="14"/>
                      <a:pt x="579" y="2"/>
                    </a:cubicBezTo>
                    <a:cubicBezTo>
                      <a:pt x="582" y="0"/>
                      <a:pt x="586" y="2"/>
                      <a:pt x="588" y="5"/>
                    </a:cubicBezTo>
                    <a:cubicBezTo>
                      <a:pt x="589" y="8"/>
                      <a:pt x="588" y="12"/>
                      <a:pt x="584" y="14"/>
                    </a:cubicBezTo>
                    <a:lnTo>
                      <a:pt x="584" y="14"/>
                    </a:lnTo>
                    <a:cubicBezTo>
                      <a:pt x="555" y="28"/>
                      <a:pt x="527" y="43"/>
                      <a:pt x="498" y="58"/>
                    </a:cubicBezTo>
                    <a:cubicBezTo>
                      <a:pt x="471" y="74"/>
                      <a:pt x="443" y="91"/>
                      <a:pt x="417" y="110"/>
                    </a:cubicBezTo>
                    <a:cubicBezTo>
                      <a:pt x="405" y="119"/>
                      <a:pt x="394" y="130"/>
                      <a:pt x="383" y="142"/>
                    </a:cubicBezTo>
                    <a:cubicBezTo>
                      <a:pt x="373" y="154"/>
                      <a:pt x="363" y="167"/>
                      <a:pt x="354" y="179"/>
                    </a:cubicBezTo>
                    <a:cubicBezTo>
                      <a:pt x="335" y="205"/>
                      <a:pt x="316" y="232"/>
                      <a:pt x="297" y="258"/>
                    </a:cubicBezTo>
                    <a:cubicBezTo>
                      <a:pt x="278" y="285"/>
                      <a:pt x="259" y="311"/>
                      <a:pt x="239" y="337"/>
                    </a:cubicBezTo>
                    <a:cubicBezTo>
                      <a:pt x="229" y="350"/>
                      <a:pt x="218" y="362"/>
                      <a:pt x="205" y="374"/>
                    </a:cubicBezTo>
                    <a:cubicBezTo>
                      <a:pt x="192" y="385"/>
                      <a:pt x="178" y="394"/>
                      <a:pt x="164" y="402"/>
                    </a:cubicBezTo>
                    <a:cubicBezTo>
                      <a:pt x="136" y="419"/>
                      <a:pt x="107" y="434"/>
                      <a:pt x="78" y="448"/>
                    </a:cubicBezTo>
                    <a:lnTo>
                      <a:pt x="56" y="459"/>
                    </a:lnTo>
                    <a:cubicBezTo>
                      <a:pt x="49" y="462"/>
                      <a:pt x="43" y="466"/>
                      <a:pt x="37" y="471"/>
                    </a:cubicBezTo>
                    <a:cubicBezTo>
                      <a:pt x="32" y="476"/>
                      <a:pt x="27" y="482"/>
                      <a:pt x="23" y="489"/>
                    </a:cubicBezTo>
                    <a:cubicBezTo>
                      <a:pt x="18" y="495"/>
                      <a:pt x="14" y="502"/>
                      <a:pt x="9" y="509"/>
                    </a:cubicBezTo>
                    <a:cubicBezTo>
                      <a:pt x="7" y="511"/>
                      <a:pt x="5" y="511"/>
                      <a:pt x="2" y="510"/>
                    </a:cubicBezTo>
                    <a:cubicBezTo>
                      <a:pt x="1" y="509"/>
                      <a:pt x="0" y="506"/>
                      <a:pt x="1" y="504"/>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32"/>
              <p:cNvSpPr/>
              <p:nvPr/>
            </p:nvSpPr>
            <p:spPr>
              <a:xfrm>
                <a:off x="2361308" y="1201679"/>
                <a:ext cx="26615" cy="40206"/>
              </a:xfrm>
              <a:custGeom>
                <a:rect b="b" l="l" r="r" t="t"/>
                <a:pathLst>
                  <a:path extrusionOk="0" h="71" w="47">
                    <a:moveTo>
                      <a:pt x="8" y="70"/>
                    </a:moveTo>
                    <a:cubicBezTo>
                      <a:pt x="6" y="70"/>
                      <a:pt x="4" y="70"/>
                      <a:pt x="3" y="69"/>
                    </a:cubicBezTo>
                    <a:cubicBezTo>
                      <a:pt x="0" y="66"/>
                      <a:pt x="0" y="62"/>
                      <a:pt x="3" y="60"/>
                    </a:cubicBezTo>
                    <a:cubicBezTo>
                      <a:pt x="25" y="35"/>
                      <a:pt x="33" y="6"/>
                      <a:pt x="33" y="6"/>
                    </a:cubicBezTo>
                    <a:cubicBezTo>
                      <a:pt x="33" y="3"/>
                      <a:pt x="37" y="0"/>
                      <a:pt x="40" y="1"/>
                    </a:cubicBezTo>
                    <a:cubicBezTo>
                      <a:pt x="44" y="2"/>
                      <a:pt x="46" y="6"/>
                      <a:pt x="45" y="9"/>
                    </a:cubicBezTo>
                    <a:cubicBezTo>
                      <a:pt x="45" y="11"/>
                      <a:pt x="37" y="41"/>
                      <a:pt x="12" y="68"/>
                    </a:cubicBezTo>
                    <a:cubicBezTo>
                      <a:pt x="11" y="70"/>
                      <a:pt x="9" y="70"/>
                      <a:pt x="8" y="7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32"/>
              <p:cNvSpPr/>
              <p:nvPr/>
            </p:nvSpPr>
            <p:spPr>
              <a:xfrm>
                <a:off x="2472300" y="1359671"/>
                <a:ext cx="32278" cy="26615"/>
              </a:xfrm>
              <a:custGeom>
                <a:rect b="b" l="l" r="r" t="t"/>
                <a:pathLst>
                  <a:path extrusionOk="0" h="47" w="57">
                    <a:moveTo>
                      <a:pt x="8" y="46"/>
                    </a:moveTo>
                    <a:cubicBezTo>
                      <a:pt x="7" y="46"/>
                      <a:pt x="5" y="45"/>
                      <a:pt x="4" y="45"/>
                    </a:cubicBezTo>
                    <a:cubicBezTo>
                      <a:pt x="2" y="43"/>
                      <a:pt x="0" y="39"/>
                      <a:pt x="2" y="36"/>
                    </a:cubicBezTo>
                    <a:cubicBezTo>
                      <a:pt x="15" y="15"/>
                      <a:pt x="45" y="2"/>
                      <a:pt x="46" y="1"/>
                    </a:cubicBezTo>
                    <a:cubicBezTo>
                      <a:pt x="50" y="0"/>
                      <a:pt x="54" y="1"/>
                      <a:pt x="55" y="5"/>
                    </a:cubicBezTo>
                    <a:cubicBezTo>
                      <a:pt x="56" y="8"/>
                      <a:pt x="55" y="12"/>
                      <a:pt x="52" y="13"/>
                    </a:cubicBezTo>
                    <a:cubicBezTo>
                      <a:pt x="51" y="13"/>
                      <a:pt x="24" y="25"/>
                      <a:pt x="14" y="43"/>
                    </a:cubicBezTo>
                    <a:cubicBezTo>
                      <a:pt x="12" y="44"/>
                      <a:pt x="10" y="46"/>
                      <a:pt x="8" y="4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32"/>
              <p:cNvSpPr/>
              <p:nvPr/>
            </p:nvSpPr>
            <p:spPr>
              <a:xfrm>
                <a:off x="1725939" y="1499543"/>
                <a:ext cx="927571" cy="929832"/>
              </a:xfrm>
              <a:custGeom>
                <a:rect b="b" l="l" r="r" t="t"/>
                <a:pathLst>
                  <a:path extrusionOk="0" h="1642" w="1638">
                    <a:moveTo>
                      <a:pt x="1599" y="287"/>
                    </a:moveTo>
                    <a:cubicBezTo>
                      <a:pt x="1570" y="282"/>
                      <a:pt x="1497" y="315"/>
                      <a:pt x="1453" y="334"/>
                    </a:cubicBezTo>
                    <a:cubicBezTo>
                      <a:pt x="1408" y="353"/>
                      <a:pt x="1369" y="439"/>
                      <a:pt x="1326" y="511"/>
                    </a:cubicBezTo>
                    <a:cubicBezTo>
                      <a:pt x="1283" y="582"/>
                      <a:pt x="1162" y="743"/>
                      <a:pt x="1093" y="795"/>
                    </a:cubicBezTo>
                    <a:cubicBezTo>
                      <a:pt x="1025" y="847"/>
                      <a:pt x="788" y="850"/>
                      <a:pt x="755" y="865"/>
                    </a:cubicBezTo>
                    <a:cubicBezTo>
                      <a:pt x="723" y="879"/>
                      <a:pt x="692" y="1032"/>
                      <a:pt x="673" y="1080"/>
                    </a:cubicBezTo>
                    <a:cubicBezTo>
                      <a:pt x="654" y="1128"/>
                      <a:pt x="615" y="1162"/>
                      <a:pt x="505" y="1222"/>
                    </a:cubicBezTo>
                    <a:cubicBezTo>
                      <a:pt x="396" y="1282"/>
                      <a:pt x="293" y="1416"/>
                      <a:pt x="293" y="1416"/>
                    </a:cubicBezTo>
                    <a:cubicBezTo>
                      <a:pt x="185" y="1532"/>
                      <a:pt x="158" y="1329"/>
                      <a:pt x="168" y="1285"/>
                    </a:cubicBezTo>
                    <a:cubicBezTo>
                      <a:pt x="183" y="1214"/>
                      <a:pt x="305" y="1137"/>
                      <a:pt x="404" y="1060"/>
                    </a:cubicBezTo>
                    <a:cubicBezTo>
                      <a:pt x="502" y="982"/>
                      <a:pt x="519" y="970"/>
                      <a:pt x="509" y="878"/>
                    </a:cubicBezTo>
                    <a:cubicBezTo>
                      <a:pt x="502" y="804"/>
                      <a:pt x="415" y="642"/>
                      <a:pt x="381" y="603"/>
                    </a:cubicBezTo>
                    <a:cubicBezTo>
                      <a:pt x="346" y="564"/>
                      <a:pt x="192" y="555"/>
                      <a:pt x="162" y="536"/>
                    </a:cubicBezTo>
                    <a:cubicBezTo>
                      <a:pt x="133" y="517"/>
                      <a:pt x="150" y="468"/>
                      <a:pt x="185" y="424"/>
                    </a:cubicBezTo>
                    <a:cubicBezTo>
                      <a:pt x="220" y="381"/>
                      <a:pt x="339" y="398"/>
                      <a:pt x="364" y="393"/>
                    </a:cubicBezTo>
                    <a:cubicBezTo>
                      <a:pt x="389" y="389"/>
                      <a:pt x="334" y="204"/>
                      <a:pt x="280" y="136"/>
                    </a:cubicBezTo>
                    <a:cubicBezTo>
                      <a:pt x="225" y="67"/>
                      <a:pt x="76" y="27"/>
                      <a:pt x="76" y="27"/>
                    </a:cubicBezTo>
                    <a:cubicBezTo>
                      <a:pt x="0" y="0"/>
                      <a:pt x="12" y="963"/>
                      <a:pt x="49" y="966"/>
                    </a:cubicBezTo>
                    <a:cubicBezTo>
                      <a:pt x="86" y="968"/>
                      <a:pt x="120" y="913"/>
                      <a:pt x="120" y="913"/>
                    </a:cubicBezTo>
                    <a:cubicBezTo>
                      <a:pt x="123" y="736"/>
                      <a:pt x="198" y="727"/>
                      <a:pt x="279" y="745"/>
                    </a:cubicBezTo>
                    <a:cubicBezTo>
                      <a:pt x="456" y="830"/>
                      <a:pt x="141" y="1139"/>
                      <a:pt x="105" y="1189"/>
                    </a:cubicBezTo>
                    <a:cubicBezTo>
                      <a:pt x="69" y="1240"/>
                      <a:pt x="104" y="1641"/>
                      <a:pt x="155" y="1628"/>
                    </a:cubicBezTo>
                    <a:cubicBezTo>
                      <a:pt x="216" y="1626"/>
                      <a:pt x="342" y="1491"/>
                      <a:pt x="387" y="1427"/>
                    </a:cubicBezTo>
                    <a:cubicBezTo>
                      <a:pt x="431" y="1363"/>
                      <a:pt x="560" y="1266"/>
                      <a:pt x="656" y="1234"/>
                    </a:cubicBezTo>
                    <a:cubicBezTo>
                      <a:pt x="751" y="1201"/>
                      <a:pt x="802" y="1032"/>
                      <a:pt x="858" y="984"/>
                    </a:cubicBezTo>
                    <a:cubicBezTo>
                      <a:pt x="914" y="935"/>
                      <a:pt x="1045" y="933"/>
                      <a:pt x="1163" y="856"/>
                    </a:cubicBezTo>
                    <a:cubicBezTo>
                      <a:pt x="1282" y="779"/>
                      <a:pt x="1426" y="504"/>
                      <a:pt x="1472" y="450"/>
                    </a:cubicBezTo>
                    <a:cubicBezTo>
                      <a:pt x="1517" y="395"/>
                      <a:pt x="1604" y="389"/>
                      <a:pt x="1620" y="378"/>
                    </a:cubicBezTo>
                    <a:cubicBezTo>
                      <a:pt x="1637" y="365"/>
                      <a:pt x="1628" y="292"/>
                      <a:pt x="1599" y="287"/>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32"/>
              <p:cNvSpPr/>
              <p:nvPr/>
            </p:nvSpPr>
            <p:spPr>
              <a:xfrm>
                <a:off x="1736698" y="1078230"/>
                <a:ext cx="865846" cy="818275"/>
              </a:xfrm>
              <a:custGeom>
                <a:rect b="b" l="l" r="r" t="t"/>
                <a:pathLst>
                  <a:path extrusionOk="0" h="1445" w="1529">
                    <a:moveTo>
                      <a:pt x="60" y="246"/>
                    </a:moveTo>
                    <a:cubicBezTo>
                      <a:pt x="60" y="246"/>
                      <a:pt x="256" y="27"/>
                      <a:pt x="406" y="10"/>
                    </a:cubicBezTo>
                    <a:cubicBezTo>
                      <a:pt x="406" y="10"/>
                      <a:pt x="484" y="0"/>
                      <a:pt x="512" y="10"/>
                    </a:cubicBezTo>
                    <a:cubicBezTo>
                      <a:pt x="540" y="19"/>
                      <a:pt x="620" y="158"/>
                      <a:pt x="626" y="190"/>
                    </a:cubicBezTo>
                    <a:cubicBezTo>
                      <a:pt x="631" y="221"/>
                      <a:pt x="677" y="233"/>
                      <a:pt x="676" y="160"/>
                    </a:cubicBezTo>
                    <a:cubicBezTo>
                      <a:pt x="675" y="86"/>
                      <a:pt x="621" y="8"/>
                      <a:pt x="638" y="6"/>
                    </a:cubicBezTo>
                    <a:cubicBezTo>
                      <a:pt x="656" y="3"/>
                      <a:pt x="897" y="4"/>
                      <a:pt x="1023" y="131"/>
                    </a:cubicBezTo>
                    <a:cubicBezTo>
                      <a:pt x="1023" y="131"/>
                      <a:pt x="1082" y="187"/>
                      <a:pt x="1081" y="210"/>
                    </a:cubicBezTo>
                    <a:cubicBezTo>
                      <a:pt x="1079" y="234"/>
                      <a:pt x="1061" y="285"/>
                      <a:pt x="1066" y="332"/>
                    </a:cubicBezTo>
                    <a:cubicBezTo>
                      <a:pt x="1071" y="379"/>
                      <a:pt x="1045" y="408"/>
                      <a:pt x="1033" y="408"/>
                    </a:cubicBezTo>
                    <a:cubicBezTo>
                      <a:pt x="1020" y="409"/>
                      <a:pt x="958" y="153"/>
                      <a:pt x="882" y="160"/>
                    </a:cubicBezTo>
                    <a:cubicBezTo>
                      <a:pt x="882" y="160"/>
                      <a:pt x="850" y="163"/>
                      <a:pt x="873" y="233"/>
                    </a:cubicBezTo>
                    <a:cubicBezTo>
                      <a:pt x="896" y="303"/>
                      <a:pt x="910" y="314"/>
                      <a:pt x="902" y="368"/>
                    </a:cubicBezTo>
                    <a:cubicBezTo>
                      <a:pt x="894" y="421"/>
                      <a:pt x="786" y="338"/>
                      <a:pt x="737" y="339"/>
                    </a:cubicBezTo>
                    <a:cubicBezTo>
                      <a:pt x="687" y="340"/>
                      <a:pt x="725" y="412"/>
                      <a:pt x="755" y="441"/>
                    </a:cubicBezTo>
                    <a:cubicBezTo>
                      <a:pt x="786" y="471"/>
                      <a:pt x="916" y="514"/>
                      <a:pt x="941" y="531"/>
                    </a:cubicBezTo>
                    <a:cubicBezTo>
                      <a:pt x="965" y="547"/>
                      <a:pt x="1068" y="766"/>
                      <a:pt x="1066" y="826"/>
                    </a:cubicBezTo>
                    <a:cubicBezTo>
                      <a:pt x="1064" y="886"/>
                      <a:pt x="952" y="1023"/>
                      <a:pt x="926" y="1045"/>
                    </a:cubicBezTo>
                    <a:cubicBezTo>
                      <a:pt x="899" y="1066"/>
                      <a:pt x="714" y="1098"/>
                      <a:pt x="690" y="1210"/>
                    </a:cubicBezTo>
                    <a:cubicBezTo>
                      <a:pt x="665" y="1321"/>
                      <a:pt x="737" y="1348"/>
                      <a:pt x="737" y="1348"/>
                    </a:cubicBezTo>
                    <a:cubicBezTo>
                      <a:pt x="737" y="1348"/>
                      <a:pt x="796" y="1261"/>
                      <a:pt x="854" y="1245"/>
                    </a:cubicBezTo>
                    <a:cubicBezTo>
                      <a:pt x="912" y="1230"/>
                      <a:pt x="998" y="1172"/>
                      <a:pt x="1052" y="1099"/>
                    </a:cubicBezTo>
                    <a:cubicBezTo>
                      <a:pt x="1106" y="1025"/>
                      <a:pt x="1174" y="934"/>
                      <a:pt x="1249" y="881"/>
                    </a:cubicBezTo>
                    <a:cubicBezTo>
                      <a:pt x="1323" y="828"/>
                      <a:pt x="1424" y="748"/>
                      <a:pt x="1466" y="736"/>
                    </a:cubicBezTo>
                    <a:cubicBezTo>
                      <a:pt x="1507" y="724"/>
                      <a:pt x="1528" y="817"/>
                      <a:pt x="1516" y="851"/>
                    </a:cubicBezTo>
                    <a:cubicBezTo>
                      <a:pt x="1504" y="885"/>
                      <a:pt x="1319" y="922"/>
                      <a:pt x="1266" y="999"/>
                    </a:cubicBezTo>
                    <a:cubicBezTo>
                      <a:pt x="1212" y="1075"/>
                      <a:pt x="1046" y="1311"/>
                      <a:pt x="971" y="1376"/>
                    </a:cubicBezTo>
                    <a:cubicBezTo>
                      <a:pt x="895" y="1442"/>
                      <a:pt x="658" y="1444"/>
                      <a:pt x="630" y="1434"/>
                    </a:cubicBezTo>
                    <a:cubicBezTo>
                      <a:pt x="602" y="1424"/>
                      <a:pt x="547" y="1230"/>
                      <a:pt x="540" y="1110"/>
                    </a:cubicBezTo>
                    <a:cubicBezTo>
                      <a:pt x="533" y="991"/>
                      <a:pt x="431" y="804"/>
                      <a:pt x="436" y="782"/>
                    </a:cubicBezTo>
                    <a:cubicBezTo>
                      <a:pt x="440" y="760"/>
                      <a:pt x="517" y="655"/>
                      <a:pt x="556" y="645"/>
                    </a:cubicBezTo>
                    <a:cubicBezTo>
                      <a:pt x="594" y="635"/>
                      <a:pt x="618" y="628"/>
                      <a:pt x="626" y="645"/>
                    </a:cubicBezTo>
                    <a:cubicBezTo>
                      <a:pt x="635" y="662"/>
                      <a:pt x="697" y="809"/>
                      <a:pt x="728" y="837"/>
                    </a:cubicBezTo>
                    <a:cubicBezTo>
                      <a:pt x="759" y="864"/>
                      <a:pt x="792" y="877"/>
                      <a:pt x="811" y="870"/>
                    </a:cubicBezTo>
                    <a:cubicBezTo>
                      <a:pt x="830" y="862"/>
                      <a:pt x="810" y="763"/>
                      <a:pt x="792" y="728"/>
                    </a:cubicBezTo>
                    <a:cubicBezTo>
                      <a:pt x="775" y="694"/>
                      <a:pt x="719" y="534"/>
                      <a:pt x="691" y="500"/>
                    </a:cubicBezTo>
                    <a:cubicBezTo>
                      <a:pt x="662" y="466"/>
                      <a:pt x="562" y="394"/>
                      <a:pt x="546" y="360"/>
                    </a:cubicBezTo>
                    <a:cubicBezTo>
                      <a:pt x="529" y="326"/>
                      <a:pt x="416" y="138"/>
                      <a:pt x="348" y="173"/>
                    </a:cubicBezTo>
                    <a:cubicBezTo>
                      <a:pt x="348" y="173"/>
                      <a:pt x="336" y="216"/>
                      <a:pt x="356" y="273"/>
                    </a:cubicBezTo>
                    <a:cubicBezTo>
                      <a:pt x="376" y="330"/>
                      <a:pt x="371" y="325"/>
                      <a:pt x="330" y="340"/>
                    </a:cubicBezTo>
                    <a:cubicBezTo>
                      <a:pt x="289" y="355"/>
                      <a:pt x="258" y="371"/>
                      <a:pt x="253" y="397"/>
                    </a:cubicBezTo>
                    <a:cubicBezTo>
                      <a:pt x="248" y="423"/>
                      <a:pt x="326" y="430"/>
                      <a:pt x="379" y="433"/>
                    </a:cubicBezTo>
                    <a:cubicBezTo>
                      <a:pt x="433" y="435"/>
                      <a:pt x="528" y="502"/>
                      <a:pt x="532" y="524"/>
                    </a:cubicBezTo>
                    <a:cubicBezTo>
                      <a:pt x="535" y="547"/>
                      <a:pt x="529" y="562"/>
                      <a:pt x="490" y="574"/>
                    </a:cubicBezTo>
                    <a:cubicBezTo>
                      <a:pt x="450" y="586"/>
                      <a:pt x="368" y="593"/>
                      <a:pt x="340" y="621"/>
                    </a:cubicBezTo>
                    <a:cubicBezTo>
                      <a:pt x="311" y="649"/>
                      <a:pt x="37" y="554"/>
                      <a:pt x="18" y="514"/>
                    </a:cubicBezTo>
                    <a:cubicBezTo>
                      <a:pt x="0" y="473"/>
                      <a:pt x="27" y="278"/>
                      <a:pt x="60" y="246"/>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32"/>
              <p:cNvSpPr/>
              <p:nvPr/>
            </p:nvSpPr>
            <p:spPr>
              <a:xfrm>
                <a:off x="1774073" y="1098050"/>
                <a:ext cx="793362" cy="748622"/>
              </a:xfrm>
              <a:custGeom>
                <a:rect b="b" l="l" r="r" t="t"/>
                <a:pathLst>
                  <a:path extrusionOk="0" h="1322" w="1401">
                    <a:moveTo>
                      <a:pt x="545" y="1042"/>
                    </a:moveTo>
                    <a:cubicBezTo>
                      <a:pt x="508" y="1005"/>
                      <a:pt x="506" y="883"/>
                      <a:pt x="443" y="767"/>
                    </a:cubicBezTo>
                    <a:cubicBezTo>
                      <a:pt x="432" y="746"/>
                      <a:pt x="433" y="721"/>
                      <a:pt x="446" y="702"/>
                    </a:cubicBezTo>
                    <a:cubicBezTo>
                      <a:pt x="470" y="668"/>
                      <a:pt x="499" y="639"/>
                      <a:pt x="535" y="632"/>
                    </a:cubicBezTo>
                    <a:cubicBezTo>
                      <a:pt x="556" y="681"/>
                      <a:pt x="604" y="790"/>
                      <a:pt x="639" y="821"/>
                    </a:cubicBezTo>
                    <a:cubicBezTo>
                      <a:pt x="672" y="851"/>
                      <a:pt x="709" y="867"/>
                      <a:pt x="741" y="867"/>
                    </a:cubicBezTo>
                    <a:cubicBezTo>
                      <a:pt x="769" y="867"/>
                      <a:pt x="792" y="855"/>
                      <a:pt x="801" y="829"/>
                    </a:cubicBezTo>
                    <a:cubicBezTo>
                      <a:pt x="819" y="785"/>
                      <a:pt x="787" y="688"/>
                      <a:pt x="775" y="657"/>
                    </a:cubicBezTo>
                    <a:cubicBezTo>
                      <a:pt x="693" y="440"/>
                      <a:pt x="823" y="500"/>
                      <a:pt x="854" y="516"/>
                    </a:cubicBezTo>
                    <a:cubicBezTo>
                      <a:pt x="881" y="550"/>
                      <a:pt x="959" y="684"/>
                      <a:pt x="959" y="747"/>
                    </a:cubicBezTo>
                    <a:cubicBezTo>
                      <a:pt x="959" y="751"/>
                      <a:pt x="894" y="872"/>
                      <a:pt x="843" y="921"/>
                    </a:cubicBezTo>
                    <a:cubicBezTo>
                      <a:pt x="830" y="933"/>
                      <a:pt x="815" y="943"/>
                      <a:pt x="799" y="949"/>
                    </a:cubicBezTo>
                    <a:cubicBezTo>
                      <a:pt x="657" y="1010"/>
                      <a:pt x="583" y="1082"/>
                      <a:pt x="545" y="1042"/>
                    </a:cubicBezTo>
                    <a:moveTo>
                      <a:pt x="794" y="1245"/>
                    </a:moveTo>
                    <a:cubicBezTo>
                      <a:pt x="858" y="1228"/>
                      <a:pt x="953" y="1144"/>
                      <a:pt x="1015" y="1060"/>
                    </a:cubicBezTo>
                    <a:cubicBezTo>
                      <a:pt x="1064" y="993"/>
                      <a:pt x="1131" y="901"/>
                      <a:pt x="1201" y="852"/>
                    </a:cubicBezTo>
                    <a:cubicBezTo>
                      <a:pt x="1259" y="811"/>
                      <a:pt x="1348" y="742"/>
                      <a:pt x="1391" y="719"/>
                    </a:cubicBezTo>
                    <a:cubicBezTo>
                      <a:pt x="1396" y="731"/>
                      <a:pt x="1400" y="750"/>
                      <a:pt x="1399" y="762"/>
                    </a:cubicBezTo>
                    <a:cubicBezTo>
                      <a:pt x="1351" y="791"/>
                      <a:pt x="1218" y="840"/>
                      <a:pt x="1164" y="918"/>
                    </a:cubicBezTo>
                    <a:cubicBezTo>
                      <a:pt x="1082" y="1037"/>
                      <a:pt x="927" y="1222"/>
                      <a:pt x="866" y="1275"/>
                    </a:cubicBezTo>
                    <a:cubicBezTo>
                      <a:pt x="841" y="1297"/>
                      <a:pt x="779" y="1312"/>
                      <a:pt x="713" y="1320"/>
                    </a:cubicBezTo>
                    <a:cubicBezTo>
                      <a:pt x="706" y="1321"/>
                      <a:pt x="702" y="1312"/>
                      <a:pt x="708" y="1307"/>
                    </a:cubicBezTo>
                    <a:cubicBezTo>
                      <a:pt x="732" y="1286"/>
                      <a:pt x="775" y="1250"/>
                      <a:pt x="794" y="1245"/>
                    </a:cubicBezTo>
                    <a:moveTo>
                      <a:pt x="251" y="495"/>
                    </a:moveTo>
                    <a:cubicBezTo>
                      <a:pt x="210" y="494"/>
                      <a:pt x="120" y="463"/>
                      <a:pt x="57" y="434"/>
                    </a:cubicBezTo>
                    <a:cubicBezTo>
                      <a:pt x="22" y="417"/>
                      <a:pt x="0" y="380"/>
                      <a:pt x="3" y="340"/>
                    </a:cubicBezTo>
                    <a:cubicBezTo>
                      <a:pt x="6" y="292"/>
                      <a:pt x="16" y="238"/>
                      <a:pt x="28" y="225"/>
                    </a:cubicBezTo>
                    <a:cubicBezTo>
                      <a:pt x="80" y="168"/>
                      <a:pt x="237" y="17"/>
                      <a:pt x="345" y="4"/>
                    </a:cubicBezTo>
                    <a:cubicBezTo>
                      <a:pt x="360" y="2"/>
                      <a:pt x="386" y="0"/>
                      <a:pt x="407" y="0"/>
                    </a:cubicBezTo>
                    <a:cubicBezTo>
                      <a:pt x="420" y="0"/>
                      <a:pt x="432" y="6"/>
                      <a:pt x="440" y="16"/>
                    </a:cubicBezTo>
                    <a:cubicBezTo>
                      <a:pt x="465" y="50"/>
                      <a:pt x="511" y="129"/>
                      <a:pt x="514" y="147"/>
                    </a:cubicBezTo>
                    <a:cubicBezTo>
                      <a:pt x="529" y="231"/>
                      <a:pt x="658" y="240"/>
                      <a:pt x="656" y="108"/>
                    </a:cubicBezTo>
                    <a:cubicBezTo>
                      <a:pt x="655" y="78"/>
                      <a:pt x="648" y="49"/>
                      <a:pt x="640" y="24"/>
                    </a:cubicBezTo>
                    <a:cubicBezTo>
                      <a:pt x="636" y="13"/>
                      <a:pt x="645" y="2"/>
                      <a:pt x="656" y="3"/>
                    </a:cubicBezTo>
                    <a:cubicBezTo>
                      <a:pt x="753" y="14"/>
                      <a:pt x="882" y="53"/>
                      <a:pt x="949" y="135"/>
                    </a:cubicBezTo>
                    <a:cubicBezTo>
                      <a:pt x="962" y="150"/>
                      <a:pt x="967" y="169"/>
                      <a:pt x="963" y="189"/>
                    </a:cubicBezTo>
                    <a:cubicBezTo>
                      <a:pt x="962" y="191"/>
                      <a:pt x="962" y="194"/>
                      <a:pt x="961" y="196"/>
                    </a:cubicBezTo>
                    <a:cubicBezTo>
                      <a:pt x="960" y="201"/>
                      <a:pt x="954" y="202"/>
                      <a:pt x="952" y="198"/>
                    </a:cubicBezTo>
                    <a:cubicBezTo>
                      <a:pt x="916" y="122"/>
                      <a:pt x="872" y="82"/>
                      <a:pt x="815" y="82"/>
                    </a:cubicBezTo>
                    <a:cubicBezTo>
                      <a:pt x="726" y="82"/>
                      <a:pt x="756" y="206"/>
                      <a:pt x="686" y="248"/>
                    </a:cubicBezTo>
                    <a:cubicBezTo>
                      <a:pt x="439" y="396"/>
                      <a:pt x="513" y="71"/>
                      <a:pt x="300" y="71"/>
                    </a:cubicBezTo>
                    <a:cubicBezTo>
                      <a:pt x="268" y="71"/>
                      <a:pt x="244" y="95"/>
                      <a:pt x="241" y="125"/>
                    </a:cubicBezTo>
                    <a:cubicBezTo>
                      <a:pt x="237" y="177"/>
                      <a:pt x="218" y="274"/>
                      <a:pt x="142" y="336"/>
                    </a:cubicBezTo>
                    <a:cubicBezTo>
                      <a:pt x="129" y="347"/>
                      <a:pt x="143" y="370"/>
                      <a:pt x="154" y="383"/>
                    </a:cubicBezTo>
                    <a:cubicBezTo>
                      <a:pt x="175" y="410"/>
                      <a:pt x="216" y="421"/>
                      <a:pt x="311" y="426"/>
                    </a:cubicBezTo>
                    <a:cubicBezTo>
                      <a:pt x="329" y="427"/>
                      <a:pt x="359" y="442"/>
                      <a:pt x="384" y="458"/>
                    </a:cubicBezTo>
                    <a:cubicBezTo>
                      <a:pt x="396" y="465"/>
                      <a:pt x="392" y="483"/>
                      <a:pt x="379" y="486"/>
                    </a:cubicBezTo>
                    <a:cubicBezTo>
                      <a:pt x="343" y="492"/>
                      <a:pt x="297" y="495"/>
                      <a:pt x="251" y="49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32"/>
              <p:cNvSpPr/>
              <p:nvPr/>
            </p:nvSpPr>
            <p:spPr>
              <a:xfrm>
                <a:off x="2325066" y="1230559"/>
                <a:ext cx="143269" cy="258790"/>
              </a:xfrm>
              <a:custGeom>
                <a:rect b="b" l="l" r="r" t="t"/>
                <a:pathLst>
                  <a:path extrusionOk="0" h="457" w="253">
                    <a:moveTo>
                      <a:pt x="27" y="171"/>
                    </a:moveTo>
                    <a:cubicBezTo>
                      <a:pt x="27" y="171"/>
                      <a:pt x="65" y="163"/>
                      <a:pt x="80" y="114"/>
                    </a:cubicBezTo>
                    <a:cubicBezTo>
                      <a:pt x="95" y="65"/>
                      <a:pt x="121" y="0"/>
                      <a:pt x="146" y="34"/>
                    </a:cubicBezTo>
                    <a:cubicBezTo>
                      <a:pt x="170" y="66"/>
                      <a:pt x="252" y="163"/>
                      <a:pt x="241" y="193"/>
                    </a:cubicBezTo>
                    <a:cubicBezTo>
                      <a:pt x="229" y="222"/>
                      <a:pt x="197" y="307"/>
                      <a:pt x="216" y="328"/>
                    </a:cubicBezTo>
                    <a:cubicBezTo>
                      <a:pt x="235" y="348"/>
                      <a:pt x="189" y="443"/>
                      <a:pt x="161" y="452"/>
                    </a:cubicBezTo>
                    <a:cubicBezTo>
                      <a:pt x="148" y="456"/>
                      <a:pt x="117" y="386"/>
                      <a:pt x="83" y="321"/>
                    </a:cubicBezTo>
                    <a:cubicBezTo>
                      <a:pt x="43" y="245"/>
                      <a:pt x="0" y="171"/>
                      <a:pt x="27" y="17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32"/>
              <p:cNvSpPr/>
              <p:nvPr/>
            </p:nvSpPr>
            <p:spPr>
              <a:xfrm>
                <a:off x="2364706" y="1271898"/>
                <a:ext cx="69086" cy="147799"/>
              </a:xfrm>
              <a:custGeom>
                <a:rect b="b" l="l" r="r" t="t"/>
                <a:pathLst>
                  <a:path extrusionOk="0" h="261" w="122">
                    <a:moveTo>
                      <a:pt x="100" y="248"/>
                    </a:moveTo>
                    <a:cubicBezTo>
                      <a:pt x="97" y="258"/>
                      <a:pt x="84" y="260"/>
                      <a:pt x="79" y="250"/>
                    </a:cubicBezTo>
                    <a:cubicBezTo>
                      <a:pt x="56" y="204"/>
                      <a:pt x="26" y="152"/>
                      <a:pt x="3" y="104"/>
                    </a:cubicBezTo>
                    <a:cubicBezTo>
                      <a:pt x="0" y="99"/>
                      <a:pt x="2" y="93"/>
                      <a:pt x="6" y="90"/>
                    </a:cubicBezTo>
                    <a:cubicBezTo>
                      <a:pt x="23" y="77"/>
                      <a:pt x="40" y="56"/>
                      <a:pt x="51" y="23"/>
                    </a:cubicBezTo>
                    <a:cubicBezTo>
                      <a:pt x="52" y="19"/>
                      <a:pt x="54" y="15"/>
                      <a:pt x="55" y="10"/>
                    </a:cubicBezTo>
                    <a:cubicBezTo>
                      <a:pt x="58" y="2"/>
                      <a:pt x="69" y="0"/>
                      <a:pt x="75" y="7"/>
                    </a:cubicBezTo>
                    <a:cubicBezTo>
                      <a:pt x="92" y="30"/>
                      <a:pt x="112" y="57"/>
                      <a:pt x="120" y="74"/>
                    </a:cubicBezTo>
                    <a:cubicBezTo>
                      <a:pt x="121" y="77"/>
                      <a:pt x="121" y="80"/>
                      <a:pt x="120" y="83"/>
                    </a:cubicBezTo>
                    <a:cubicBezTo>
                      <a:pt x="91" y="162"/>
                      <a:pt x="84" y="209"/>
                      <a:pt x="99" y="239"/>
                    </a:cubicBezTo>
                    <a:cubicBezTo>
                      <a:pt x="101" y="242"/>
                      <a:pt x="101" y="245"/>
                      <a:pt x="100" y="248"/>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32"/>
              <p:cNvSpPr/>
              <p:nvPr/>
            </p:nvSpPr>
            <p:spPr>
              <a:xfrm>
                <a:off x="1776904" y="1532387"/>
                <a:ext cx="229911" cy="574208"/>
              </a:xfrm>
              <a:custGeom>
                <a:rect b="b" l="l" r="r" t="t"/>
                <a:pathLst>
                  <a:path extrusionOk="0" h="1014" w="406">
                    <a:moveTo>
                      <a:pt x="281" y="554"/>
                    </a:moveTo>
                    <a:cubicBezTo>
                      <a:pt x="252" y="521"/>
                      <a:pt x="107" y="517"/>
                      <a:pt x="72" y="495"/>
                    </a:cubicBezTo>
                    <a:cubicBezTo>
                      <a:pt x="53" y="483"/>
                      <a:pt x="40" y="464"/>
                      <a:pt x="37" y="441"/>
                    </a:cubicBezTo>
                    <a:cubicBezTo>
                      <a:pt x="15" y="307"/>
                      <a:pt x="153" y="264"/>
                      <a:pt x="254" y="268"/>
                    </a:cubicBezTo>
                    <a:cubicBezTo>
                      <a:pt x="243" y="217"/>
                      <a:pt x="210" y="125"/>
                      <a:pt x="178" y="84"/>
                    </a:cubicBezTo>
                    <a:cubicBezTo>
                      <a:pt x="151" y="50"/>
                      <a:pt x="81" y="18"/>
                      <a:pt x="28" y="0"/>
                    </a:cubicBezTo>
                    <a:cubicBezTo>
                      <a:pt x="17" y="47"/>
                      <a:pt x="2" y="171"/>
                      <a:pt x="1" y="422"/>
                    </a:cubicBezTo>
                    <a:cubicBezTo>
                      <a:pt x="0" y="584"/>
                      <a:pt x="74" y="612"/>
                      <a:pt x="164" y="612"/>
                    </a:cubicBezTo>
                    <a:cubicBezTo>
                      <a:pt x="239" y="612"/>
                      <a:pt x="298" y="646"/>
                      <a:pt x="311" y="716"/>
                    </a:cubicBezTo>
                    <a:cubicBezTo>
                      <a:pt x="342" y="863"/>
                      <a:pt x="221" y="1013"/>
                      <a:pt x="312" y="942"/>
                    </a:cubicBezTo>
                    <a:cubicBezTo>
                      <a:pt x="405" y="869"/>
                      <a:pt x="405" y="869"/>
                      <a:pt x="398" y="803"/>
                    </a:cubicBezTo>
                    <a:cubicBezTo>
                      <a:pt x="392" y="743"/>
                      <a:pt x="311" y="588"/>
                      <a:pt x="281" y="554"/>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32"/>
              <p:cNvSpPr/>
              <p:nvPr/>
            </p:nvSpPr>
            <p:spPr>
              <a:xfrm>
                <a:off x="1805785" y="2290071"/>
                <a:ext cx="92870" cy="66255"/>
              </a:xfrm>
              <a:custGeom>
                <a:rect b="b" l="l" r="r" t="t"/>
                <a:pathLst>
                  <a:path extrusionOk="0" h="117" w="164">
                    <a:moveTo>
                      <a:pt x="1" y="0"/>
                    </a:moveTo>
                    <a:cubicBezTo>
                      <a:pt x="4" y="41"/>
                      <a:pt x="0" y="85"/>
                      <a:pt x="57" y="109"/>
                    </a:cubicBezTo>
                    <a:cubicBezTo>
                      <a:pt x="98" y="116"/>
                      <a:pt x="149" y="90"/>
                      <a:pt x="163" y="67"/>
                    </a:cubicBezTo>
                    <a:cubicBezTo>
                      <a:pt x="73" y="97"/>
                      <a:pt x="31" y="65"/>
                      <a:pt x="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32"/>
              <p:cNvSpPr/>
              <p:nvPr/>
            </p:nvSpPr>
            <p:spPr>
              <a:xfrm>
                <a:off x="2066275" y="1673391"/>
                <a:ext cx="558355" cy="492664"/>
              </a:xfrm>
              <a:custGeom>
                <a:rect b="b" l="l" r="r" t="t"/>
                <a:pathLst>
                  <a:path extrusionOk="0" h="870" w="986">
                    <a:moveTo>
                      <a:pt x="881" y="60"/>
                    </a:moveTo>
                    <a:cubicBezTo>
                      <a:pt x="912" y="38"/>
                      <a:pt x="942" y="27"/>
                      <a:pt x="979" y="17"/>
                    </a:cubicBezTo>
                    <a:cubicBezTo>
                      <a:pt x="983" y="16"/>
                      <a:pt x="985" y="12"/>
                      <a:pt x="984" y="7"/>
                    </a:cubicBezTo>
                    <a:cubicBezTo>
                      <a:pt x="983" y="2"/>
                      <a:pt x="978" y="0"/>
                      <a:pt x="974" y="2"/>
                    </a:cubicBezTo>
                    <a:cubicBezTo>
                      <a:pt x="943" y="10"/>
                      <a:pt x="888" y="32"/>
                      <a:pt x="866" y="46"/>
                    </a:cubicBezTo>
                    <a:cubicBezTo>
                      <a:pt x="848" y="58"/>
                      <a:pt x="802" y="101"/>
                      <a:pt x="761" y="169"/>
                    </a:cubicBezTo>
                    <a:cubicBezTo>
                      <a:pt x="712" y="251"/>
                      <a:pt x="571" y="443"/>
                      <a:pt x="510" y="491"/>
                    </a:cubicBezTo>
                    <a:cubicBezTo>
                      <a:pt x="414" y="566"/>
                      <a:pt x="271" y="564"/>
                      <a:pt x="160" y="586"/>
                    </a:cubicBezTo>
                    <a:cubicBezTo>
                      <a:pt x="147" y="607"/>
                      <a:pt x="128" y="673"/>
                      <a:pt x="119" y="706"/>
                    </a:cubicBezTo>
                    <a:cubicBezTo>
                      <a:pt x="85" y="832"/>
                      <a:pt x="0" y="869"/>
                      <a:pt x="25" y="869"/>
                    </a:cubicBezTo>
                    <a:cubicBezTo>
                      <a:pt x="70" y="869"/>
                      <a:pt x="106" y="786"/>
                      <a:pt x="136" y="733"/>
                    </a:cubicBezTo>
                    <a:cubicBezTo>
                      <a:pt x="161" y="689"/>
                      <a:pt x="179" y="661"/>
                      <a:pt x="198" y="639"/>
                    </a:cubicBezTo>
                    <a:cubicBezTo>
                      <a:pt x="239" y="613"/>
                      <a:pt x="413" y="566"/>
                      <a:pt x="413" y="566"/>
                    </a:cubicBezTo>
                    <a:cubicBezTo>
                      <a:pt x="579" y="520"/>
                      <a:pt x="716" y="272"/>
                      <a:pt x="757" y="205"/>
                    </a:cubicBezTo>
                    <a:cubicBezTo>
                      <a:pt x="827" y="94"/>
                      <a:pt x="880" y="61"/>
                      <a:pt x="881" y="6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32"/>
              <p:cNvSpPr/>
              <p:nvPr/>
            </p:nvSpPr>
            <p:spPr>
              <a:xfrm>
                <a:off x="1680070" y="1775888"/>
                <a:ext cx="1011381" cy="740128"/>
              </a:xfrm>
              <a:custGeom>
                <a:rect b="b" l="l" r="r" t="t"/>
                <a:pathLst>
                  <a:path extrusionOk="0" h="1307" w="1786">
                    <a:moveTo>
                      <a:pt x="1785" y="0"/>
                    </a:moveTo>
                    <a:cubicBezTo>
                      <a:pt x="1758" y="43"/>
                      <a:pt x="1741" y="66"/>
                      <a:pt x="1677" y="98"/>
                    </a:cubicBezTo>
                    <a:cubicBezTo>
                      <a:pt x="1613" y="130"/>
                      <a:pt x="1571" y="176"/>
                      <a:pt x="1524" y="248"/>
                    </a:cubicBezTo>
                    <a:cubicBezTo>
                      <a:pt x="1476" y="320"/>
                      <a:pt x="1388" y="410"/>
                      <a:pt x="1345" y="443"/>
                    </a:cubicBezTo>
                    <a:cubicBezTo>
                      <a:pt x="1302" y="476"/>
                      <a:pt x="1217" y="614"/>
                      <a:pt x="1150" y="705"/>
                    </a:cubicBezTo>
                    <a:cubicBezTo>
                      <a:pt x="1082" y="796"/>
                      <a:pt x="768" y="871"/>
                      <a:pt x="703" y="892"/>
                    </a:cubicBezTo>
                    <a:cubicBezTo>
                      <a:pt x="638" y="913"/>
                      <a:pt x="600" y="954"/>
                      <a:pt x="541" y="1018"/>
                    </a:cubicBezTo>
                    <a:cubicBezTo>
                      <a:pt x="482" y="1083"/>
                      <a:pt x="408" y="1163"/>
                      <a:pt x="359" y="1194"/>
                    </a:cubicBezTo>
                    <a:cubicBezTo>
                      <a:pt x="308" y="1224"/>
                      <a:pt x="112" y="1267"/>
                      <a:pt x="85" y="1251"/>
                    </a:cubicBezTo>
                    <a:cubicBezTo>
                      <a:pt x="58" y="1235"/>
                      <a:pt x="56" y="1096"/>
                      <a:pt x="56" y="1096"/>
                    </a:cubicBezTo>
                    <a:lnTo>
                      <a:pt x="0" y="1266"/>
                    </a:lnTo>
                    <a:cubicBezTo>
                      <a:pt x="0" y="1266"/>
                      <a:pt x="47" y="1286"/>
                      <a:pt x="49" y="1306"/>
                    </a:cubicBezTo>
                    <a:cubicBezTo>
                      <a:pt x="49" y="1306"/>
                      <a:pt x="60" y="1283"/>
                      <a:pt x="102" y="1283"/>
                    </a:cubicBezTo>
                    <a:cubicBezTo>
                      <a:pt x="144" y="1283"/>
                      <a:pt x="311" y="1247"/>
                      <a:pt x="365" y="1210"/>
                    </a:cubicBezTo>
                    <a:cubicBezTo>
                      <a:pt x="419" y="1173"/>
                      <a:pt x="532" y="1062"/>
                      <a:pt x="556" y="1027"/>
                    </a:cubicBezTo>
                    <a:cubicBezTo>
                      <a:pt x="581" y="991"/>
                      <a:pt x="659" y="916"/>
                      <a:pt x="713" y="906"/>
                    </a:cubicBezTo>
                    <a:cubicBezTo>
                      <a:pt x="768" y="896"/>
                      <a:pt x="1111" y="805"/>
                      <a:pt x="1162" y="719"/>
                    </a:cubicBezTo>
                    <a:cubicBezTo>
                      <a:pt x="1214" y="633"/>
                      <a:pt x="1323" y="475"/>
                      <a:pt x="1366" y="442"/>
                    </a:cubicBezTo>
                    <a:cubicBezTo>
                      <a:pt x="1410" y="410"/>
                      <a:pt x="1503" y="307"/>
                      <a:pt x="1536" y="253"/>
                    </a:cubicBezTo>
                    <a:cubicBezTo>
                      <a:pt x="1569" y="199"/>
                      <a:pt x="1619" y="135"/>
                      <a:pt x="1667" y="114"/>
                    </a:cubicBezTo>
                    <a:cubicBezTo>
                      <a:pt x="1714" y="93"/>
                      <a:pt x="1775" y="60"/>
                      <a:pt x="178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32"/>
              <p:cNvSpPr/>
              <p:nvPr/>
            </p:nvSpPr>
            <p:spPr>
              <a:xfrm>
                <a:off x="1701022" y="2959415"/>
                <a:ext cx="971174" cy="130244"/>
              </a:xfrm>
              <a:custGeom>
                <a:rect b="b" l="l" r="r" t="t"/>
                <a:pathLst>
                  <a:path extrusionOk="0" h="230" w="1715">
                    <a:moveTo>
                      <a:pt x="0" y="28"/>
                    </a:moveTo>
                    <a:lnTo>
                      <a:pt x="13" y="38"/>
                    </a:lnTo>
                    <a:cubicBezTo>
                      <a:pt x="13" y="38"/>
                      <a:pt x="46" y="34"/>
                      <a:pt x="68" y="47"/>
                    </a:cubicBezTo>
                    <a:cubicBezTo>
                      <a:pt x="90" y="59"/>
                      <a:pt x="178" y="99"/>
                      <a:pt x="221" y="117"/>
                    </a:cubicBezTo>
                    <a:cubicBezTo>
                      <a:pt x="263" y="135"/>
                      <a:pt x="362" y="155"/>
                      <a:pt x="392" y="191"/>
                    </a:cubicBezTo>
                    <a:cubicBezTo>
                      <a:pt x="421" y="226"/>
                      <a:pt x="426" y="229"/>
                      <a:pt x="437" y="228"/>
                    </a:cubicBezTo>
                    <a:cubicBezTo>
                      <a:pt x="447" y="227"/>
                      <a:pt x="471" y="211"/>
                      <a:pt x="536" y="198"/>
                    </a:cubicBezTo>
                    <a:cubicBezTo>
                      <a:pt x="600" y="186"/>
                      <a:pt x="773" y="130"/>
                      <a:pt x="791" y="132"/>
                    </a:cubicBezTo>
                    <a:cubicBezTo>
                      <a:pt x="809" y="133"/>
                      <a:pt x="862" y="91"/>
                      <a:pt x="925" y="85"/>
                    </a:cubicBezTo>
                    <a:cubicBezTo>
                      <a:pt x="989" y="79"/>
                      <a:pt x="1022" y="72"/>
                      <a:pt x="1088" y="90"/>
                    </a:cubicBezTo>
                    <a:cubicBezTo>
                      <a:pt x="1153" y="108"/>
                      <a:pt x="1269" y="132"/>
                      <a:pt x="1416" y="120"/>
                    </a:cubicBezTo>
                    <a:cubicBezTo>
                      <a:pt x="1562" y="108"/>
                      <a:pt x="1706" y="39"/>
                      <a:pt x="1714" y="0"/>
                    </a:cubicBezTo>
                    <a:cubicBezTo>
                      <a:pt x="1714" y="0"/>
                      <a:pt x="1669" y="33"/>
                      <a:pt x="1600" y="58"/>
                    </a:cubicBezTo>
                    <a:cubicBezTo>
                      <a:pt x="1532" y="83"/>
                      <a:pt x="1448" y="98"/>
                      <a:pt x="1362" y="99"/>
                    </a:cubicBezTo>
                    <a:cubicBezTo>
                      <a:pt x="1276" y="101"/>
                      <a:pt x="1076" y="71"/>
                      <a:pt x="1014" y="61"/>
                    </a:cubicBezTo>
                    <a:cubicBezTo>
                      <a:pt x="976" y="55"/>
                      <a:pt x="963" y="50"/>
                      <a:pt x="945" y="57"/>
                    </a:cubicBezTo>
                    <a:cubicBezTo>
                      <a:pt x="927" y="62"/>
                      <a:pt x="800" y="112"/>
                      <a:pt x="733" y="134"/>
                    </a:cubicBezTo>
                    <a:cubicBezTo>
                      <a:pt x="667" y="157"/>
                      <a:pt x="455" y="208"/>
                      <a:pt x="437" y="202"/>
                    </a:cubicBezTo>
                    <a:cubicBezTo>
                      <a:pt x="419" y="197"/>
                      <a:pt x="403" y="161"/>
                      <a:pt x="345" y="145"/>
                    </a:cubicBezTo>
                    <a:cubicBezTo>
                      <a:pt x="287" y="130"/>
                      <a:pt x="171" y="81"/>
                      <a:pt x="147" y="67"/>
                    </a:cubicBezTo>
                    <a:cubicBezTo>
                      <a:pt x="123" y="53"/>
                      <a:pt x="21" y="28"/>
                      <a:pt x="14" y="18"/>
                    </a:cubicBezTo>
                    <a:cubicBezTo>
                      <a:pt x="7" y="8"/>
                      <a:pt x="0" y="28"/>
                      <a:pt x="0" y="2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ranioencephalic Trauma Case Report by Slidesgo">
  <a:themeElements>
    <a:clrScheme name="Simple Light">
      <a:dk1>
        <a:srgbClr val="272727"/>
      </a:dk1>
      <a:lt1>
        <a:srgbClr val="FBFBFB"/>
      </a:lt1>
      <a:dk2>
        <a:srgbClr val="B4B9B5"/>
      </a:dk2>
      <a:lt2>
        <a:srgbClr val="D1D3D0"/>
      </a:lt2>
      <a:accent1>
        <a:srgbClr val="E5E7E4"/>
      </a:accent1>
      <a:accent2>
        <a:srgbClr val="D5F1F4"/>
      </a:accent2>
      <a:accent3>
        <a:srgbClr val="BDDADE"/>
      </a:accent3>
      <a:accent4>
        <a:srgbClr val="99BABF"/>
      </a:accent4>
      <a:accent5>
        <a:srgbClr val="759B9E"/>
      </a:accent5>
      <a:accent6>
        <a:srgbClr val="FFFFFF"/>
      </a:accent6>
      <a:hlink>
        <a:srgbClr val="27272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