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3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4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5.xml" ContentType="application/vnd.openxmlformats-officedocument.theme+xml"/>
  <Override PartName="/ppt/slideLayouts/slideLayout146.xml" ContentType="application/vnd.openxmlformats-officedocument.presentationml.slideLayout+xml"/>
  <Override PartName="/ppt/theme/theme6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701" r:id="rId2"/>
    <p:sldMasterId id="2147483704" r:id="rId3"/>
    <p:sldMasterId id="2147483763" r:id="rId4"/>
    <p:sldMasterId id="2147483825" r:id="rId5"/>
    <p:sldMasterId id="2147483828" r:id="rId6"/>
    <p:sldMasterId id="2147483845" r:id="rId7"/>
    <p:sldMasterId id="2147483886" r:id="rId8"/>
  </p:sldMasterIdLst>
  <p:notesMasterIdLst>
    <p:notesMasterId r:id="rId35"/>
  </p:notesMasterIdLst>
  <p:sldIdLst>
    <p:sldId id="256" r:id="rId9"/>
    <p:sldId id="258" r:id="rId10"/>
    <p:sldId id="257" r:id="rId11"/>
    <p:sldId id="259" r:id="rId12"/>
    <p:sldId id="260" r:id="rId13"/>
    <p:sldId id="261" r:id="rId14"/>
    <p:sldId id="264" r:id="rId15"/>
    <p:sldId id="323" r:id="rId16"/>
    <p:sldId id="322" r:id="rId17"/>
    <p:sldId id="330" r:id="rId18"/>
    <p:sldId id="262" r:id="rId19"/>
    <p:sldId id="263" r:id="rId20"/>
    <p:sldId id="331" r:id="rId21"/>
    <p:sldId id="320" r:id="rId22"/>
    <p:sldId id="332" r:id="rId23"/>
    <p:sldId id="324" r:id="rId24"/>
    <p:sldId id="267" r:id="rId25"/>
    <p:sldId id="268" r:id="rId26"/>
    <p:sldId id="269" r:id="rId27"/>
    <p:sldId id="325" r:id="rId28"/>
    <p:sldId id="326" r:id="rId29"/>
    <p:sldId id="333" r:id="rId30"/>
    <p:sldId id="334" r:id="rId31"/>
    <p:sldId id="327" r:id="rId32"/>
    <p:sldId id="328" r:id="rId33"/>
    <p:sldId id="329" r:id="rId3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88EE2E-ABAE-4CD0-BB51-29F91AF96CB2}" v="69" dt="2025-03-28T16:01:22.0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>
        <p:scale>
          <a:sx n="78" d="100"/>
          <a:sy n="78" d="100"/>
        </p:scale>
        <p:origin x="180" y="-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90B92-6B73-4223-B4D0-07CFE78EFFC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9F77C-CE74-443C-8A1D-0145C88C1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53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9F77C-CE74-443C-8A1D-0145C88C1C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80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38AB1-86CB-EB40-B58E-CCD01318F8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71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38AB1-86CB-EB40-B58E-CCD01318F8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73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38AB1-86CB-EB40-B58E-CCD01318F8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38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A5EFA-EF64-47A9-9342-2E239E59A00A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6166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A5EFA-EF64-47A9-9342-2E239E59A00A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2863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A5EFA-EF64-47A9-9342-2E239E59A00A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219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7.xml"/><Relationship Id="rId4" Type="http://schemas.openxmlformats.org/officeDocument/2006/relationships/hyperlink" Target="http://bit.ly/2TtBDfr" TargetMode="Externa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800" y="1245633"/>
            <a:ext cx="6703600" cy="33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50800" y="4356784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5400000">
            <a:off x="429537" y="5547195"/>
            <a:ext cx="474951" cy="60899"/>
            <a:chOff x="1343600" y="1175650"/>
            <a:chExt cx="517075" cy="66300"/>
          </a:xfrm>
        </p:grpSpPr>
        <p:sp>
          <p:nvSpPr>
            <p:cNvPr id="12" name="Google Shape;12;p2"/>
            <p:cNvSpPr/>
            <p:nvPr/>
          </p:nvSpPr>
          <p:spPr>
            <a:xfrm>
              <a:off x="1343600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433755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523910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614065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704220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794375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14587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954384"/>
            <a:ext cx="8768000" cy="22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subTitle" idx="1"/>
          </p:nvPr>
        </p:nvSpPr>
        <p:spPr>
          <a:xfrm>
            <a:off x="1712000" y="4240817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277" name="Google Shape;277;p11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0" name="Google Shape;280;p11"/>
          <p:cNvGrpSpPr/>
          <p:nvPr/>
        </p:nvGrpSpPr>
        <p:grpSpPr>
          <a:xfrm rot="5400000" flipH="1">
            <a:off x="11003737" y="1275061"/>
            <a:ext cx="474951" cy="60899"/>
            <a:chOff x="1343600" y="1175650"/>
            <a:chExt cx="517075" cy="66300"/>
          </a:xfrm>
        </p:grpSpPr>
        <p:sp>
          <p:nvSpPr>
            <p:cNvPr id="281" name="Google Shape;281;p11"/>
            <p:cNvSpPr/>
            <p:nvPr/>
          </p:nvSpPr>
          <p:spPr>
            <a:xfrm>
              <a:off x="1343600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1433755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1523910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1614065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1704220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1794375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7" name="Google Shape;287;p11"/>
          <p:cNvGrpSpPr/>
          <p:nvPr/>
        </p:nvGrpSpPr>
        <p:grpSpPr>
          <a:xfrm>
            <a:off x="11003732" y="5663811"/>
            <a:ext cx="475003" cy="475003"/>
            <a:chOff x="5241900" y="351525"/>
            <a:chExt cx="845400" cy="845400"/>
          </a:xfrm>
        </p:grpSpPr>
        <p:sp>
          <p:nvSpPr>
            <p:cNvPr id="288" name="Google Shape;288;p11"/>
            <p:cNvSpPr/>
            <p:nvPr/>
          </p:nvSpPr>
          <p:spPr>
            <a:xfrm>
              <a:off x="5241900" y="351525"/>
              <a:ext cx="845400" cy="845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5426925" y="472350"/>
              <a:ext cx="551400" cy="5514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5823525" y="883125"/>
              <a:ext cx="154800" cy="154800"/>
            </a:xfrm>
            <a:prstGeom prst="teardrop">
              <a:avLst>
                <a:gd name="adj" fmla="val 1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5521510" y="853125"/>
              <a:ext cx="286200" cy="214800"/>
            </a:xfrm>
            <a:prstGeom prst="parallelogram">
              <a:avLst>
                <a:gd name="adj" fmla="val 11269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342925" y="855500"/>
              <a:ext cx="84000" cy="840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293" name="Google Shape;293;p11"/>
            <p:cNvCxnSpPr/>
            <p:nvPr/>
          </p:nvCxnSpPr>
          <p:spPr>
            <a:xfrm>
              <a:off x="5365726" y="410650"/>
              <a:ext cx="0" cy="262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94" name="Google Shape;294;p11"/>
          <p:cNvCxnSpPr/>
          <p:nvPr/>
        </p:nvCxnSpPr>
        <p:spPr>
          <a:xfrm>
            <a:off x="11241217" y="2603233"/>
            <a:ext cx="0" cy="248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410832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5" name="Google Shape;175;p19"/>
          <p:cNvSpPr/>
          <p:nvPr/>
        </p:nvSpPr>
        <p:spPr>
          <a:xfrm>
            <a:off x="428487" y="276405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76" name="Google Shape;176;p19"/>
          <p:cNvSpPr/>
          <p:nvPr/>
        </p:nvSpPr>
        <p:spPr>
          <a:xfrm>
            <a:off x="410272" y="6343857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77" name="Google Shape;177;p19"/>
          <p:cNvSpPr/>
          <p:nvPr/>
        </p:nvSpPr>
        <p:spPr>
          <a:xfrm>
            <a:off x="11581860" y="3795946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78" name="Google Shape;178;p19"/>
          <p:cNvGrpSpPr/>
          <p:nvPr/>
        </p:nvGrpSpPr>
        <p:grpSpPr>
          <a:xfrm>
            <a:off x="523446" y="5792423"/>
            <a:ext cx="26725" cy="226528"/>
            <a:chOff x="3923895" y="3936660"/>
            <a:chExt cx="48300" cy="409388"/>
          </a:xfrm>
        </p:grpSpPr>
        <p:sp>
          <p:nvSpPr>
            <p:cNvPr id="179" name="Google Shape;179;p19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0" name="Google Shape;180;p19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1" name="Google Shape;181;p19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82" name="Google Shape;182;p19"/>
          <p:cNvSpPr/>
          <p:nvPr/>
        </p:nvSpPr>
        <p:spPr>
          <a:xfrm rot="-5400000">
            <a:off x="8493500" y="5491767"/>
            <a:ext cx="905533" cy="1865933"/>
          </a:xfrm>
          <a:custGeom>
            <a:avLst/>
            <a:gdLst/>
            <a:ahLst/>
            <a:cxnLst/>
            <a:rect l="l" t="t" r="r" b="b"/>
            <a:pathLst>
              <a:path w="27166" h="55978" extrusionOk="0">
                <a:moveTo>
                  <a:pt x="46" y="0"/>
                </a:moveTo>
                <a:lnTo>
                  <a:pt x="0" y="55978"/>
                </a:lnTo>
                <a:cubicBezTo>
                  <a:pt x="137" y="55795"/>
                  <a:pt x="229" y="55612"/>
                  <a:pt x="320" y="55383"/>
                </a:cubicBezTo>
                <a:cubicBezTo>
                  <a:pt x="549" y="54240"/>
                  <a:pt x="686" y="53051"/>
                  <a:pt x="1006" y="51907"/>
                </a:cubicBezTo>
                <a:cubicBezTo>
                  <a:pt x="2470" y="46054"/>
                  <a:pt x="5625" y="41206"/>
                  <a:pt x="9924" y="37044"/>
                </a:cubicBezTo>
                <a:cubicBezTo>
                  <a:pt x="14635" y="32425"/>
                  <a:pt x="20077" y="29178"/>
                  <a:pt x="26754" y="28218"/>
                </a:cubicBezTo>
                <a:cubicBezTo>
                  <a:pt x="26845" y="28172"/>
                  <a:pt x="26937" y="28080"/>
                  <a:pt x="27166" y="27943"/>
                </a:cubicBezTo>
                <a:cubicBezTo>
                  <a:pt x="25794" y="27623"/>
                  <a:pt x="24467" y="27349"/>
                  <a:pt x="23187" y="26983"/>
                </a:cubicBezTo>
                <a:cubicBezTo>
                  <a:pt x="15641" y="24605"/>
                  <a:pt x="9833" y="19894"/>
                  <a:pt x="5397" y="13491"/>
                </a:cubicBezTo>
                <a:cubicBezTo>
                  <a:pt x="2790" y="9924"/>
                  <a:pt x="1143" y="5763"/>
                  <a:pt x="503" y="1418"/>
                </a:cubicBezTo>
                <a:cubicBezTo>
                  <a:pt x="412" y="915"/>
                  <a:pt x="229" y="457"/>
                  <a:pt x="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83" name="Google Shape;183;p19"/>
          <p:cNvSpPr/>
          <p:nvPr/>
        </p:nvSpPr>
        <p:spPr>
          <a:xfrm>
            <a:off x="11607801" y="240666"/>
            <a:ext cx="253079" cy="248663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06736206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dk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"/>
          <p:cNvSpPr txBox="1">
            <a:spLocks noGrp="1"/>
          </p:cNvSpPr>
          <p:nvPr>
            <p:ph type="title"/>
          </p:nvPr>
        </p:nvSpPr>
        <p:spPr>
          <a:xfrm>
            <a:off x="960000" y="59486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6" name="Google Shape;186;p20"/>
          <p:cNvSpPr/>
          <p:nvPr/>
        </p:nvSpPr>
        <p:spPr>
          <a:xfrm flipH="1">
            <a:off x="359994" y="3196370"/>
            <a:ext cx="253079" cy="248663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87" name="Google Shape;187;p20"/>
          <p:cNvSpPr/>
          <p:nvPr/>
        </p:nvSpPr>
        <p:spPr>
          <a:xfrm flipH="1">
            <a:off x="258553" y="495327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88" name="Google Shape;188;p20"/>
          <p:cNvSpPr/>
          <p:nvPr/>
        </p:nvSpPr>
        <p:spPr>
          <a:xfrm flipH="1">
            <a:off x="11581865" y="6343857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89" name="Google Shape;189;p20"/>
          <p:cNvSpPr/>
          <p:nvPr/>
        </p:nvSpPr>
        <p:spPr>
          <a:xfrm flipH="1">
            <a:off x="360006" y="5920762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90" name="Google Shape;190;p20"/>
          <p:cNvGrpSpPr/>
          <p:nvPr/>
        </p:nvGrpSpPr>
        <p:grpSpPr>
          <a:xfrm flipH="1">
            <a:off x="11695034" y="5792423"/>
            <a:ext cx="26725" cy="226528"/>
            <a:chOff x="3923895" y="3936660"/>
            <a:chExt cx="48300" cy="409388"/>
          </a:xfrm>
        </p:grpSpPr>
        <p:sp>
          <p:nvSpPr>
            <p:cNvPr id="191" name="Google Shape;191;p20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" name="Google Shape;192;p20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" name="Google Shape;193;p20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94" name="Google Shape;194;p20"/>
          <p:cNvSpPr/>
          <p:nvPr/>
        </p:nvSpPr>
        <p:spPr>
          <a:xfrm flipH="1">
            <a:off x="11480420" y="3096701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95" name="Google Shape;195;p20"/>
          <p:cNvSpPr/>
          <p:nvPr/>
        </p:nvSpPr>
        <p:spPr>
          <a:xfrm rot="-5400000">
            <a:off x="8972100" y="5472267"/>
            <a:ext cx="905533" cy="1865933"/>
          </a:xfrm>
          <a:custGeom>
            <a:avLst/>
            <a:gdLst/>
            <a:ahLst/>
            <a:cxnLst/>
            <a:rect l="l" t="t" r="r" b="b"/>
            <a:pathLst>
              <a:path w="27166" h="55978" extrusionOk="0">
                <a:moveTo>
                  <a:pt x="46" y="0"/>
                </a:moveTo>
                <a:lnTo>
                  <a:pt x="0" y="55978"/>
                </a:lnTo>
                <a:cubicBezTo>
                  <a:pt x="137" y="55795"/>
                  <a:pt x="229" y="55612"/>
                  <a:pt x="320" y="55383"/>
                </a:cubicBezTo>
                <a:cubicBezTo>
                  <a:pt x="549" y="54240"/>
                  <a:pt x="686" y="53051"/>
                  <a:pt x="1006" y="51907"/>
                </a:cubicBezTo>
                <a:cubicBezTo>
                  <a:pt x="2470" y="46054"/>
                  <a:pt x="5625" y="41206"/>
                  <a:pt x="9924" y="37044"/>
                </a:cubicBezTo>
                <a:cubicBezTo>
                  <a:pt x="14635" y="32425"/>
                  <a:pt x="20077" y="29178"/>
                  <a:pt x="26754" y="28218"/>
                </a:cubicBezTo>
                <a:cubicBezTo>
                  <a:pt x="26845" y="28172"/>
                  <a:pt x="26937" y="28080"/>
                  <a:pt x="27166" y="27943"/>
                </a:cubicBezTo>
                <a:cubicBezTo>
                  <a:pt x="25794" y="27623"/>
                  <a:pt x="24467" y="27349"/>
                  <a:pt x="23187" y="26983"/>
                </a:cubicBezTo>
                <a:cubicBezTo>
                  <a:pt x="15641" y="24605"/>
                  <a:pt x="9833" y="19894"/>
                  <a:pt x="5397" y="13491"/>
                </a:cubicBezTo>
                <a:cubicBezTo>
                  <a:pt x="2790" y="9924"/>
                  <a:pt x="1143" y="5763"/>
                  <a:pt x="503" y="1418"/>
                </a:cubicBezTo>
                <a:cubicBezTo>
                  <a:pt x="412" y="915"/>
                  <a:pt x="229" y="457"/>
                  <a:pt x="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96" name="Google Shape;196;p20"/>
          <p:cNvSpPr/>
          <p:nvPr/>
        </p:nvSpPr>
        <p:spPr>
          <a:xfrm flipH="1">
            <a:off x="11600074" y="276405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9559888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bg>
      <p:bgPr>
        <a:solidFill>
          <a:schemeClr val="dk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 txBox="1">
            <a:spLocks noGrp="1"/>
          </p:cNvSpPr>
          <p:nvPr>
            <p:ph type="title"/>
          </p:nvPr>
        </p:nvSpPr>
        <p:spPr>
          <a:xfrm>
            <a:off x="960000" y="59486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9" name="Google Shape;199;p21"/>
          <p:cNvSpPr/>
          <p:nvPr/>
        </p:nvSpPr>
        <p:spPr>
          <a:xfrm flipH="1">
            <a:off x="359994" y="3196370"/>
            <a:ext cx="253079" cy="248663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00" name="Google Shape;200;p21"/>
          <p:cNvSpPr/>
          <p:nvPr/>
        </p:nvSpPr>
        <p:spPr>
          <a:xfrm flipH="1">
            <a:off x="258553" y="495327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01" name="Google Shape;201;p21"/>
          <p:cNvSpPr/>
          <p:nvPr/>
        </p:nvSpPr>
        <p:spPr>
          <a:xfrm flipH="1">
            <a:off x="11581865" y="6343857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02" name="Google Shape;202;p21"/>
          <p:cNvSpPr/>
          <p:nvPr/>
        </p:nvSpPr>
        <p:spPr>
          <a:xfrm flipH="1">
            <a:off x="360006" y="5920762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03" name="Google Shape;203;p21"/>
          <p:cNvGrpSpPr/>
          <p:nvPr/>
        </p:nvGrpSpPr>
        <p:grpSpPr>
          <a:xfrm flipH="1">
            <a:off x="11695034" y="5792423"/>
            <a:ext cx="26725" cy="226528"/>
            <a:chOff x="3923895" y="3936660"/>
            <a:chExt cx="48300" cy="409388"/>
          </a:xfrm>
        </p:grpSpPr>
        <p:sp>
          <p:nvSpPr>
            <p:cNvPr id="204" name="Google Shape;204;p21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5" name="Google Shape;205;p21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6" name="Google Shape;206;p21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07" name="Google Shape;207;p21"/>
          <p:cNvSpPr/>
          <p:nvPr/>
        </p:nvSpPr>
        <p:spPr>
          <a:xfrm flipH="1">
            <a:off x="11480420" y="3096701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08" name="Google Shape;208;p21"/>
          <p:cNvSpPr/>
          <p:nvPr/>
        </p:nvSpPr>
        <p:spPr>
          <a:xfrm flipH="1">
            <a:off x="11600074" y="276405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09" name="Google Shape;209;p21"/>
          <p:cNvSpPr/>
          <p:nvPr/>
        </p:nvSpPr>
        <p:spPr>
          <a:xfrm rot="-5400000">
            <a:off x="5643243" y="5472267"/>
            <a:ext cx="905533" cy="1865933"/>
          </a:xfrm>
          <a:custGeom>
            <a:avLst/>
            <a:gdLst/>
            <a:ahLst/>
            <a:cxnLst/>
            <a:rect l="l" t="t" r="r" b="b"/>
            <a:pathLst>
              <a:path w="27166" h="55978" extrusionOk="0">
                <a:moveTo>
                  <a:pt x="46" y="0"/>
                </a:moveTo>
                <a:lnTo>
                  <a:pt x="0" y="55978"/>
                </a:lnTo>
                <a:cubicBezTo>
                  <a:pt x="137" y="55795"/>
                  <a:pt x="229" y="55612"/>
                  <a:pt x="320" y="55383"/>
                </a:cubicBezTo>
                <a:cubicBezTo>
                  <a:pt x="549" y="54240"/>
                  <a:pt x="686" y="53051"/>
                  <a:pt x="1006" y="51907"/>
                </a:cubicBezTo>
                <a:cubicBezTo>
                  <a:pt x="2470" y="46054"/>
                  <a:pt x="5625" y="41206"/>
                  <a:pt x="9924" y="37044"/>
                </a:cubicBezTo>
                <a:cubicBezTo>
                  <a:pt x="14635" y="32425"/>
                  <a:pt x="20077" y="29178"/>
                  <a:pt x="26754" y="28218"/>
                </a:cubicBezTo>
                <a:cubicBezTo>
                  <a:pt x="26845" y="28172"/>
                  <a:pt x="26937" y="28080"/>
                  <a:pt x="27166" y="27943"/>
                </a:cubicBezTo>
                <a:cubicBezTo>
                  <a:pt x="25794" y="27623"/>
                  <a:pt x="24467" y="27349"/>
                  <a:pt x="23187" y="26983"/>
                </a:cubicBezTo>
                <a:cubicBezTo>
                  <a:pt x="15641" y="24605"/>
                  <a:pt x="9833" y="19894"/>
                  <a:pt x="5397" y="13491"/>
                </a:cubicBezTo>
                <a:cubicBezTo>
                  <a:pt x="2790" y="9924"/>
                  <a:pt x="1143" y="5763"/>
                  <a:pt x="503" y="1418"/>
                </a:cubicBezTo>
                <a:cubicBezTo>
                  <a:pt x="412" y="915"/>
                  <a:pt x="229" y="457"/>
                  <a:pt x="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59018499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bg>
      <p:bgPr>
        <a:solidFill>
          <a:schemeClr val="dk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2"/>
          <p:cNvSpPr txBox="1">
            <a:spLocks noGrp="1"/>
          </p:cNvSpPr>
          <p:nvPr>
            <p:ph type="title"/>
          </p:nvPr>
        </p:nvSpPr>
        <p:spPr>
          <a:xfrm>
            <a:off x="960000" y="59486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2" name="Google Shape;212;p22"/>
          <p:cNvSpPr/>
          <p:nvPr/>
        </p:nvSpPr>
        <p:spPr>
          <a:xfrm flipH="1">
            <a:off x="11581865" y="6343857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13" name="Google Shape;213;p22"/>
          <p:cNvGrpSpPr/>
          <p:nvPr/>
        </p:nvGrpSpPr>
        <p:grpSpPr>
          <a:xfrm flipH="1">
            <a:off x="11695034" y="5792423"/>
            <a:ext cx="26725" cy="226528"/>
            <a:chOff x="3923895" y="3936660"/>
            <a:chExt cx="48300" cy="409388"/>
          </a:xfrm>
        </p:grpSpPr>
        <p:sp>
          <p:nvSpPr>
            <p:cNvPr id="214" name="Google Shape;214;p22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" name="Google Shape;215;p22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" name="Google Shape;216;p22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17" name="Google Shape;217;p22"/>
          <p:cNvSpPr/>
          <p:nvPr/>
        </p:nvSpPr>
        <p:spPr>
          <a:xfrm>
            <a:off x="360011" y="5920762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18" name="Google Shape;218;p22"/>
          <p:cNvSpPr/>
          <p:nvPr/>
        </p:nvSpPr>
        <p:spPr>
          <a:xfrm>
            <a:off x="258553" y="3096701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19" name="Google Shape;219;p22"/>
          <p:cNvSpPr/>
          <p:nvPr/>
        </p:nvSpPr>
        <p:spPr>
          <a:xfrm>
            <a:off x="378223" y="276405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20" name="Google Shape;220;p22"/>
          <p:cNvSpPr/>
          <p:nvPr/>
        </p:nvSpPr>
        <p:spPr>
          <a:xfrm>
            <a:off x="11581870" y="3196370"/>
            <a:ext cx="253079" cy="248663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21" name="Google Shape;221;p22"/>
          <p:cNvSpPr/>
          <p:nvPr/>
        </p:nvSpPr>
        <p:spPr>
          <a:xfrm>
            <a:off x="11480420" y="495327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5076881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 only 10">
    <p:bg>
      <p:bgPr>
        <a:solidFill>
          <a:schemeClr val="dk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3"/>
          <p:cNvSpPr txBox="1">
            <a:spLocks noGrp="1"/>
          </p:cNvSpPr>
          <p:nvPr>
            <p:ph type="title"/>
          </p:nvPr>
        </p:nvSpPr>
        <p:spPr>
          <a:xfrm>
            <a:off x="960000" y="59486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4" name="Google Shape;224;p23"/>
          <p:cNvSpPr/>
          <p:nvPr/>
        </p:nvSpPr>
        <p:spPr>
          <a:xfrm flipH="1">
            <a:off x="11581865" y="6343857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25" name="Google Shape;225;p23"/>
          <p:cNvGrpSpPr/>
          <p:nvPr/>
        </p:nvGrpSpPr>
        <p:grpSpPr>
          <a:xfrm flipH="1">
            <a:off x="11695034" y="5792423"/>
            <a:ext cx="26725" cy="226528"/>
            <a:chOff x="3923895" y="3936660"/>
            <a:chExt cx="48300" cy="409388"/>
          </a:xfrm>
        </p:grpSpPr>
        <p:sp>
          <p:nvSpPr>
            <p:cNvPr id="226" name="Google Shape;226;p23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29" name="Google Shape;229;p23"/>
          <p:cNvSpPr/>
          <p:nvPr/>
        </p:nvSpPr>
        <p:spPr>
          <a:xfrm>
            <a:off x="273820" y="495327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30" name="Google Shape;230;p23"/>
          <p:cNvSpPr/>
          <p:nvPr/>
        </p:nvSpPr>
        <p:spPr>
          <a:xfrm>
            <a:off x="375278" y="5872062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31" name="Google Shape;231;p23"/>
          <p:cNvSpPr/>
          <p:nvPr/>
        </p:nvSpPr>
        <p:spPr>
          <a:xfrm>
            <a:off x="11598829" y="495329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32" name="Google Shape;232;p23"/>
          <p:cNvSpPr/>
          <p:nvPr/>
        </p:nvSpPr>
        <p:spPr>
          <a:xfrm>
            <a:off x="11598837" y="3422837"/>
            <a:ext cx="253079" cy="248663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5313566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Title only 11">
    <p:bg>
      <p:bgPr>
        <a:solidFill>
          <a:schemeClr val="dk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4"/>
          <p:cNvSpPr txBox="1">
            <a:spLocks noGrp="1"/>
          </p:cNvSpPr>
          <p:nvPr>
            <p:ph type="title"/>
          </p:nvPr>
        </p:nvSpPr>
        <p:spPr>
          <a:xfrm>
            <a:off x="960000" y="59486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5" name="Google Shape;235;p24"/>
          <p:cNvSpPr/>
          <p:nvPr/>
        </p:nvSpPr>
        <p:spPr>
          <a:xfrm flipH="1">
            <a:off x="11581865" y="6343857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36" name="Google Shape;236;p24"/>
          <p:cNvGrpSpPr/>
          <p:nvPr/>
        </p:nvGrpSpPr>
        <p:grpSpPr>
          <a:xfrm flipH="1">
            <a:off x="11695034" y="5792423"/>
            <a:ext cx="26725" cy="226528"/>
            <a:chOff x="3923895" y="3936660"/>
            <a:chExt cx="48300" cy="409388"/>
          </a:xfrm>
        </p:grpSpPr>
        <p:sp>
          <p:nvSpPr>
            <p:cNvPr id="237" name="Google Shape;237;p24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8" name="Google Shape;238;p24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9" name="Google Shape;239;p24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40" name="Google Shape;240;p24"/>
          <p:cNvSpPr/>
          <p:nvPr/>
        </p:nvSpPr>
        <p:spPr>
          <a:xfrm rot="10800000">
            <a:off x="359994" y="3419065"/>
            <a:ext cx="253079" cy="248663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41" name="Google Shape;241;p24"/>
          <p:cNvSpPr/>
          <p:nvPr/>
        </p:nvSpPr>
        <p:spPr>
          <a:xfrm rot="10800000">
            <a:off x="258553" y="5920757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42" name="Google Shape;242;p24"/>
          <p:cNvSpPr/>
          <p:nvPr/>
        </p:nvSpPr>
        <p:spPr>
          <a:xfrm rot="10800000">
            <a:off x="360006" y="495327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43" name="Google Shape;243;p24"/>
          <p:cNvSpPr/>
          <p:nvPr/>
        </p:nvSpPr>
        <p:spPr>
          <a:xfrm rot="10800000">
            <a:off x="11427953" y="505623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48451907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6" name="Google Shape;246;p25"/>
          <p:cNvSpPr/>
          <p:nvPr/>
        </p:nvSpPr>
        <p:spPr>
          <a:xfrm>
            <a:off x="410272" y="6343857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47" name="Google Shape;247;p25"/>
          <p:cNvGrpSpPr/>
          <p:nvPr/>
        </p:nvGrpSpPr>
        <p:grpSpPr>
          <a:xfrm>
            <a:off x="523446" y="5792423"/>
            <a:ext cx="26725" cy="226528"/>
            <a:chOff x="3923895" y="3936660"/>
            <a:chExt cx="48300" cy="409388"/>
          </a:xfrm>
        </p:grpSpPr>
        <p:sp>
          <p:nvSpPr>
            <p:cNvPr id="248" name="Google Shape;248;p25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51" name="Google Shape;251;p25"/>
          <p:cNvSpPr/>
          <p:nvPr/>
        </p:nvSpPr>
        <p:spPr>
          <a:xfrm>
            <a:off x="428487" y="276405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52" name="Google Shape;252;p25"/>
          <p:cNvSpPr/>
          <p:nvPr/>
        </p:nvSpPr>
        <p:spPr>
          <a:xfrm rot="-5400000">
            <a:off x="5643184" y="5472267"/>
            <a:ext cx="905533" cy="1865933"/>
          </a:xfrm>
          <a:custGeom>
            <a:avLst/>
            <a:gdLst/>
            <a:ahLst/>
            <a:cxnLst/>
            <a:rect l="l" t="t" r="r" b="b"/>
            <a:pathLst>
              <a:path w="27166" h="55978" extrusionOk="0">
                <a:moveTo>
                  <a:pt x="46" y="0"/>
                </a:moveTo>
                <a:lnTo>
                  <a:pt x="0" y="55978"/>
                </a:lnTo>
                <a:cubicBezTo>
                  <a:pt x="137" y="55795"/>
                  <a:pt x="229" y="55612"/>
                  <a:pt x="320" y="55383"/>
                </a:cubicBezTo>
                <a:cubicBezTo>
                  <a:pt x="549" y="54240"/>
                  <a:pt x="686" y="53051"/>
                  <a:pt x="1006" y="51907"/>
                </a:cubicBezTo>
                <a:cubicBezTo>
                  <a:pt x="2470" y="46054"/>
                  <a:pt x="5625" y="41206"/>
                  <a:pt x="9924" y="37044"/>
                </a:cubicBezTo>
                <a:cubicBezTo>
                  <a:pt x="14635" y="32425"/>
                  <a:pt x="20077" y="29178"/>
                  <a:pt x="26754" y="28218"/>
                </a:cubicBezTo>
                <a:cubicBezTo>
                  <a:pt x="26845" y="28172"/>
                  <a:pt x="26937" y="28080"/>
                  <a:pt x="27166" y="27943"/>
                </a:cubicBezTo>
                <a:cubicBezTo>
                  <a:pt x="25794" y="27623"/>
                  <a:pt x="24467" y="27349"/>
                  <a:pt x="23187" y="26983"/>
                </a:cubicBezTo>
                <a:cubicBezTo>
                  <a:pt x="15641" y="24605"/>
                  <a:pt x="9833" y="19894"/>
                  <a:pt x="5397" y="13491"/>
                </a:cubicBezTo>
                <a:cubicBezTo>
                  <a:pt x="2790" y="9924"/>
                  <a:pt x="1143" y="5763"/>
                  <a:pt x="503" y="1418"/>
                </a:cubicBezTo>
                <a:cubicBezTo>
                  <a:pt x="412" y="915"/>
                  <a:pt x="229" y="457"/>
                  <a:pt x="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53" name="Google Shape;253;p25"/>
          <p:cNvSpPr/>
          <p:nvPr/>
        </p:nvSpPr>
        <p:spPr>
          <a:xfrm>
            <a:off x="410276" y="2916879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54" name="Google Shape;254;p25"/>
          <p:cNvSpPr/>
          <p:nvPr/>
        </p:nvSpPr>
        <p:spPr>
          <a:xfrm>
            <a:off x="11470668" y="276401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55" name="Google Shape;255;p25"/>
          <p:cNvSpPr/>
          <p:nvPr/>
        </p:nvSpPr>
        <p:spPr>
          <a:xfrm>
            <a:off x="11590320" y="3322538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56" name="Google Shape;256;p25"/>
          <p:cNvSpPr/>
          <p:nvPr/>
        </p:nvSpPr>
        <p:spPr>
          <a:xfrm>
            <a:off x="11572126" y="6181229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9017058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2">
  <p:cSld name="Title only 12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9" name="Google Shape;259;p26"/>
          <p:cNvSpPr/>
          <p:nvPr/>
        </p:nvSpPr>
        <p:spPr>
          <a:xfrm rot="5400000" flipH="1">
            <a:off x="5643222" y="5472267"/>
            <a:ext cx="905533" cy="1865933"/>
          </a:xfrm>
          <a:custGeom>
            <a:avLst/>
            <a:gdLst/>
            <a:ahLst/>
            <a:cxnLst/>
            <a:rect l="l" t="t" r="r" b="b"/>
            <a:pathLst>
              <a:path w="27166" h="55978" extrusionOk="0">
                <a:moveTo>
                  <a:pt x="46" y="0"/>
                </a:moveTo>
                <a:lnTo>
                  <a:pt x="0" y="55978"/>
                </a:lnTo>
                <a:cubicBezTo>
                  <a:pt x="137" y="55795"/>
                  <a:pt x="229" y="55612"/>
                  <a:pt x="320" y="55383"/>
                </a:cubicBezTo>
                <a:cubicBezTo>
                  <a:pt x="549" y="54240"/>
                  <a:pt x="686" y="53051"/>
                  <a:pt x="1006" y="51907"/>
                </a:cubicBezTo>
                <a:cubicBezTo>
                  <a:pt x="2470" y="46054"/>
                  <a:pt x="5625" y="41206"/>
                  <a:pt x="9924" y="37044"/>
                </a:cubicBezTo>
                <a:cubicBezTo>
                  <a:pt x="14635" y="32425"/>
                  <a:pt x="20077" y="29178"/>
                  <a:pt x="26754" y="28218"/>
                </a:cubicBezTo>
                <a:cubicBezTo>
                  <a:pt x="26845" y="28172"/>
                  <a:pt x="26937" y="28080"/>
                  <a:pt x="27166" y="27943"/>
                </a:cubicBezTo>
                <a:cubicBezTo>
                  <a:pt x="25794" y="27623"/>
                  <a:pt x="24467" y="27349"/>
                  <a:pt x="23187" y="26983"/>
                </a:cubicBezTo>
                <a:cubicBezTo>
                  <a:pt x="15641" y="24605"/>
                  <a:pt x="9833" y="19894"/>
                  <a:pt x="5397" y="13491"/>
                </a:cubicBezTo>
                <a:cubicBezTo>
                  <a:pt x="2790" y="9924"/>
                  <a:pt x="1143" y="5763"/>
                  <a:pt x="503" y="1418"/>
                </a:cubicBezTo>
                <a:cubicBezTo>
                  <a:pt x="412" y="915"/>
                  <a:pt x="229" y="457"/>
                  <a:pt x="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60" name="Google Shape;260;p26"/>
          <p:cNvSpPr/>
          <p:nvPr/>
        </p:nvSpPr>
        <p:spPr>
          <a:xfrm>
            <a:off x="338926" y="5920762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61" name="Google Shape;261;p26"/>
          <p:cNvSpPr/>
          <p:nvPr/>
        </p:nvSpPr>
        <p:spPr>
          <a:xfrm>
            <a:off x="237485" y="495334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62" name="Google Shape;262;p26"/>
          <p:cNvSpPr/>
          <p:nvPr/>
        </p:nvSpPr>
        <p:spPr>
          <a:xfrm>
            <a:off x="11565972" y="6160991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63" name="Google Shape;263;p26"/>
          <p:cNvGrpSpPr/>
          <p:nvPr/>
        </p:nvGrpSpPr>
        <p:grpSpPr>
          <a:xfrm>
            <a:off x="11679146" y="5609556"/>
            <a:ext cx="26727" cy="226528"/>
            <a:chOff x="3923895" y="3936660"/>
            <a:chExt cx="48300" cy="409388"/>
          </a:xfrm>
        </p:grpSpPr>
        <p:sp>
          <p:nvSpPr>
            <p:cNvPr id="264" name="Google Shape;264;p26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5" name="Google Shape;265;p26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6" name="Google Shape;266;p26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67" name="Google Shape;267;p26"/>
          <p:cNvSpPr/>
          <p:nvPr/>
        </p:nvSpPr>
        <p:spPr>
          <a:xfrm>
            <a:off x="11584171" y="612871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01785490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0" name="Google Shape;270;p27"/>
          <p:cNvSpPr/>
          <p:nvPr/>
        </p:nvSpPr>
        <p:spPr>
          <a:xfrm>
            <a:off x="-13491" y="3015900"/>
            <a:ext cx="905533" cy="1865933"/>
          </a:xfrm>
          <a:custGeom>
            <a:avLst/>
            <a:gdLst/>
            <a:ahLst/>
            <a:cxnLst/>
            <a:rect l="l" t="t" r="r" b="b"/>
            <a:pathLst>
              <a:path w="27166" h="55978" extrusionOk="0">
                <a:moveTo>
                  <a:pt x="46" y="0"/>
                </a:moveTo>
                <a:lnTo>
                  <a:pt x="0" y="55978"/>
                </a:lnTo>
                <a:cubicBezTo>
                  <a:pt x="137" y="55795"/>
                  <a:pt x="229" y="55612"/>
                  <a:pt x="320" y="55383"/>
                </a:cubicBezTo>
                <a:cubicBezTo>
                  <a:pt x="549" y="54240"/>
                  <a:pt x="686" y="53051"/>
                  <a:pt x="1006" y="51907"/>
                </a:cubicBezTo>
                <a:cubicBezTo>
                  <a:pt x="2470" y="46054"/>
                  <a:pt x="5625" y="41206"/>
                  <a:pt x="9924" y="37044"/>
                </a:cubicBezTo>
                <a:cubicBezTo>
                  <a:pt x="14635" y="32425"/>
                  <a:pt x="20077" y="29178"/>
                  <a:pt x="26754" y="28218"/>
                </a:cubicBezTo>
                <a:cubicBezTo>
                  <a:pt x="26845" y="28172"/>
                  <a:pt x="26937" y="28080"/>
                  <a:pt x="27166" y="27943"/>
                </a:cubicBezTo>
                <a:cubicBezTo>
                  <a:pt x="25794" y="27623"/>
                  <a:pt x="24467" y="27349"/>
                  <a:pt x="23187" y="26983"/>
                </a:cubicBezTo>
                <a:cubicBezTo>
                  <a:pt x="15641" y="24605"/>
                  <a:pt x="9833" y="19894"/>
                  <a:pt x="5397" y="13491"/>
                </a:cubicBezTo>
                <a:cubicBezTo>
                  <a:pt x="2790" y="9924"/>
                  <a:pt x="1143" y="5763"/>
                  <a:pt x="503" y="1418"/>
                </a:cubicBezTo>
                <a:cubicBezTo>
                  <a:pt x="412" y="915"/>
                  <a:pt x="229" y="457"/>
                  <a:pt x="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71" name="Google Shape;271;p27"/>
          <p:cNvSpPr/>
          <p:nvPr/>
        </p:nvSpPr>
        <p:spPr>
          <a:xfrm>
            <a:off x="315323" y="6019808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72" name="Google Shape;272;p27"/>
          <p:cNvGrpSpPr/>
          <p:nvPr/>
        </p:nvGrpSpPr>
        <p:grpSpPr>
          <a:xfrm>
            <a:off x="428479" y="1156323"/>
            <a:ext cx="26725" cy="226528"/>
            <a:chOff x="3923895" y="3936660"/>
            <a:chExt cx="48300" cy="409388"/>
          </a:xfrm>
        </p:grpSpPr>
        <p:sp>
          <p:nvSpPr>
            <p:cNvPr id="273" name="Google Shape;273;p27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4" name="Google Shape;274;p27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5" name="Google Shape;275;p27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76" name="Google Shape;276;p27"/>
          <p:cNvSpPr/>
          <p:nvPr/>
        </p:nvSpPr>
        <p:spPr>
          <a:xfrm>
            <a:off x="333520" y="612871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77" name="Google Shape;277;p27"/>
          <p:cNvSpPr/>
          <p:nvPr/>
        </p:nvSpPr>
        <p:spPr>
          <a:xfrm>
            <a:off x="11451218" y="612867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78" name="Google Shape;278;p27"/>
          <p:cNvSpPr/>
          <p:nvPr/>
        </p:nvSpPr>
        <p:spPr>
          <a:xfrm>
            <a:off x="11552672" y="5867105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1706358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1" name="Google Shape;281;p28"/>
          <p:cNvSpPr/>
          <p:nvPr/>
        </p:nvSpPr>
        <p:spPr>
          <a:xfrm>
            <a:off x="315323" y="6019808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82" name="Google Shape;282;p28"/>
          <p:cNvGrpSpPr/>
          <p:nvPr/>
        </p:nvGrpSpPr>
        <p:grpSpPr>
          <a:xfrm>
            <a:off x="428479" y="1156323"/>
            <a:ext cx="26725" cy="226528"/>
            <a:chOff x="3923895" y="3936660"/>
            <a:chExt cx="48300" cy="409388"/>
          </a:xfrm>
        </p:grpSpPr>
        <p:sp>
          <p:nvSpPr>
            <p:cNvPr id="283" name="Google Shape;283;p28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86" name="Google Shape;286;p28"/>
          <p:cNvSpPr/>
          <p:nvPr/>
        </p:nvSpPr>
        <p:spPr>
          <a:xfrm>
            <a:off x="333520" y="612871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87" name="Google Shape;287;p28"/>
          <p:cNvSpPr/>
          <p:nvPr/>
        </p:nvSpPr>
        <p:spPr>
          <a:xfrm>
            <a:off x="11451218" y="612867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88" name="Google Shape;288;p28"/>
          <p:cNvSpPr/>
          <p:nvPr/>
        </p:nvSpPr>
        <p:spPr>
          <a:xfrm>
            <a:off x="11552672" y="5867105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812072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87996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1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9"/>
          <p:cNvSpPr txBox="1">
            <a:spLocks noGrp="1"/>
          </p:cNvSpPr>
          <p:nvPr>
            <p:ph type="title"/>
          </p:nvPr>
        </p:nvSpPr>
        <p:spPr>
          <a:xfrm>
            <a:off x="3053400" y="4105717"/>
            <a:ext cx="6085200" cy="5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1" name="Google Shape;291;p29"/>
          <p:cNvSpPr txBox="1">
            <a:spLocks noGrp="1"/>
          </p:cNvSpPr>
          <p:nvPr>
            <p:ph type="subTitle" idx="1"/>
          </p:nvPr>
        </p:nvSpPr>
        <p:spPr>
          <a:xfrm>
            <a:off x="1944200" y="2156683"/>
            <a:ext cx="8303600" cy="19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7325717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Quote 1">
    <p:bg>
      <p:bgPr>
        <a:solidFill>
          <a:schemeClr val="dk1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0"/>
          <p:cNvSpPr txBox="1">
            <a:spLocks noGrp="1"/>
          </p:cNvSpPr>
          <p:nvPr>
            <p:ph type="title"/>
          </p:nvPr>
        </p:nvSpPr>
        <p:spPr>
          <a:xfrm>
            <a:off x="5651033" y="4304833"/>
            <a:ext cx="5580800" cy="5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4" name="Google Shape;294;p30"/>
          <p:cNvSpPr txBox="1">
            <a:spLocks noGrp="1"/>
          </p:cNvSpPr>
          <p:nvPr>
            <p:ph type="subTitle" idx="1"/>
          </p:nvPr>
        </p:nvSpPr>
        <p:spPr>
          <a:xfrm>
            <a:off x="5651033" y="1957567"/>
            <a:ext cx="5590000" cy="19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95" name="Google Shape;295;p30"/>
          <p:cNvSpPr/>
          <p:nvPr/>
        </p:nvSpPr>
        <p:spPr>
          <a:xfrm rot="-5400000" flipH="1">
            <a:off x="5643234" y="-480200"/>
            <a:ext cx="905533" cy="1865933"/>
          </a:xfrm>
          <a:custGeom>
            <a:avLst/>
            <a:gdLst/>
            <a:ahLst/>
            <a:cxnLst/>
            <a:rect l="l" t="t" r="r" b="b"/>
            <a:pathLst>
              <a:path w="27166" h="55978" extrusionOk="0">
                <a:moveTo>
                  <a:pt x="46" y="0"/>
                </a:moveTo>
                <a:lnTo>
                  <a:pt x="0" y="55978"/>
                </a:lnTo>
                <a:cubicBezTo>
                  <a:pt x="137" y="55795"/>
                  <a:pt x="229" y="55612"/>
                  <a:pt x="320" y="55383"/>
                </a:cubicBezTo>
                <a:cubicBezTo>
                  <a:pt x="549" y="54240"/>
                  <a:pt x="686" y="53051"/>
                  <a:pt x="1006" y="51907"/>
                </a:cubicBezTo>
                <a:cubicBezTo>
                  <a:pt x="2470" y="46054"/>
                  <a:pt x="5625" y="41206"/>
                  <a:pt x="9924" y="37044"/>
                </a:cubicBezTo>
                <a:cubicBezTo>
                  <a:pt x="14635" y="32425"/>
                  <a:pt x="20077" y="29178"/>
                  <a:pt x="26754" y="28218"/>
                </a:cubicBezTo>
                <a:cubicBezTo>
                  <a:pt x="26845" y="28172"/>
                  <a:pt x="26937" y="28080"/>
                  <a:pt x="27166" y="27943"/>
                </a:cubicBezTo>
                <a:cubicBezTo>
                  <a:pt x="25794" y="27623"/>
                  <a:pt x="24467" y="27349"/>
                  <a:pt x="23187" y="26983"/>
                </a:cubicBezTo>
                <a:cubicBezTo>
                  <a:pt x="15641" y="24605"/>
                  <a:pt x="9833" y="19894"/>
                  <a:pt x="5397" y="13491"/>
                </a:cubicBezTo>
                <a:cubicBezTo>
                  <a:pt x="2790" y="9924"/>
                  <a:pt x="1143" y="5763"/>
                  <a:pt x="503" y="1418"/>
                </a:cubicBezTo>
                <a:cubicBezTo>
                  <a:pt x="412" y="915"/>
                  <a:pt x="229" y="457"/>
                  <a:pt x="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96" name="Google Shape;296;p30"/>
          <p:cNvSpPr/>
          <p:nvPr/>
        </p:nvSpPr>
        <p:spPr>
          <a:xfrm flipH="1">
            <a:off x="5868017" y="5920761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97" name="Google Shape;297;p30"/>
          <p:cNvSpPr/>
          <p:nvPr/>
        </p:nvSpPr>
        <p:spPr>
          <a:xfrm flipH="1">
            <a:off x="11574506" y="5920762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98" name="Google Shape;298;p30"/>
          <p:cNvGrpSpPr/>
          <p:nvPr/>
        </p:nvGrpSpPr>
        <p:grpSpPr>
          <a:xfrm>
            <a:off x="363665" y="328956"/>
            <a:ext cx="253067" cy="801333"/>
            <a:chOff x="8686399" y="4344317"/>
            <a:chExt cx="189800" cy="601000"/>
          </a:xfrm>
        </p:grpSpPr>
        <p:sp>
          <p:nvSpPr>
            <p:cNvPr id="299" name="Google Shape;299;p30"/>
            <p:cNvSpPr/>
            <p:nvPr/>
          </p:nvSpPr>
          <p:spPr>
            <a:xfrm flipH="1">
              <a:off x="8686399" y="4757893"/>
              <a:ext cx="189800" cy="187424"/>
            </a:xfrm>
            <a:custGeom>
              <a:avLst/>
              <a:gdLst/>
              <a:ahLst/>
              <a:cxnLst/>
              <a:rect l="l" t="t" r="r" b="b"/>
              <a:pathLst>
                <a:path w="18294" h="18065" extrusionOk="0">
                  <a:moveTo>
                    <a:pt x="9101" y="0"/>
                  </a:moveTo>
                  <a:cubicBezTo>
                    <a:pt x="7684" y="4528"/>
                    <a:pt x="4711" y="7409"/>
                    <a:pt x="1" y="8918"/>
                  </a:cubicBezTo>
                  <a:cubicBezTo>
                    <a:pt x="4802" y="10336"/>
                    <a:pt x="7729" y="13309"/>
                    <a:pt x="9147" y="18065"/>
                  </a:cubicBezTo>
                  <a:cubicBezTo>
                    <a:pt x="10519" y="13217"/>
                    <a:pt x="13538" y="10290"/>
                    <a:pt x="18294" y="8872"/>
                  </a:cubicBezTo>
                  <a:cubicBezTo>
                    <a:pt x="13538" y="7409"/>
                    <a:pt x="10611" y="4574"/>
                    <a:pt x="9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300" name="Google Shape;300;p30"/>
            <p:cNvGrpSpPr/>
            <p:nvPr/>
          </p:nvGrpSpPr>
          <p:grpSpPr>
            <a:xfrm flipH="1">
              <a:off x="8771275" y="4344317"/>
              <a:ext cx="20044" cy="169896"/>
              <a:chOff x="3923895" y="3936660"/>
              <a:chExt cx="48300" cy="409388"/>
            </a:xfrm>
          </p:grpSpPr>
          <p:sp>
            <p:nvSpPr>
              <p:cNvPr id="301" name="Google Shape;301;p30"/>
              <p:cNvSpPr/>
              <p:nvPr/>
            </p:nvSpPr>
            <p:spPr>
              <a:xfrm>
                <a:off x="3923895" y="3936660"/>
                <a:ext cx="48300" cy="48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02" name="Google Shape;302;p30"/>
              <p:cNvSpPr/>
              <p:nvPr/>
            </p:nvSpPr>
            <p:spPr>
              <a:xfrm>
                <a:off x="3923895" y="4057205"/>
                <a:ext cx="48300" cy="48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03" name="Google Shape;303;p30"/>
              <p:cNvSpPr/>
              <p:nvPr/>
            </p:nvSpPr>
            <p:spPr>
              <a:xfrm>
                <a:off x="3923895" y="4297749"/>
                <a:ext cx="48300" cy="48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304" name="Google Shape;304;p30"/>
          <p:cNvSpPr/>
          <p:nvPr/>
        </p:nvSpPr>
        <p:spPr>
          <a:xfrm flipH="1">
            <a:off x="381874" y="6038305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05" name="Google Shape;305;p30"/>
          <p:cNvSpPr/>
          <p:nvPr/>
        </p:nvSpPr>
        <p:spPr>
          <a:xfrm flipH="1">
            <a:off x="11592707" y="346305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49408387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1"/>
          <p:cNvSpPr txBox="1">
            <a:spLocks noGrp="1"/>
          </p:cNvSpPr>
          <p:nvPr>
            <p:ph type="subTitle" idx="1"/>
          </p:nvPr>
        </p:nvSpPr>
        <p:spPr>
          <a:xfrm>
            <a:off x="3338200" y="4628267"/>
            <a:ext cx="5515600" cy="151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8" name="Google Shape;308;p31"/>
          <p:cNvSpPr txBox="1">
            <a:spLocks noGrp="1"/>
          </p:cNvSpPr>
          <p:nvPr>
            <p:ph type="title"/>
          </p:nvPr>
        </p:nvSpPr>
        <p:spPr>
          <a:xfrm>
            <a:off x="3338200" y="3864667"/>
            <a:ext cx="55156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9" name="Google Shape;309;p31"/>
          <p:cNvSpPr/>
          <p:nvPr/>
        </p:nvSpPr>
        <p:spPr>
          <a:xfrm>
            <a:off x="410272" y="6343857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10" name="Google Shape;310;p31"/>
          <p:cNvSpPr/>
          <p:nvPr/>
        </p:nvSpPr>
        <p:spPr>
          <a:xfrm>
            <a:off x="11552689" y="5549405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311" name="Google Shape;311;p31"/>
          <p:cNvGrpSpPr/>
          <p:nvPr/>
        </p:nvGrpSpPr>
        <p:grpSpPr>
          <a:xfrm>
            <a:off x="523446" y="5792423"/>
            <a:ext cx="26725" cy="226528"/>
            <a:chOff x="3923895" y="3936660"/>
            <a:chExt cx="48300" cy="409388"/>
          </a:xfrm>
        </p:grpSpPr>
        <p:sp>
          <p:nvSpPr>
            <p:cNvPr id="312" name="Google Shape;312;p31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15" name="Google Shape;315;p31"/>
          <p:cNvSpPr/>
          <p:nvPr/>
        </p:nvSpPr>
        <p:spPr>
          <a:xfrm>
            <a:off x="953454" y="606871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16" name="Google Shape;316;p31"/>
          <p:cNvSpPr/>
          <p:nvPr/>
        </p:nvSpPr>
        <p:spPr>
          <a:xfrm>
            <a:off x="11021885" y="489334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17" name="Google Shape;317;p31"/>
          <p:cNvSpPr/>
          <p:nvPr/>
        </p:nvSpPr>
        <p:spPr>
          <a:xfrm>
            <a:off x="-7" y="2496034"/>
            <a:ext cx="905533" cy="1865933"/>
          </a:xfrm>
          <a:custGeom>
            <a:avLst/>
            <a:gdLst/>
            <a:ahLst/>
            <a:cxnLst/>
            <a:rect l="l" t="t" r="r" b="b"/>
            <a:pathLst>
              <a:path w="27166" h="55978" extrusionOk="0">
                <a:moveTo>
                  <a:pt x="46" y="0"/>
                </a:moveTo>
                <a:lnTo>
                  <a:pt x="0" y="55978"/>
                </a:lnTo>
                <a:cubicBezTo>
                  <a:pt x="137" y="55795"/>
                  <a:pt x="229" y="55612"/>
                  <a:pt x="320" y="55383"/>
                </a:cubicBezTo>
                <a:cubicBezTo>
                  <a:pt x="549" y="54240"/>
                  <a:pt x="686" y="53051"/>
                  <a:pt x="1006" y="51907"/>
                </a:cubicBezTo>
                <a:cubicBezTo>
                  <a:pt x="2470" y="46054"/>
                  <a:pt x="5625" y="41206"/>
                  <a:pt x="9924" y="37044"/>
                </a:cubicBezTo>
                <a:cubicBezTo>
                  <a:pt x="14635" y="32425"/>
                  <a:pt x="20077" y="29178"/>
                  <a:pt x="26754" y="28218"/>
                </a:cubicBezTo>
                <a:cubicBezTo>
                  <a:pt x="26845" y="28172"/>
                  <a:pt x="26937" y="28080"/>
                  <a:pt x="27166" y="27943"/>
                </a:cubicBezTo>
                <a:cubicBezTo>
                  <a:pt x="25794" y="27623"/>
                  <a:pt x="24467" y="27349"/>
                  <a:pt x="23187" y="26983"/>
                </a:cubicBezTo>
                <a:cubicBezTo>
                  <a:pt x="15641" y="24605"/>
                  <a:pt x="9833" y="19894"/>
                  <a:pt x="5397" y="13491"/>
                </a:cubicBezTo>
                <a:cubicBezTo>
                  <a:pt x="2790" y="9924"/>
                  <a:pt x="1143" y="5763"/>
                  <a:pt x="503" y="1418"/>
                </a:cubicBezTo>
                <a:cubicBezTo>
                  <a:pt x="412" y="915"/>
                  <a:pt x="229" y="457"/>
                  <a:pt x="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5033703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2"/>
          <p:cNvSpPr txBox="1">
            <a:spLocks noGrp="1"/>
          </p:cNvSpPr>
          <p:nvPr>
            <p:ph type="subTitle" idx="1"/>
          </p:nvPr>
        </p:nvSpPr>
        <p:spPr>
          <a:xfrm>
            <a:off x="5036267" y="3052600"/>
            <a:ext cx="5515600" cy="151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20" name="Google Shape;320;p32"/>
          <p:cNvSpPr txBox="1">
            <a:spLocks noGrp="1"/>
          </p:cNvSpPr>
          <p:nvPr>
            <p:ph type="title"/>
          </p:nvPr>
        </p:nvSpPr>
        <p:spPr>
          <a:xfrm>
            <a:off x="5036267" y="2289000"/>
            <a:ext cx="55156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21" name="Google Shape;321;p32"/>
          <p:cNvSpPr/>
          <p:nvPr/>
        </p:nvSpPr>
        <p:spPr>
          <a:xfrm flipH="1">
            <a:off x="835744" y="5920771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22" name="Google Shape;322;p32"/>
          <p:cNvSpPr/>
          <p:nvPr/>
        </p:nvSpPr>
        <p:spPr>
          <a:xfrm flipH="1">
            <a:off x="734303" y="489334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23" name="Google Shape;323;p32"/>
          <p:cNvSpPr/>
          <p:nvPr/>
        </p:nvSpPr>
        <p:spPr>
          <a:xfrm flipH="1">
            <a:off x="11548815" y="6343857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324" name="Google Shape;324;p32"/>
          <p:cNvGrpSpPr/>
          <p:nvPr/>
        </p:nvGrpSpPr>
        <p:grpSpPr>
          <a:xfrm flipH="1">
            <a:off x="11661983" y="5792423"/>
            <a:ext cx="26725" cy="226528"/>
            <a:chOff x="3923895" y="3936660"/>
            <a:chExt cx="48300" cy="409388"/>
          </a:xfrm>
        </p:grpSpPr>
        <p:sp>
          <p:nvSpPr>
            <p:cNvPr id="325" name="Google Shape;325;p32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28" name="Google Shape;328;p32"/>
          <p:cNvSpPr/>
          <p:nvPr/>
        </p:nvSpPr>
        <p:spPr>
          <a:xfrm flipH="1">
            <a:off x="11567006" y="612871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29" name="Google Shape;329;p32"/>
          <p:cNvSpPr/>
          <p:nvPr/>
        </p:nvSpPr>
        <p:spPr>
          <a:xfrm flipH="1">
            <a:off x="11306628" y="2496034"/>
            <a:ext cx="905533" cy="1865933"/>
          </a:xfrm>
          <a:custGeom>
            <a:avLst/>
            <a:gdLst/>
            <a:ahLst/>
            <a:cxnLst/>
            <a:rect l="l" t="t" r="r" b="b"/>
            <a:pathLst>
              <a:path w="27166" h="55978" extrusionOk="0">
                <a:moveTo>
                  <a:pt x="46" y="0"/>
                </a:moveTo>
                <a:lnTo>
                  <a:pt x="0" y="55978"/>
                </a:lnTo>
                <a:cubicBezTo>
                  <a:pt x="137" y="55795"/>
                  <a:pt x="229" y="55612"/>
                  <a:pt x="320" y="55383"/>
                </a:cubicBezTo>
                <a:cubicBezTo>
                  <a:pt x="549" y="54240"/>
                  <a:pt x="686" y="53051"/>
                  <a:pt x="1006" y="51907"/>
                </a:cubicBezTo>
                <a:cubicBezTo>
                  <a:pt x="2470" y="46054"/>
                  <a:pt x="5625" y="41206"/>
                  <a:pt x="9924" y="37044"/>
                </a:cubicBezTo>
                <a:cubicBezTo>
                  <a:pt x="14635" y="32425"/>
                  <a:pt x="20077" y="29178"/>
                  <a:pt x="26754" y="28218"/>
                </a:cubicBezTo>
                <a:cubicBezTo>
                  <a:pt x="26845" y="28172"/>
                  <a:pt x="26937" y="28080"/>
                  <a:pt x="27166" y="27943"/>
                </a:cubicBezTo>
                <a:cubicBezTo>
                  <a:pt x="25794" y="27623"/>
                  <a:pt x="24467" y="27349"/>
                  <a:pt x="23187" y="26983"/>
                </a:cubicBezTo>
                <a:cubicBezTo>
                  <a:pt x="15641" y="24605"/>
                  <a:pt x="9833" y="19894"/>
                  <a:pt x="5397" y="13491"/>
                </a:cubicBezTo>
                <a:cubicBezTo>
                  <a:pt x="2790" y="9924"/>
                  <a:pt x="1143" y="5763"/>
                  <a:pt x="503" y="1418"/>
                </a:cubicBezTo>
                <a:cubicBezTo>
                  <a:pt x="412" y="915"/>
                  <a:pt x="229" y="457"/>
                  <a:pt x="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11909543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solidFill>
          <a:schemeClr val="lt1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3"/>
          <p:cNvSpPr txBox="1">
            <a:spLocks noGrp="1"/>
          </p:cNvSpPr>
          <p:nvPr>
            <p:ph type="subTitle" idx="1"/>
          </p:nvPr>
        </p:nvSpPr>
        <p:spPr>
          <a:xfrm>
            <a:off x="1358733" y="3188244"/>
            <a:ext cx="4010000" cy="114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2" name="Google Shape;332;p33"/>
          <p:cNvSpPr txBox="1">
            <a:spLocks noGrp="1"/>
          </p:cNvSpPr>
          <p:nvPr>
            <p:ph type="title"/>
          </p:nvPr>
        </p:nvSpPr>
        <p:spPr>
          <a:xfrm>
            <a:off x="1358735" y="1767444"/>
            <a:ext cx="4010000" cy="142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3" name="Google Shape;333;p33"/>
          <p:cNvSpPr/>
          <p:nvPr/>
        </p:nvSpPr>
        <p:spPr>
          <a:xfrm>
            <a:off x="9892567" y="850837"/>
            <a:ext cx="253079" cy="248663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34" name="Google Shape;334;p33"/>
          <p:cNvSpPr/>
          <p:nvPr/>
        </p:nvSpPr>
        <p:spPr>
          <a:xfrm>
            <a:off x="410272" y="6343857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35" name="Google Shape;335;p33"/>
          <p:cNvSpPr/>
          <p:nvPr/>
        </p:nvSpPr>
        <p:spPr>
          <a:xfrm>
            <a:off x="11581860" y="3795946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336" name="Google Shape;336;p33"/>
          <p:cNvGrpSpPr/>
          <p:nvPr/>
        </p:nvGrpSpPr>
        <p:grpSpPr>
          <a:xfrm>
            <a:off x="523446" y="5792423"/>
            <a:ext cx="26725" cy="226528"/>
            <a:chOff x="3923895" y="3936660"/>
            <a:chExt cx="48300" cy="409388"/>
          </a:xfrm>
        </p:grpSpPr>
        <p:sp>
          <p:nvSpPr>
            <p:cNvPr id="337" name="Google Shape;337;p33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" name="Google Shape;338;p33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" name="Google Shape;339;p33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40" name="Google Shape;340;p33"/>
          <p:cNvSpPr/>
          <p:nvPr/>
        </p:nvSpPr>
        <p:spPr>
          <a:xfrm>
            <a:off x="428487" y="276405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41" name="Google Shape;341;p33"/>
          <p:cNvSpPr/>
          <p:nvPr/>
        </p:nvSpPr>
        <p:spPr>
          <a:xfrm>
            <a:off x="11010534" y="489334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42" name="Google Shape;342;p33"/>
          <p:cNvSpPr/>
          <p:nvPr/>
        </p:nvSpPr>
        <p:spPr>
          <a:xfrm rot="-5400000">
            <a:off x="5475967" y="5472267"/>
            <a:ext cx="905533" cy="1865933"/>
          </a:xfrm>
          <a:custGeom>
            <a:avLst/>
            <a:gdLst/>
            <a:ahLst/>
            <a:cxnLst/>
            <a:rect l="l" t="t" r="r" b="b"/>
            <a:pathLst>
              <a:path w="27166" h="55978" extrusionOk="0">
                <a:moveTo>
                  <a:pt x="46" y="0"/>
                </a:moveTo>
                <a:lnTo>
                  <a:pt x="0" y="55978"/>
                </a:lnTo>
                <a:cubicBezTo>
                  <a:pt x="137" y="55795"/>
                  <a:pt x="229" y="55612"/>
                  <a:pt x="320" y="55383"/>
                </a:cubicBezTo>
                <a:cubicBezTo>
                  <a:pt x="549" y="54240"/>
                  <a:pt x="686" y="53051"/>
                  <a:pt x="1006" y="51907"/>
                </a:cubicBezTo>
                <a:cubicBezTo>
                  <a:pt x="2470" y="46054"/>
                  <a:pt x="5625" y="41206"/>
                  <a:pt x="9924" y="37044"/>
                </a:cubicBezTo>
                <a:cubicBezTo>
                  <a:pt x="14635" y="32425"/>
                  <a:pt x="20077" y="29178"/>
                  <a:pt x="26754" y="28218"/>
                </a:cubicBezTo>
                <a:cubicBezTo>
                  <a:pt x="26845" y="28172"/>
                  <a:pt x="26937" y="28080"/>
                  <a:pt x="27166" y="27943"/>
                </a:cubicBezTo>
                <a:cubicBezTo>
                  <a:pt x="25794" y="27623"/>
                  <a:pt x="24467" y="27349"/>
                  <a:pt x="23187" y="26983"/>
                </a:cubicBezTo>
                <a:cubicBezTo>
                  <a:pt x="15641" y="24605"/>
                  <a:pt x="9833" y="19894"/>
                  <a:pt x="5397" y="13491"/>
                </a:cubicBezTo>
                <a:cubicBezTo>
                  <a:pt x="2790" y="9924"/>
                  <a:pt x="1143" y="5763"/>
                  <a:pt x="503" y="1418"/>
                </a:cubicBezTo>
                <a:cubicBezTo>
                  <a:pt x="412" y="915"/>
                  <a:pt x="229" y="457"/>
                  <a:pt x="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78554591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lt1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4"/>
          <p:cNvSpPr txBox="1">
            <a:spLocks noGrp="1"/>
          </p:cNvSpPr>
          <p:nvPr>
            <p:ph type="subTitle" idx="1"/>
          </p:nvPr>
        </p:nvSpPr>
        <p:spPr>
          <a:xfrm>
            <a:off x="2552277" y="3195517"/>
            <a:ext cx="4010000" cy="114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45" name="Google Shape;345;p34"/>
          <p:cNvSpPr txBox="1">
            <a:spLocks noGrp="1"/>
          </p:cNvSpPr>
          <p:nvPr>
            <p:ph type="title"/>
          </p:nvPr>
        </p:nvSpPr>
        <p:spPr>
          <a:xfrm>
            <a:off x="2552277" y="2555095"/>
            <a:ext cx="4010000" cy="58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6" name="Google Shape;346;p34"/>
          <p:cNvSpPr/>
          <p:nvPr/>
        </p:nvSpPr>
        <p:spPr>
          <a:xfrm>
            <a:off x="410272" y="6343857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347" name="Google Shape;347;p34"/>
          <p:cNvGrpSpPr/>
          <p:nvPr/>
        </p:nvGrpSpPr>
        <p:grpSpPr>
          <a:xfrm>
            <a:off x="523446" y="5792423"/>
            <a:ext cx="26725" cy="226528"/>
            <a:chOff x="3923895" y="3936660"/>
            <a:chExt cx="48300" cy="409388"/>
          </a:xfrm>
        </p:grpSpPr>
        <p:sp>
          <p:nvSpPr>
            <p:cNvPr id="348" name="Google Shape;348;p34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9" name="Google Shape;349;p34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0" name="Google Shape;350;p34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51" name="Google Shape;351;p34"/>
          <p:cNvSpPr/>
          <p:nvPr/>
        </p:nvSpPr>
        <p:spPr>
          <a:xfrm>
            <a:off x="428487" y="276405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52" name="Google Shape;352;p34"/>
          <p:cNvSpPr/>
          <p:nvPr/>
        </p:nvSpPr>
        <p:spPr>
          <a:xfrm>
            <a:off x="11010534" y="489334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53" name="Google Shape;353;p34"/>
          <p:cNvSpPr/>
          <p:nvPr/>
        </p:nvSpPr>
        <p:spPr>
          <a:xfrm rot="-5400000">
            <a:off x="5475967" y="5472267"/>
            <a:ext cx="905533" cy="1865933"/>
          </a:xfrm>
          <a:custGeom>
            <a:avLst/>
            <a:gdLst/>
            <a:ahLst/>
            <a:cxnLst/>
            <a:rect l="l" t="t" r="r" b="b"/>
            <a:pathLst>
              <a:path w="27166" h="55978" extrusionOk="0">
                <a:moveTo>
                  <a:pt x="46" y="0"/>
                </a:moveTo>
                <a:lnTo>
                  <a:pt x="0" y="55978"/>
                </a:lnTo>
                <a:cubicBezTo>
                  <a:pt x="137" y="55795"/>
                  <a:pt x="229" y="55612"/>
                  <a:pt x="320" y="55383"/>
                </a:cubicBezTo>
                <a:cubicBezTo>
                  <a:pt x="549" y="54240"/>
                  <a:pt x="686" y="53051"/>
                  <a:pt x="1006" y="51907"/>
                </a:cubicBezTo>
                <a:cubicBezTo>
                  <a:pt x="2470" y="46054"/>
                  <a:pt x="5625" y="41206"/>
                  <a:pt x="9924" y="37044"/>
                </a:cubicBezTo>
                <a:cubicBezTo>
                  <a:pt x="14635" y="32425"/>
                  <a:pt x="20077" y="29178"/>
                  <a:pt x="26754" y="28218"/>
                </a:cubicBezTo>
                <a:cubicBezTo>
                  <a:pt x="26845" y="28172"/>
                  <a:pt x="26937" y="28080"/>
                  <a:pt x="27166" y="27943"/>
                </a:cubicBezTo>
                <a:cubicBezTo>
                  <a:pt x="25794" y="27623"/>
                  <a:pt x="24467" y="27349"/>
                  <a:pt x="23187" y="26983"/>
                </a:cubicBezTo>
                <a:cubicBezTo>
                  <a:pt x="15641" y="24605"/>
                  <a:pt x="9833" y="19894"/>
                  <a:pt x="5397" y="13491"/>
                </a:cubicBezTo>
                <a:cubicBezTo>
                  <a:pt x="2790" y="9924"/>
                  <a:pt x="1143" y="5763"/>
                  <a:pt x="503" y="1418"/>
                </a:cubicBezTo>
                <a:cubicBezTo>
                  <a:pt x="412" y="915"/>
                  <a:pt x="229" y="457"/>
                  <a:pt x="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54" name="Google Shape;354;p34"/>
          <p:cNvSpPr/>
          <p:nvPr/>
        </p:nvSpPr>
        <p:spPr>
          <a:xfrm>
            <a:off x="11581860" y="3795946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05698558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 and text 8">
    <p:bg>
      <p:bgPr>
        <a:solidFill>
          <a:schemeClr val="lt1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5"/>
          <p:cNvSpPr txBox="1">
            <a:spLocks noGrp="1"/>
          </p:cNvSpPr>
          <p:nvPr>
            <p:ph type="subTitle" idx="1"/>
          </p:nvPr>
        </p:nvSpPr>
        <p:spPr>
          <a:xfrm>
            <a:off x="6671444" y="3139217"/>
            <a:ext cx="4010000" cy="114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357" name="Google Shape;357;p35"/>
          <p:cNvGrpSpPr/>
          <p:nvPr/>
        </p:nvGrpSpPr>
        <p:grpSpPr>
          <a:xfrm>
            <a:off x="523446" y="5792423"/>
            <a:ext cx="26725" cy="226528"/>
            <a:chOff x="3923895" y="3936660"/>
            <a:chExt cx="48300" cy="409388"/>
          </a:xfrm>
        </p:grpSpPr>
        <p:sp>
          <p:nvSpPr>
            <p:cNvPr id="358" name="Google Shape;358;p35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9" name="Google Shape;359;p35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0" name="Google Shape;360;p35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61" name="Google Shape;361;p3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9698589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6"/>
          <p:cNvSpPr txBox="1">
            <a:spLocks noGrp="1"/>
          </p:cNvSpPr>
          <p:nvPr>
            <p:ph type="subTitle" idx="1"/>
          </p:nvPr>
        </p:nvSpPr>
        <p:spPr>
          <a:xfrm>
            <a:off x="960000" y="1616700"/>
            <a:ext cx="7064800" cy="45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4" name="Google Shape;364;p3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5" name="Google Shape;365;p36"/>
          <p:cNvSpPr/>
          <p:nvPr/>
        </p:nvSpPr>
        <p:spPr>
          <a:xfrm>
            <a:off x="410272" y="6343857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66" name="Google Shape;366;p36"/>
          <p:cNvSpPr/>
          <p:nvPr/>
        </p:nvSpPr>
        <p:spPr>
          <a:xfrm>
            <a:off x="11581860" y="3795946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367" name="Google Shape;367;p36"/>
          <p:cNvGrpSpPr/>
          <p:nvPr/>
        </p:nvGrpSpPr>
        <p:grpSpPr>
          <a:xfrm>
            <a:off x="523446" y="5792423"/>
            <a:ext cx="26725" cy="226528"/>
            <a:chOff x="3923895" y="3936660"/>
            <a:chExt cx="48300" cy="409388"/>
          </a:xfrm>
        </p:grpSpPr>
        <p:sp>
          <p:nvSpPr>
            <p:cNvPr id="368" name="Google Shape;368;p36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9" name="Google Shape;369;p36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0" name="Google Shape;370;p36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71" name="Google Shape;371;p36"/>
          <p:cNvSpPr/>
          <p:nvPr/>
        </p:nvSpPr>
        <p:spPr>
          <a:xfrm>
            <a:off x="428487" y="276405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72" name="Google Shape;372;p36"/>
          <p:cNvSpPr/>
          <p:nvPr/>
        </p:nvSpPr>
        <p:spPr>
          <a:xfrm>
            <a:off x="11010534" y="489334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73" name="Google Shape;373;p36"/>
          <p:cNvSpPr/>
          <p:nvPr/>
        </p:nvSpPr>
        <p:spPr>
          <a:xfrm rot="-5400000">
            <a:off x="5643234" y="5799700"/>
            <a:ext cx="905533" cy="1865933"/>
          </a:xfrm>
          <a:custGeom>
            <a:avLst/>
            <a:gdLst/>
            <a:ahLst/>
            <a:cxnLst/>
            <a:rect l="l" t="t" r="r" b="b"/>
            <a:pathLst>
              <a:path w="27166" h="55978" extrusionOk="0">
                <a:moveTo>
                  <a:pt x="46" y="0"/>
                </a:moveTo>
                <a:lnTo>
                  <a:pt x="0" y="55978"/>
                </a:lnTo>
                <a:cubicBezTo>
                  <a:pt x="137" y="55795"/>
                  <a:pt x="229" y="55612"/>
                  <a:pt x="320" y="55383"/>
                </a:cubicBezTo>
                <a:cubicBezTo>
                  <a:pt x="549" y="54240"/>
                  <a:pt x="686" y="53051"/>
                  <a:pt x="1006" y="51907"/>
                </a:cubicBezTo>
                <a:cubicBezTo>
                  <a:pt x="2470" y="46054"/>
                  <a:pt x="5625" y="41206"/>
                  <a:pt x="9924" y="37044"/>
                </a:cubicBezTo>
                <a:cubicBezTo>
                  <a:pt x="14635" y="32425"/>
                  <a:pt x="20077" y="29178"/>
                  <a:pt x="26754" y="28218"/>
                </a:cubicBezTo>
                <a:cubicBezTo>
                  <a:pt x="26845" y="28172"/>
                  <a:pt x="26937" y="28080"/>
                  <a:pt x="27166" y="27943"/>
                </a:cubicBezTo>
                <a:cubicBezTo>
                  <a:pt x="25794" y="27623"/>
                  <a:pt x="24467" y="27349"/>
                  <a:pt x="23187" y="26983"/>
                </a:cubicBezTo>
                <a:cubicBezTo>
                  <a:pt x="15641" y="24605"/>
                  <a:pt x="9833" y="19894"/>
                  <a:pt x="5397" y="13491"/>
                </a:cubicBezTo>
                <a:cubicBezTo>
                  <a:pt x="2790" y="9924"/>
                  <a:pt x="1143" y="5763"/>
                  <a:pt x="503" y="1418"/>
                </a:cubicBezTo>
                <a:cubicBezTo>
                  <a:pt x="412" y="915"/>
                  <a:pt x="229" y="457"/>
                  <a:pt x="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42100192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7"/>
          <p:cNvSpPr txBox="1">
            <a:spLocks noGrp="1"/>
          </p:cNvSpPr>
          <p:nvPr>
            <p:ph type="subTitle" idx="1"/>
          </p:nvPr>
        </p:nvSpPr>
        <p:spPr>
          <a:xfrm>
            <a:off x="960000" y="1616700"/>
            <a:ext cx="7064800" cy="45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6" name="Google Shape;376;p3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7" name="Google Shape;377;p37"/>
          <p:cNvSpPr/>
          <p:nvPr/>
        </p:nvSpPr>
        <p:spPr>
          <a:xfrm>
            <a:off x="410272" y="6343857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78" name="Google Shape;378;p37"/>
          <p:cNvSpPr/>
          <p:nvPr/>
        </p:nvSpPr>
        <p:spPr>
          <a:xfrm>
            <a:off x="11581860" y="3795946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379" name="Google Shape;379;p37"/>
          <p:cNvGrpSpPr/>
          <p:nvPr/>
        </p:nvGrpSpPr>
        <p:grpSpPr>
          <a:xfrm>
            <a:off x="523446" y="5792423"/>
            <a:ext cx="26725" cy="226528"/>
            <a:chOff x="3923895" y="3936660"/>
            <a:chExt cx="48300" cy="409388"/>
          </a:xfrm>
        </p:grpSpPr>
        <p:sp>
          <p:nvSpPr>
            <p:cNvPr id="380" name="Google Shape;380;p37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1" name="Google Shape;381;p37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2" name="Google Shape;382;p37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83" name="Google Shape;383;p37"/>
          <p:cNvSpPr/>
          <p:nvPr/>
        </p:nvSpPr>
        <p:spPr>
          <a:xfrm>
            <a:off x="428487" y="276405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84" name="Google Shape;384;p37"/>
          <p:cNvSpPr/>
          <p:nvPr/>
        </p:nvSpPr>
        <p:spPr>
          <a:xfrm>
            <a:off x="11010534" y="489334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85" name="Google Shape;385;p37"/>
          <p:cNvSpPr/>
          <p:nvPr/>
        </p:nvSpPr>
        <p:spPr>
          <a:xfrm rot="-5400000">
            <a:off x="8352134" y="5472267"/>
            <a:ext cx="905533" cy="1865933"/>
          </a:xfrm>
          <a:custGeom>
            <a:avLst/>
            <a:gdLst/>
            <a:ahLst/>
            <a:cxnLst/>
            <a:rect l="l" t="t" r="r" b="b"/>
            <a:pathLst>
              <a:path w="27166" h="55978" extrusionOk="0">
                <a:moveTo>
                  <a:pt x="46" y="0"/>
                </a:moveTo>
                <a:lnTo>
                  <a:pt x="0" y="55978"/>
                </a:lnTo>
                <a:cubicBezTo>
                  <a:pt x="137" y="55795"/>
                  <a:pt x="229" y="55612"/>
                  <a:pt x="320" y="55383"/>
                </a:cubicBezTo>
                <a:cubicBezTo>
                  <a:pt x="549" y="54240"/>
                  <a:pt x="686" y="53051"/>
                  <a:pt x="1006" y="51907"/>
                </a:cubicBezTo>
                <a:cubicBezTo>
                  <a:pt x="2470" y="46054"/>
                  <a:pt x="5625" y="41206"/>
                  <a:pt x="9924" y="37044"/>
                </a:cubicBezTo>
                <a:cubicBezTo>
                  <a:pt x="14635" y="32425"/>
                  <a:pt x="20077" y="29178"/>
                  <a:pt x="26754" y="28218"/>
                </a:cubicBezTo>
                <a:cubicBezTo>
                  <a:pt x="26845" y="28172"/>
                  <a:pt x="26937" y="28080"/>
                  <a:pt x="27166" y="27943"/>
                </a:cubicBezTo>
                <a:cubicBezTo>
                  <a:pt x="25794" y="27623"/>
                  <a:pt x="24467" y="27349"/>
                  <a:pt x="23187" y="26983"/>
                </a:cubicBezTo>
                <a:cubicBezTo>
                  <a:pt x="15641" y="24605"/>
                  <a:pt x="9833" y="19894"/>
                  <a:pt x="5397" y="13491"/>
                </a:cubicBezTo>
                <a:cubicBezTo>
                  <a:pt x="2790" y="9924"/>
                  <a:pt x="1143" y="5763"/>
                  <a:pt x="503" y="1418"/>
                </a:cubicBezTo>
                <a:cubicBezTo>
                  <a:pt x="412" y="915"/>
                  <a:pt x="229" y="457"/>
                  <a:pt x="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86" name="Google Shape;386;p37"/>
          <p:cNvSpPr/>
          <p:nvPr/>
        </p:nvSpPr>
        <p:spPr>
          <a:xfrm>
            <a:off x="8576918" y="3710034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72294731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dk1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8"/>
          <p:cNvSpPr txBox="1">
            <a:spLocks noGrp="1"/>
          </p:cNvSpPr>
          <p:nvPr>
            <p:ph type="subTitle" idx="1"/>
          </p:nvPr>
        </p:nvSpPr>
        <p:spPr>
          <a:xfrm>
            <a:off x="960000" y="1616700"/>
            <a:ext cx="4999600" cy="45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9" name="Google Shape;389;p3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0" name="Google Shape;390;p38"/>
          <p:cNvSpPr/>
          <p:nvPr/>
        </p:nvSpPr>
        <p:spPr>
          <a:xfrm flipH="1">
            <a:off x="359994" y="2721870"/>
            <a:ext cx="253079" cy="248663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91" name="Google Shape;391;p38"/>
          <p:cNvSpPr/>
          <p:nvPr/>
        </p:nvSpPr>
        <p:spPr>
          <a:xfrm flipH="1">
            <a:off x="9951004" y="-171606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92" name="Google Shape;392;p38"/>
          <p:cNvSpPr/>
          <p:nvPr/>
        </p:nvSpPr>
        <p:spPr>
          <a:xfrm flipH="1">
            <a:off x="11581865" y="6343857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93" name="Google Shape;393;p38"/>
          <p:cNvSpPr/>
          <p:nvPr/>
        </p:nvSpPr>
        <p:spPr>
          <a:xfrm flipH="1">
            <a:off x="360006" y="5367079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394" name="Google Shape;394;p38"/>
          <p:cNvGrpSpPr/>
          <p:nvPr/>
        </p:nvGrpSpPr>
        <p:grpSpPr>
          <a:xfrm flipH="1">
            <a:off x="11695034" y="5792423"/>
            <a:ext cx="26725" cy="226528"/>
            <a:chOff x="3923895" y="3936660"/>
            <a:chExt cx="48300" cy="409388"/>
          </a:xfrm>
        </p:grpSpPr>
        <p:sp>
          <p:nvSpPr>
            <p:cNvPr id="395" name="Google Shape;395;p38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6" name="Google Shape;396;p38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7" name="Google Shape;397;p38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98" name="Google Shape;398;p38"/>
          <p:cNvSpPr/>
          <p:nvPr/>
        </p:nvSpPr>
        <p:spPr>
          <a:xfrm flipH="1">
            <a:off x="11600074" y="276405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99" name="Google Shape;399;p38"/>
          <p:cNvSpPr/>
          <p:nvPr/>
        </p:nvSpPr>
        <p:spPr>
          <a:xfrm flipH="1">
            <a:off x="778704" y="489334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00" name="Google Shape;400;p38"/>
          <p:cNvSpPr txBox="1">
            <a:spLocks noGrp="1"/>
          </p:cNvSpPr>
          <p:nvPr>
            <p:ph type="subTitle" idx="2"/>
          </p:nvPr>
        </p:nvSpPr>
        <p:spPr>
          <a:xfrm>
            <a:off x="6232400" y="1616700"/>
            <a:ext cx="4999600" cy="45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0123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8" name="Google Shape;298;p13"/>
          <p:cNvSpPr txBox="1">
            <a:spLocks noGrp="1"/>
          </p:cNvSpPr>
          <p:nvPr>
            <p:ph type="title" idx="2"/>
          </p:nvPr>
        </p:nvSpPr>
        <p:spPr>
          <a:xfrm>
            <a:off x="960000" y="1859004"/>
            <a:ext cx="3074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9" name="Google Shape;299;p13"/>
          <p:cNvSpPr txBox="1">
            <a:spLocks noGrp="1"/>
          </p:cNvSpPr>
          <p:nvPr>
            <p:ph type="subTitle" idx="1"/>
          </p:nvPr>
        </p:nvSpPr>
        <p:spPr>
          <a:xfrm>
            <a:off x="960000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title" idx="3"/>
          </p:nvPr>
        </p:nvSpPr>
        <p:spPr>
          <a:xfrm>
            <a:off x="4559028" y="1859004"/>
            <a:ext cx="3074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1" name="Google Shape;301;p13"/>
          <p:cNvSpPr txBox="1">
            <a:spLocks noGrp="1"/>
          </p:cNvSpPr>
          <p:nvPr>
            <p:ph type="subTitle" idx="4"/>
          </p:nvPr>
        </p:nvSpPr>
        <p:spPr>
          <a:xfrm>
            <a:off x="4559025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2" name="Google Shape;302;p13"/>
          <p:cNvSpPr txBox="1">
            <a:spLocks noGrp="1"/>
          </p:cNvSpPr>
          <p:nvPr>
            <p:ph type="title" idx="5"/>
          </p:nvPr>
        </p:nvSpPr>
        <p:spPr>
          <a:xfrm>
            <a:off x="960000" y="4325471"/>
            <a:ext cx="3074000" cy="97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subTitle" idx="6"/>
          </p:nvPr>
        </p:nvSpPr>
        <p:spPr>
          <a:xfrm>
            <a:off x="960000" y="5492400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4" name="Google Shape;304;p13"/>
          <p:cNvSpPr txBox="1">
            <a:spLocks noGrp="1"/>
          </p:cNvSpPr>
          <p:nvPr>
            <p:ph type="title" idx="7"/>
          </p:nvPr>
        </p:nvSpPr>
        <p:spPr>
          <a:xfrm>
            <a:off x="4559028" y="4325471"/>
            <a:ext cx="3074000" cy="97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5" name="Google Shape;305;p13"/>
          <p:cNvSpPr txBox="1">
            <a:spLocks noGrp="1"/>
          </p:cNvSpPr>
          <p:nvPr>
            <p:ph type="subTitle" idx="8"/>
          </p:nvPr>
        </p:nvSpPr>
        <p:spPr>
          <a:xfrm>
            <a:off x="4559025" y="5492400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title" idx="9"/>
          </p:nvPr>
        </p:nvSpPr>
        <p:spPr>
          <a:xfrm>
            <a:off x="8158065" y="1859004"/>
            <a:ext cx="3074000" cy="97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7" name="Google Shape;307;p13"/>
          <p:cNvSpPr txBox="1">
            <a:spLocks noGrp="1"/>
          </p:cNvSpPr>
          <p:nvPr>
            <p:ph type="subTitle" idx="13"/>
          </p:nvPr>
        </p:nvSpPr>
        <p:spPr>
          <a:xfrm>
            <a:off x="8158060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title" idx="14"/>
          </p:nvPr>
        </p:nvSpPr>
        <p:spPr>
          <a:xfrm>
            <a:off x="8158065" y="4325471"/>
            <a:ext cx="3074000" cy="97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subTitle" idx="15"/>
          </p:nvPr>
        </p:nvSpPr>
        <p:spPr>
          <a:xfrm>
            <a:off x="8158060" y="5492400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310" name="Google Shape;310;p13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311" name="Google Shape;311;p13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4" name="Google Shape;314;p13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315" name="Google Shape;315;p13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318" name="Google Shape;318;p13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9" name="Google Shape;319;p13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20" name="Google Shape;320;p13"/>
          <p:cNvGrpSpPr/>
          <p:nvPr/>
        </p:nvGrpSpPr>
        <p:grpSpPr>
          <a:xfrm>
            <a:off x="11459302" y="814852"/>
            <a:ext cx="237545" cy="237545"/>
            <a:chOff x="7505300" y="388375"/>
            <a:chExt cx="412500" cy="412500"/>
          </a:xfrm>
        </p:grpSpPr>
        <p:sp>
          <p:nvSpPr>
            <p:cNvPr id="321" name="Google Shape;321;p13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7" name="Google Shape;327;p13"/>
          <p:cNvGrpSpPr/>
          <p:nvPr/>
        </p:nvGrpSpPr>
        <p:grpSpPr>
          <a:xfrm>
            <a:off x="11521099" y="1353820"/>
            <a:ext cx="114304" cy="176329"/>
            <a:chOff x="770225" y="422500"/>
            <a:chExt cx="154800" cy="238800"/>
          </a:xfrm>
        </p:grpSpPr>
        <p:cxnSp>
          <p:nvCxnSpPr>
            <p:cNvPr id="328" name="Google Shape;328;p13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3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3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3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3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3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4" name="Google Shape;334;p13"/>
          <p:cNvGrpSpPr/>
          <p:nvPr/>
        </p:nvGrpSpPr>
        <p:grpSpPr>
          <a:xfrm>
            <a:off x="11521092" y="1869135"/>
            <a:ext cx="114299" cy="121288"/>
            <a:chOff x="4272250" y="283425"/>
            <a:chExt cx="2060675" cy="2186688"/>
          </a:xfrm>
        </p:grpSpPr>
        <p:sp>
          <p:nvSpPr>
            <p:cNvPr id="335" name="Google Shape;335;p13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3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3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3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9" name="Google Shape;339;p13"/>
          <p:cNvGrpSpPr/>
          <p:nvPr/>
        </p:nvGrpSpPr>
        <p:grpSpPr>
          <a:xfrm>
            <a:off x="11340733" y="6005046"/>
            <a:ext cx="475039" cy="475039"/>
            <a:chOff x="151500" y="5133000"/>
            <a:chExt cx="1123200" cy="1123200"/>
          </a:xfrm>
        </p:grpSpPr>
        <p:sp>
          <p:nvSpPr>
            <p:cNvPr id="340" name="Google Shape;340;p13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341" name="Google Shape;341;p13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3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43" name="Google Shape;343;p13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344" name="Google Shape;344;p13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13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6" name="Google Shape;346;p13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13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48" name="Google Shape;348;p13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349" name="Google Shape;349;p13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13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51" name="Google Shape;351;p13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352" name="Google Shape;352;p13"/>
          <p:cNvCxnSpPr/>
          <p:nvPr/>
        </p:nvCxnSpPr>
        <p:spPr>
          <a:xfrm>
            <a:off x="11574833" y="2603233"/>
            <a:ext cx="0" cy="321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1764301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dk1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9"/>
          <p:cNvSpPr txBox="1">
            <a:spLocks noGrp="1"/>
          </p:cNvSpPr>
          <p:nvPr>
            <p:ph type="subTitle" idx="1"/>
          </p:nvPr>
        </p:nvSpPr>
        <p:spPr>
          <a:xfrm>
            <a:off x="960000" y="1616700"/>
            <a:ext cx="4999600" cy="45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03" name="Google Shape;403;p3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4" name="Google Shape;404;p39"/>
          <p:cNvSpPr/>
          <p:nvPr/>
        </p:nvSpPr>
        <p:spPr>
          <a:xfrm flipH="1">
            <a:off x="359994" y="2721870"/>
            <a:ext cx="253079" cy="248663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05" name="Google Shape;405;p39"/>
          <p:cNvSpPr/>
          <p:nvPr/>
        </p:nvSpPr>
        <p:spPr>
          <a:xfrm flipH="1">
            <a:off x="11581865" y="6343857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06" name="Google Shape;406;p39"/>
          <p:cNvSpPr/>
          <p:nvPr/>
        </p:nvSpPr>
        <p:spPr>
          <a:xfrm flipH="1">
            <a:off x="360006" y="5367079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407" name="Google Shape;407;p39"/>
          <p:cNvGrpSpPr/>
          <p:nvPr/>
        </p:nvGrpSpPr>
        <p:grpSpPr>
          <a:xfrm flipH="1">
            <a:off x="11695034" y="5792423"/>
            <a:ext cx="26725" cy="226528"/>
            <a:chOff x="3923895" y="3936660"/>
            <a:chExt cx="48300" cy="409388"/>
          </a:xfrm>
        </p:grpSpPr>
        <p:sp>
          <p:nvSpPr>
            <p:cNvPr id="408" name="Google Shape;408;p39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9" name="Google Shape;409;p39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0" name="Google Shape;410;p39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411" name="Google Shape;411;p39"/>
          <p:cNvSpPr/>
          <p:nvPr/>
        </p:nvSpPr>
        <p:spPr>
          <a:xfrm flipH="1">
            <a:off x="11600074" y="276405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12" name="Google Shape;412;p39"/>
          <p:cNvSpPr txBox="1">
            <a:spLocks noGrp="1"/>
          </p:cNvSpPr>
          <p:nvPr>
            <p:ph type="subTitle" idx="2"/>
          </p:nvPr>
        </p:nvSpPr>
        <p:spPr>
          <a:xfrm>
            <a:off x="6232400" y="1616700"/>
            <a:ext cx="4999600" cy="45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13" name="Google Shape;413;p39"/>
          <p:cNvSpPr/>
          <p:nvPr/>
        </p:nvSpPr>
        <p:spPr>
          <a:xfrm flipH="1">
            <a:off x="11504804" y="2775361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14" name="Google Shape;414;p39"/>
          <p:cNvSpPr/>
          <p:nvPr/>
        </p:nvSpPr>
        <p:spPr>
          <a:xfrm rot="-5400000">
            <a:off x="8382076" y="5472267"/>
            <a:ext cx="905533" cy="1865933"/>
          </a:xfrm>
          <a:custGeom>
            <a:avLst/>
            <a:gdLst/>
            <a:ahLst/>
            <a:cxnLst/>
            <a:rect l="l" t="t" r="r" b="b"/>
            <a:pathLst>
              <a:path w="27166" h="55978" extrusionOk="0">
                <a:moveTo>
                  <a:pt x="46" y="0"/>
                </a:moveTo>
                <a:lnTo>
                  <a:pt x="0" y="55978"/>
                </a:lnTo>
                <a:cubicBezTo>
                  <a:pt x="137" y="55795"/>
                  <a:pt x="229" y="55612"/>
                  <a:pt x="320" y="55383"/>
                </a:cubicBezTo>
                <a:cubicBezTo>
                  <a:pt x="549" y="54240"/>
                  <a:pt x="686" y="53051"/>
                  <a:pt x="1006" y="51907"/>
                </a:cubicBezTo>
                <a:cubicBezTo>
                  <a:pt x="2470" y="46054"/>
                  <a:pt x="5625" y="41206"/>
                  <a:pt x="9924" y="37044"/>
                </a:cubicBezTo>
                <a:cubicBezTo>
                  <a:pt x="14635" y="32425"/>
                  <a:pt x="20077" y="29178"/>
                  <a:pt x="26754" y="28218"/>
                </a:cubicBezTo>
                <a:cubicBezTo>
                  <a:pt x="26845" y="28172"/>
                  <a:pt x="26937" y="28080"/>
                  <a:pt x="27166" y="27943"/>
                </a:cubicBezTo>
                <a:cubicBezTo>
                  <a:pt x="25794" y="27623"/>
                  <a:pt x="24467" y="27349"/>
                  <a:pt x="23187" y="26983"/>
                </a:cubicBezTo>
                <a:cubicBezTo>
                  <a:pt x="15641" y="24605"/>
                  <a:pt x="9833" y="19894"/>
                  <a:pt x="5397" y="13491"/>
                </a:cubicBezTo>
                <a:cubicBezTo>
                  <a:pt x="2790" y="9924"/>
                  <a:pt x="1143" y="5763"/>
                  <a:pt x="503" y="1418"/>
                </a:cubicBezTo>
                <a:cubicBezTo>
                  <a:pt x="412" y="915"/>
                  <a:pt x="229" y="457"/>
                  <a:pt x="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15" name="Google Shape;415;p39"/>
          <p:cNvSpPr/>
          <p:nvPr/>
        </p:nvSpPr>
        <p:spPr>
          <a:xfrm flipH="1">
            <a:off x="252837" y="495334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14109371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dk1"/>
        </a:soli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subTitle" idx="1"/>
          </p:nvPr>
        </p:nvSpPr>
        <p:spPr>
          <a:xfrm flipH="1">
            <a:off x="5676736" y="3179613"/>
            <a:ext cx="4533200" cy="11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18" name="Google Shape;418;p40"/>
          <p:cNvSpPr txBox="1">
            <a:spLocks noGrp="1"/>
          </p:cNvSpPr>
          <p:nvPr>
            <p:ph type="title"/>
          </p:nvPr>
        </p:nvSpPr>
        <p:spPr>
          <a:xfrm flipH="1">
            <a:off x="5676736" y="2455400"/>
            <a:ext cx="4533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9" name="Google Shape;419;p40"/>
          <p:cNvSpPr/>
          <p:nvPr/>
        </p:nvSpPr>
        <p:spPr>
          <a:xfrm flipH="1">
            <a:off x="11581865" y="6343857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20" name="Google Shape;420;p40"/>
          <p:cNvSpPr/>
          <p:nvPr/>
        </p:nvSpPr>
        <p:spPr>
          <a:xfrm flipH="1">
            <a:off x="575406" y="5299679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421" name="Google Shape;421;p40"/>
          <p:cNvGrpSpPr/>
          <p:nvPr/>
        </p:nvGrpSpPr>
        <p:grpSpPr>
          <a:xfrm flipH="1">
            <a:off x="11695034" y="5792423"/>
            <a:ext cx="26725" cy="226528"/>
            <a:chOff x="3923895" y="3936660"/>
            <a:chExt cx="48300" cy="409388"/>
          </a:xfrm>
        </p:grpSpPr>
        <p:sp>
          <p:nvSpPr>
            <p:cNvPr id="422" name="Google Shape;422;p40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425" name="Google Shape;425;p40"/>
          <p:cNvSpPr/>
          <p:nvPr/>
        </p:nvSpPr>
        <p:spPr>
          <a:xfrm flipH="1">
            <a:off x="11600074" y="276405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26" name="Google Shape;426;p40"/>
          <p:cNvSpPr/>
          <p:nvPr/>
        </p:nvSpPr>
        <p:spPr>
          <a:xfrm flipH="1">
            <a:off x="778704" y="489334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27" name="Google Shape;427;p40"/>
          <p:cNvSpPr/>
          <p:nvPr/>
        </p:nvSpPr>
        <p:spPr>
          <a:xfrm flipH="1">
            <a:off x="7549594" y="6020337"/>
            <a:ext cx="253079" cy="248663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423628882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bg>
      <p:bgPr>
        <a:solidFill>
          <a:schemeClr val="dk1"/>
        </a:solidFill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1"/>
          <p:cNvSpPr txBox="1">
            <a:spLocks noGrp="1"/>
          </p:cNvSpPr>
          <p:nvPr>
            <p:ph type="subTitle" idx="1"/>
          </p:nvPr>
        </p:nvSpPr>
        <p:spPr>
          <a:xfrm>
            <a:off x="4006103" y="2012667"/>
            <a:ext cx="4640000" cy="41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30" name="Google Shape;430;p4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1" name="Google Shape;431;p41"/>
          <p:cNvSpPr/>
          <p:nvPr/>
        </p:nvSpPr>
        <p:spPr>
          <a:xfrm flipH="1">
            <a:off x="5969461" y="6216203"/>
            <a:ext cx="253079" cy="248663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32" name="Google Shape;432;p41"/>
          <p:cNvSpPr/>
          <p:nvPr/>
        </p:nvSpPr>
        <p:spPr>
          <a:xfrm flipH="1">
            <a:off x="322720" y="3102694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33" name="Google Shape;433;p41"/>
          <p:cNvSpPr/>
          <p:nvPr/>
        </p:nvSpPr>
        <p:spPr>
          <a:xfrm flipH="1">
            <a:off x="11581865" y="6343857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34" name="Google Shape;434;p41"/>
          <p:cNvSpPr/>
          <p:nvPr/>
        </p:nvSpPr>
        <p:spPr>
          <a:xfrm flipH="1">
            <a:off x="575406" y="5299679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435" name="Google Shape;435;p41"/>
          <p:cNvGrpSpPr/>
          <p:nvPr/>
        </p:nvGrpSpPr>
        <p:grpSpPr>
          <a:xfrm flipH="1">
            <a:off x="11695034" y="5792423"/>
            <a:ext cx="26725" cy="226528"/>
            <a:chOff x="3923895" y="3936660"/>
            <a:chExt cx="48300" cy="409388"/>
          </a:xfrm>
        </p:grpSpPr>
        <p:sp>
          <p:nvSpPr>
            <p:cNvPr id="436" name="Google Shape;436;p41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7" name="Google Shape;437;p41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8" name="Google Shape;438;p41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439" name="Google Shape;439;p41"/>
          <p:cNvSpPr/>
          <p:nvPr/>
        </p:nvSpPr>
        <p:spPr>
          <a:xfrm flipH="1">
            <a:off x="11600074" y="276405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40" name="Google Shape;440;p41"/>
          <p:cNvSpPr/>
          <p:nvPr/>
        </p:nvSpPr>
        <p:spPr>
          <a:xfrm rot="10800000">
            <a:off x="11286462" y="2496034"/>
            <a:ext cx="905533" cy="1865933"/>
          </a:xfrm>
          <a:custGeom>
            <a:avLst/>
            <a:gdLst/>
            <a:ahLst/>
            <a:cxnLst/>
            <a:rect l="l" t="t" r="r" b="b"/>
            <a:pathLst>
              <a:path w="27166" h="55978" extrusionOk="0">
                <a:moveTo>
                  <a:pt x="46" y="0"/>
                </a:moveTo>
                <a:lnTo>
                  <a:pt x="0" y="55978"/>
                </a:lnTo>
                <a:cubicBezTo>
                  <a:pt x="137" y="55795"/>
                  <a:pt x="229" y="55612"/>
                  <a:pt x="320" y="55383"/>
                </a:cubicBezTo>
                <a:cubicBezTo>
                  <a:pt x="549" y="54240"/>
                  <a:pt x="686" y="53051"/>
                  <a:pt x="1006" y="51907"/>
                </a:cubicBezTo>
                <a:cubicBezTo>
                  <a:pt x="2470" y="46054"/>
                  <a:pt x="5625" y="41206"/>
                  <a:pt x="9924" y="37044"/>
                </a:cubicBezTo>
                <a:cubicBezTo>
                  <a:pt x="14635" y="32425"/>
                  <a:pt x="20077" y="29178"/>
                  <a:pt x="26754" y="28218"/>
                </a:cubicBezTo>
                <a:cubicBezTo>
                  <a:pt x="26845" y="28172"/>
                  <a:pt x="26937" y="28080"/>
                  <a:pt x="27166" y="27943"/>
                </a:cubicBezTo>
                <a:cubicBezTo>
                  <a:pt x="25794" y="27623"/>
                  <a:pt x="24467" y="27349"/>
                  <a:pt x="23187" y="26983"/>
                </a:cubicBezTo>
                <a:cubicBezTo>
                  <a:pt x="15641" y="24605"/>
                  <a:pt x="9833" y="19894"/>
                  <a:pt x="5397" y="13491"/>
                </a:cubicBezTo>
                <a:cubicBezTo>
                  <a:pt x="2790" y="9924"/>
                  <a:pt x="1143" y="5763"/>
                  <a:pt x="503" y="1418"/>
                </a:cubicBezTo>
                <a:cubicBezTo>
                  <a:pt x="412" y="915"/>
                  <a:pt x="229" y="457"/>
                  <a:pt x="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41" name="Google Shape;441;p41"/>
          <p:cNvSpPr/>
          <p:nvPr/>
        </p:nvSpPr>
        <p:spPr>
          <a:xfrm flipH="1">
            <a:off x="778704" y="489334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78870046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2"/>
          <p:cNvSpPr txBox="1">
            <a:spLocks noGrp="1"/>
          </p:cNvSpPr>
          <p:nvPr>
            <p:ph type="title"/>
          </p:nvPr>
        </p:nvSpPr>
        <p:spPr>
          <a:xfrm>
            <a:off x="3189200" y="4769500"/>
            <a:ext cx="5813600" cy="8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4" name="Google Shape;444;p42"/>
          <p:cNvSpPr txBox="1">
            <a:spLocks noGrp="1"/>
          </p:cNvSpPr>
          <p:nvPr>
            <p:ph type="title" idx="2" hasCustomPrompt="1"/>
          </p:nvPr>
        </p:nvSpPr>
        <p:spPr>
          <a:xfrm>
            <a:off x="5367800" y="3452467"/>
            <a:ext cx="145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45" name="Google Shape;445;p42"/>
          <p:cNvSpPr txBox="1">
            <a:spLocks noGrp="1"/>
          </p:cNvSpPr>
          <p:nvPr>
            <p:ph type="subTitle" idx="1"/>
          </p:nvPr>
        </p:nvSpPr>
        <p:spPr>
          <a:xfrm>
            <a:off x="3189200" y="5692091"/>
            <a:ext cx="5813600" cy="4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46" name="Google Shape;446;p42"/>
          <p:cNvSpPr/>
          <p:nvPr/>
        </p:nvSpPr>
        <p:spPr>
          <a:xfrm>
            <a:off x="11577221" y="5920662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47" name="Google Shape;447;p42"/>
          <p:cNvSpPr/>
          <p:nvPr/>
        </p:nvSpPr>
        <p:spPr>
          <a:xfrm>
            <a:off x="428487" y="276405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48" name="Google Shape;448;p42"/>
          <p:cNvSpPr/>
          <p:nvPr/>
        </p:nvSpPr>
        <p:spPr>
          <a:xfrm>
            <a:off x="11010534" y="489334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49" name="Google Shape;449;p42"/>
          <p:cNvSpPr/>
          <p:nvPr/>
        </p:nvSpPr>
        <p:spPr>
          <a:xfrm>
            <a:off x="0" y="2496034"/>
            <a:ext cx="905533" cy="1865933"/>
          </a:xfrm>
          <a:custGeom>
            <a:avLst/>
            <a:gdLst/>
            <a:ahLst/>
            <a:cxnLst/>
            <a:rect l="l" t="t" r="r" b="b"/>
            <a:pathLst>
              <a:path w="27166" h="55978" extrusionOk="0">
                <a:moveTo>
                  <a:pt x="46" y="0"/>
                </a:moveTo>
                <a:lnTo>
                  <a:pt x="0" y="55978"/>
                </a:lnTo>
                <a:cubicBezTo>
                  <a:pt x="137" y="55795"/>
                  <a:pt x="229" y="55612"/>
                  <a:pt x="320" y="55383"/>
                </a:cubicBezTo>
                <a:cubicBezTo>
                  <a:pt x="549" y="54240"/>
                  <a:pt x="686" y="53051"/>
                  <a:pt x="1006" y="51907"/>
                </a:cubicBezTo>
                <a:cubicBezTo>
                  <a:pt x="2470" y="46054"/>
                  <a:pt x="5625" y="41206"/>
                  <a:pt x="9924" y="37044"/>
                </a:cubicBezTo>
                <a:cubicBezTo>
                  <a:pt x="14635" y="32425"/>
                  <a:pt x="20077" y="29178"/>
                  <a:pt x="26754" y="28218"/>
                </a:cubicBezTo>
                <a:cubicBezTo>
                  <a:pt x="26845" y="28172"/>
                  <a:pt x="26937" y="28080"/>
                  <a:pt x="27166" y="27943"/>
                </a:cubicBezTo>
                <a:cubicBezTo>
                  <a:pt x="25794" y="27623"/>
                  <a:pt x="24467" y="27349"/>
                  <a:pt x="23187" y="26983"/>
                </a:cubicBezTo>
                <a:cubicBezTo>
                  <a:pt x="15641" y="24605"/>
                  <a:pt x="9833" y="19894"/>
                  <a:pt x="5397" y="13491"/>
                </a:cubicBezTo>
                <a:cubicBezTo>
                  <a:pt x="2790" y="9924"/>
                  <a:pt x="1143" y="5763"/>
                  <a:pt x="503" y="1418"/>
                </a:cubicBezTo>
                <a:cubicBezTo>
                  <a:pt x="412" y="915"/>
                  <a:pt x="229" y="457"/>
                  <a:pt x="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50" name="Google Shape;450;p42"/>
          <p:cNvSpPr/>
          <p:nvPr/>
        </p:nvSpPr>
        <p:spPr>
          <a:xfrm>
            <a:off x="410272" y="6343857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451" name="Google Shape;451;p42"/>
          <p:cNvGrpSpPr/>
          <p:nvPr/>
        </p:nvGrpSpPr>
        <p:grpSpPr>
          <a:xfrm>
            <a:off x="523446" y="5792423"/>
            <a:ext cx="26725" cy="226528"/>
            <a:chOff x="3923895" y="3936660"/>
            <a:chExt cx="48300" cy="409388"/>
          </a:xfrm>
        </p:grpSpPr>
        <p:sp>
          <p:nvSpPr>
            <p:cNvPr id="452" name="Google Shape;452;p42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3" name="Google Shape;453;p42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4" name="Google Shape;454;p42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201213701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dk1"/>
        </a:solid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3"/>
          <p:cNvSpPr txBox="1">
            <a:spLocks noGrp="1"/>
          </p:cNvSpPr>
          <p:nvPr>
            <p:ph type="title"/>
          </p:nvPr>
        </p:nvSpPr>
        <p:spPr>
          <a:xfrm>
            <a:off x="1927667" y="3100767"/>
            <a:ext cx="5161600" cy="112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7" name="Google Shape;457;p43"/>
          <p:cNvSpPr txBox="1">
            <a:spLocks noGrp="1"/>
          </p:cNvSpPr>
          <p:nvPr>
            <p:ph type="title" idx="2" hasCustomPrompt="1"/>
          </p:nvPr>
        </p:nvSpPr>
        <p:spPr>
          <a:xfrm>
            <a:off x="5348967" y="1904233"/>
            <a:ext cx="1702000" cy="112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8" name="Google Shape;458;p43"/>
          <p:cNvSpPr txBox="1">
            <a:spLocks noGrp="1"/>
          </p:cNvSpPr>
          <p:nvPr>
            <p:ph type="subTitle" idx="1"/>
          </p:nvPr>
        </p:nvSpPr>
        <p:spPr>
          <a:xfrm>
            <a:off x="1927667" y="4084161"/>
            <a:ext cx="5161600" cy="61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9" name="Google Shape;459;p43"/>
          <p:cNvSpPr/>
          <p:nvPr/>
        </p:nvSpPr>
        <p:spPr>
          <a:xfrm flipH="1">
            <a:off x="6228927" y="598037"/>
            <a:ext cx="253079" cy="248663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60" name="Google Shape;460;p43"/>
          <p:cNvSpPr/>
          <p:nvPr/>
        </p:nvSpPr>
        <p:spPr>
          <a:xfrm flipH="1">
            <a:off x="11581865" y="6343857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461" name="Google Shape;461;p43"/>
          <p:cNvGrpSpPr/>
          <p:nvPr/>
        </p:nvGrpSpPr>
        <p:grpSpPr>
          <a:xfrm flipH="1">
            <a:off x="11695034" y="5792423"/>
            <a:ext cx="26725" cy="226528"/>
            <a:chOff x="3923895" y="3936660"/>
            <a:chExt cx="48300" cy="409388"/>
          </a:xfrm>
        </p:grpSpPr>
        <p:sp>
          <p:nvSpPr>
            <p:cNvPr id="462" name="Google Shape;462;p43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3" name="Google Shape;463;p43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4" name="Google Shape;464;p43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465" name="Google Shape;465;p43"/>
          <p:cNvSpPr/>
          <p:nvPr/>
        </p:nvSpPr>
        <p:spPr>
          <a:xfrm flipH="1">
            <a:off x="11600074" y="276405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66" name="Google Shape;466;p43"/>
          <p:cNvSpPr/>
          <p:nvPr/>
        </p:nvSpPr>
        <p:spPr>
          <a:xfrm flipH="1">
            <a:off x="778704" y="489334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67" name="Google Shape;467;p43"/>
          <p:cNvSpPr/>
          <p:nvPr/>
        </p:nvSpPr>
        <p:spPr>
          <a:xfrm rot="-5400000">
            <a:off x="5643234" y="5472267"/>
            <a:ext cx="905533" cy="1865933"/>
          </a:xfrm>
          <a:custGeom>
            <a:avLst/>
            <a:gdLst/>
            <a:ahLst/>
            <a:cxnLst/>
            <a:rect l="l" t="t" r="r" b="b"/>
            <a:pathLst>
              <a:path w="27166" h="55978" extrusionOk="0">
                <a:moveTo>
                  <a:pt x="46" y="0"/>
                </a:moveTo>
                <a:lnTo>
                  <a:pt x="0" y="55978"/>
                </a:lnTo>
                <a:cubicBezTo>
                  <a:pt x="137" y="55795"/>
                  <a:pt x="229" y="55612"/>
                  <a:pt x="320" y="55383"/>
                </a:cubicBezTo>
                <a:cubicBezTo>
                  <a:pt x="549" y="54240"/>
                  <a:pt x="686" y="53051"/>
                  <a:pt x="1006" y="51907"/>
                </a:cubicBezTo>
                <a:cubicBezTo>
                  <a:pt x="2470" y="46054"/>
                  <a:pt x="5625" y="41206"/>
                  <a:pt x="9924" y="37044"/>
                </a:cubicBezTo>
                <a:cubicBezTo>
                  <a:pt x="14635" y="32425"/>
                  <a:pt x="20077" y="29178"/>
                  <a:pt x="26754" y="28218"/>
                </a:cubicBezTo>
                <a:cubicBezTo>
                  <a:pt x="26845" y="28172"/>
                  <a:pt x="26937" y="28080"/>
                  <a:pt x="27166" y="27943"/>
                </a:cubicBezTo>
                <a:cubicBezTo>
                  <a:pt x="25794" y="27623"/>
                  <a:pt x="24467" y="27349"/>
                  <a:pt x="23187" y="26983"/>
                </a:cubicBezTo>
                <a:cubicBezTo>
                  <a:pt x="15641" y="24605"/>
                  <a:pt x="9833" y="19894"/>
                  <a:pt x="5397" y="13491"/>
                </a:cubicBezTo>
                <a:cubicBezTo>
                  <a:pt x="2790" y="9924"/>
                  <a:pt x="1143" y="5763"/>
                  <a:pt x="503" y="1418"/>
                </a:cubicBezTo>
                <a:cubicBezTo>
                  <a:pt x="412" y="915"/>
                  <a:pt x="229" y="457"/>
                  <a:pt x="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68" name="Google Shape;468;p43"/>
          <p:cNvSpPr/>
          <p:nvPr/>
        </p:nvSpPr>
        <p:spPr>
          <a:xfrm flipH="1">
            <a:off x="575406" y="5299679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3173360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solidFill>
          <a:schemeClr val="dk1"/>
        </a:solidFill>
        <a:effectLst/>
      </p:bgPr>
    </p:bg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4"/>
          <p:cNvSpPr txBox="1">
            <a:spLocks noGrp="1"/>
          </p:cNvSpPr>
          <p:nvPr>
            <p:ph type="title"/>
          </p:nvPr>
        </p:nvSpPr>
        <p:spPr>
          <a:xfrm>
            <a:off x="3189200" y="2213329"/>
            <a:ext cx="5813600" cy="8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71" name="Google Shape;471;p44"/>
          <p:cNvSpPr txBox="1">
            <a:spLocks noGrp="1"/>
          </p:cNvSpPr>
          <p:nvPr>
            <p:ph type="title" idx="2" hasCustomPrompt="1"/>
          </p:nvPr>
        </p:nvSpPr>
        <p:spPr>
          <a:xfrm>
            <a:off x="4930333" y="869200"/>
            <a:ext cx="2331200" cy="112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2" name="Google Shape;472;p44"/>
          <p:cNvSpPr txBox="1">
            <a:spLocks noGrp="1"/>
          </p:cNvSpPr>
          <p:nvPr>
            <p:ph type="subTitle" idx="1"/>
          </p:nvPr>
        </p:nvSpPr>
        <p:spPr>
          <a:xfrm>
            <a:off x="3189200" y="3190484"/>
            <a:ext cx="5813600" cy="35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73" name="Google Shape;473;p44"/>
          <p:cNvSpPr/>
          <p:nvPr/>
        </p:nvSpPr>
        <p:spPr>
          <a:xfrm flipH="1">
            <a:off x="11581865" y="6343857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474" name="Google Shape;474;p44"/>
          <p:cNvGrpSpPr/>
          <p:nvPr/>
        </p:nvGrpSpPr>
        <p:grpSpPr>
          <a:xfrm flipH="1">
            <a:off x="11695034" y="5792423"/>
            <a:ext cx="26725" cy="226528"/>
            <a:chOff x="3923895" y="3936660"/>
            <a:chExt cx="48300" cy="409388"/>
          </a:xfrm>
        </p:grpSpPr>
        <p:sp>
          <p:nvSpPr>
            <p:cNvPr id="475" name="Google Shape;475;p44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478" name="Google Shape;478;p44"/>
          <p:cNvSpPr/>
          <p:nvPr/>
        </p:nvSpPr>
        <p:spPr>
          <a:xfrm flipH="1">
            <a:off x="11600074" y="276405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9" name="Google Shape;479;p44"/>
          <p:cNvSpPr/>
          <p:nvPr/>
        </p:nvSpPr>
        <p:spPr>
          <a:xfrm flipH="1">
            <a:off x="778704" y="489334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0" name="Google Shape;480;p44"/>
          <p:cNvSpPr/>
          <p:nvPr/>
        </p:nvSpPr>
        <p:spPr>
          <a:xfrm flipH="1">
            <a:off x="575406" y="5299679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19511409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bg>
      <p:bgPr>
        <a:solidFill>
          <a:schemeClr val="dk1"/>
        </a:solid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5"/>
          <p:cNvSpPr txBox="1">
            <a:spLocks noGrp="1"/>
          </p:cNvSpPr>
          <p:nvPr>
            <p:ph type="title"/>
          </p:nvPr>
        </p:nvSpPr>
        <p:spPr>
          <a:xfrm>
            <a:off x="3558067" y="2657317"/>
            <a:ext cx="3446400" cy="8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3" name="Google Shape;483;p45"/>
          <p:cNvSpPr txBox="1">
            <a:spLocks noGrp="1"/>
          </p:cNvSpPr>
          <p:nvPr>
            <p:ph type="title" idx="2" hasCustomPrompt="1"/>
          </p:nvPr>
        </p:nvSpPr>
        <p:spPr>
          <a:xfrm>
            <a:off x="1879533" y="2762617"/>
            <a:ext cx="1456400" cy="133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4" name="Google Shape;484;p45"/>
          <p:cNvSpPr txBox="1">
            <a:spLocks noGrp="1"/>
          </p:cNvSpPr>
          <p:nvPr>
            <p:ph type="subTitle" idx="1"/>
          </p:nvPr>
        </p:nvSpPr>
        <p:spPr>
          <a:xfrm>
            <a:off x="3558067" y="3547484"/>
            <a:ext cx="3446400" cy="65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5" name="Google Shape;485;p45"/>
          <p:cNvSpPr/>
          <p:nvPr/>
        </p:nvSpPr>
        <p:spPr>
          <a:xfrm rot="-5400000">
            <a:off x="5643234" y="5472267"/>
            <a:ext cx="905533" cy="1865933"/>
          </a:xfrm>
          <a:custGeom>
            <a:avLst/>
            <a:gdLst/>
            <a:ahLst/>
            <a:cxnLst/>
            <a:rect l="l" t="t" r="r" b="b"/>
            <a:pathLst>
              <a:path w="27166" h="55978" extrusionOk="0">
                <a:moveTo>
                  <a:pt x="46" y="0"/>
                </a:moveTo>
                <a:lnTo>
                  <a:pt x="0" y="55978"/>
                </a:lnTo>
                <a:cubicBezTo>
                  <a:pt x="137" y="55795"/>
                  <a:pt x="229" y="55612"/>
                  <a:pt x="320" y="55383"/>
                </a:cubicBezTo>
                <a:cubicBezTo>
                  <a:pt x="549" y="54240"/>
                  <a:pt x="686" y="53051"/>
                  <a:pt x="1006" y="51907"/>
                </a:cubicBezTo>
                <a:cubicBezTo>
                  <a:pt x="2470" y="46054"/>
                  <a:pt x="5625" y="41206"/>
                  <a:pt x="9924" y="37044"/>
                </a:cubicBezTo>
                <a:cubicBezTo>
                  <a:pt x="14635" y="32425"/>
                  <a:pt x="20077" y="29178"/>
                  <a:pt x="26754" y="28218"/>
                </a:cubicBezTo>
                <a:cubicBezTo>
                  <a:pt x="26845" y="28172"/>
                  <a:pt x="26937" y="28080"/>
                  <a:pt x="27166" y="27943"/>
                </a:cubicBezTo>
                <a:cubicBezTo>
                  <a:pt x="25794" y="27623"/>
                  <a:pt x="24467" y="27349"/>
                  <a:pt x="23187" y="26983"/>
                </a:cubicBezTo>
                <a:cubicBezTo>
                  <a:pt x="15641" y="24605"/>
                  <a:pt x="9833" y="19894"/>
                  <a:pt x="5397" y="13491"/>
                </a:cubicBezTo>
                <a:cubicBezTo>
                  <a:pt x="2790" y="9924"/>
                  <a:pt x="1143" y="5763"/>
                  <a:pt x="503" y="1418"/>
                </a:cubicBezTo>
                <a:cubicBezTo>
                  <a:pt x="412" y="915"/>
                  <a:pt x="229" y="457"/>
                  <a:pt x="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6" name="Google Shape;486;p45"/>
          <p:cNvSpPr/>
          <p:nvPr/>
        </p:nvSpPr>
        <p:spPr>
          <a:xfrm rot="10800000">
            <a:off x="11581865" y="594387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487" name="Google Shape;487;p45"/>
          <p:cNvGrpSpPr/>
          <p:nvPr/>
        </p:nvGrpSpPr>
        <p:grpSpPr>
          <a:xfrm rot="10800000">
            <a:off x="11695034" y="952809"/>
            <a:ext cx="26725" cy="226528"/>
            <a:chOff x="3923895" y="3936660"/>
            <a:chExt cx="48300" cy="409388"/>
          </a:xfrm>
        </p:grpSpPr>
        <p:sp>
          <p:nvSpPr>
            <p:cNvPr id="488" name="Google Shape;488;p45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9" name="Google Shape;489;p45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0" name="Google Shape;490;p45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491" name="Google Shape;491;p45"/>
          <p:cNvSpPr/>
          <p:nvPr/>
        </p:nvSpPr>
        <p:spPr>
          <a:xfrm rot="10800000">
            <a:off x="11600074" y="6038299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92" name="Google Shape;492;p45"/>
          <p:cNvSpPr/>
          <p:nvPr/>
        </p:nvSpPr>
        <p:spPr>
          <a:xfrm rot="10800000">
            <a:off x="451153" y="5912599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93" name="Google Shape;493;p45"/>
          <p:cNvSpPr/>
          <p:nvPr/>
        </p:nvSpPr>
        <p:spPr>
          <a:xfrm rot="10800000">
            <a:off x="552624" y="497477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94" name="Google Shape;494;p45"/>
          <p:cNvSpPr/>
          <p:nvPr/>
        </p:nvSpPr>
        <p:spPr>
          <a:xfrm rot="10800000">
            <a:off x="5868004" y="505633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62697581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6"/>
          <p:cNvSpPr txBox="1">
            <a:spLocks noGrp="1"/>
          </p:cNvSpPr>
          <p:nvPr>
            <p:ph type="subTitle" idx="1"/>
          </p:nvPr>
        </p:nvSpPr>
        <p:spPr>
          <a:xfrm>
            <a:off x="6192200" y="4066533"/>
            <a:ext cx="4404400" cy="107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97" name="Google Shape;497;p46"/>
          <p:cNvSpPr txBox="1">
            <a:spLocks noGrp="1"/>
          </p:cNvSpPr>
          <p:nvPr>
            <p:ph type="subTitle" idx="2"/>
          </p:nvPr>
        </p:nvSpPr>
        <p:spPr>
          <a:xfrm>
            <a:off x="6192200" y="1783900"/>
            <a:ext cx="4404400" cy="107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98" name="Google Shape;498;p46"/>
          <p:cNvSpPr txBox="1">
            <a:spLocks noGrp="1"/>
          </p:cNvSpPr>
          <p:nvPr>
            <p:ph type="subTitle" idx="3"/>
          </p:nvPr>
        </p:nvSpPr>
        <p:spPr>
          <a:xfrm>
            <a:off x="6192200" y="5144533"/>
            <a:ext cx="4404400" cy="107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99" name="Google Shape;499;p46"/>
          <p:cNvSpPr txBox="1">
            <a:spLocks noGrp="1"/>
          </p:cNvSpPr>
          <p:nvPr>
            <p:ph type="subTitle" idx="4"/>
          </p:nvPr>
        </p:nvSpPr>
        <p:spPr>
          <a:xfrm>
            <a:off x="6192200" y="2842867"/>
            <a:ext cx="4404400" cy="107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00" name="Google Shape;500;p4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1" name="Google Shape;501;p46"/>
          <p:cNvSpPr/>
          <p:nvPr/>
        </p:nvSpPr>
        <p:spPr>
          <a:xfrm flipH="1">
            <a:off x="830820" y="5920662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02" name="Google Shape;502;p46"/>
          <p:cNvSpPr/>
          <p:nvPr/>
        </p:nvSpPr>
        <p:spPr>
          <a:xfrm flipH="1">
            <a:off x="11550740" y="276405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03" name="Google Shape;503;p46"/>
          <p:cNvSpPr/>
          <p:nvPr/>
        </p:nvSpPr>
        <p:spPr>
          <a:xfrm flipH="1">
            <a:off x="729372" y="489334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04" name="Google Shape;504;p46"/>
          <p:cNvSpPr/>
          <p:nvPr/>
        </p:nvSpPr>
        <p:spPr>
          <a:xfrm rot="10800000" flipH="1">
            <a:off x="3872" y="2496034"/>
            <a:ext cx="905533" cy="1865933"/>
          </a:xfrm>
          <a:custGeom>
            <a:avLst/>
            <a:gdLst/>
            <a:ahLst/>
            <a:cxnLst/>
            <a:rect l="l" t="t" r="r" b="b"/>
            <a:pathLst>
              <a:path w="27166" h="55978" extrusionOk="0">
                <a:moveTo>
                  <a:pt x="46" y="0"/>
                </a:moveTo>
                <a:lnTo>
                  <a:pt x="0" y="55978"/>
                </a:lnTo>
                <a:cubicBezTo>
                  <a:pt x="137" y="55795"/>
                  <a:pt x="229" y="55612"/>
                  <a:pt x="320" y="55383"/>
                </a:cubicBezTo>
                <a:cubicBezTo>
                  <a:pt x="549" y="54240"/>
                  <a:pt x="686" y="53051"/>
                  <a:pt x="1006" y="51907"/>
                </a:cubicBezTo>
                <a:cubicBezTo>
                  <a:pt x="2470" y="46054"/>
                  <a:pt x="5625" y="41206"/>
                  <a:pt x="9924" y="37044"/>
                </a:cubicBezTo>
                <a:cubicBezTo>
                  <a:pt x="14635" y="32425"/>
                  <a:pt x="20077" y="29178"/>
                  <a:pt x="26754" y="28218"/>
                </a:cubicBezTo>
                <a:cubicBezTo>
                  <a:pt x="26845" y="28172"/>
                  <a:pt x="26937" y="28080"/>
                  <a:pt x="27166" y="27943"/>
                </a:cubicBezTo>
                <a:cubicBezTo>
                  <a:pt x="25794" y="27623"/>
                  <a:pt x="24467" y="27349"/>
                  <a:pt x="23187" y="26983"/>
                </a:cubicBezTo>
                <a:cubicBezTo>
                  <a:pt x="15641" y="24605"/>
                  <a:pt x="9833" y="19894"/>
                  <a:pt x="5397" y="13491"/>
                </a:cubicBezTo>
                <a:cubicBezTo>
                  <a:pt x="2790" y="9924"/>
                  <a:pt x="1143" y="5763"/>
                  <a:pt x="503" y="1418"/>
                </a:cubicBezTo>
                <a:cubicBezTo>
                  <a:pt x="412" y="915"/>
                  <a:pt x="229" y="457"/>
                  <a:pt x="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05" name="Google Shape;505;p46"/>
          <p:cNvSpPr/>
          <p:nvPr/>
        </p:nvSpPr>
        <p:spPr>
          <a:xfrm flipH="1">
            <a:off x="11532533" y="6343857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506" name="Google Shape;506;p46"/>
          <p:cNvGrpSpPr/>
          <p:nvPr/>
        </p:nvGrpSpPr>
        <p:grpSpPr>
          <a:xfrm flipH="1">
            <a:off x="11645702" y="5792423"/>
            <a:ext cx="26725" cy="226528"/>
            <a:chOff x="3923895" y="3936660"/>
            <a:chExt cx="48300" cy="409388"/>
          </a:xfrm>
        </p:grpSpPr>
        <p:sp>
          <p:nvSpPr>
            <p:cNvPr id="507" name="Google Shape;507;p46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8478929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7"/>
          <p:cNvSpPr txBox="1">
            <a:spLocks noGrp="1"/>
          </p:cNvSpPr>
          <p:nvPr>
            <p:ph type="subTitle" idx="1"/>
          </p:nvPr>
        </p:nvSpPr>
        <p:spPr>
          <a:xfrm>
            <a:off x="3893800" y="4618167"/>
            <a:ext cx="4404400" cy="44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2" name="Google Shape;512;p47"/>
          <p:cNvSpPr txBox="1">
            <a:spLocks noGrp="1"/>
          </p:cNvSpPr>
          <p:nvPr>
            <p:ph type="subTitle" idx="2"/>
          </p:nvPr>
        </p:nvSpPr>
        <p:spPr>
          <a:xfrm>
            <a:off x="3893800" y="2809032"/>
            <a:ext cx="4404400" cy="44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3" name="Google Shape;513;p47"/>
          <p:cNvSpPr txBox="1">
            <a:spLocks noGrp="1"/>
          </p:cNvSpPr>
          <p:nvPr>
            <p:ph type="subTitle" idx="3"/>
          </p:nvPr>
        </p:nvSpPr>
        <p:spPr>
          <a:xfrm>
            <a:off x="3893800" y="5066167"/>
            <a:ext cx="4404400" cy="44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4" name="Google Shape;514;p47"/>
          <p:cNvSpPr txBox="1">
            <a:spLocks noGrp="1"/>
          </p:cNvSpPr>
          <p:nvPr>
            <p:ph type="subTitle" idx="4"/>
          </p:nvPr>
        </p:nvSpPr>
        <p:spPr>
          <a:xfrm>
            <a:off x="3893800" y="3263500"/>
            <a:ext cx="4404400" cy="44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5" name="Google Shape;515;p4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6" name="Google Shape;516;p47"/>
          <p:cNvSpPr/>
          <p:nvPr/>
        </p:nvSpPr>
        <p:spPr>
          <a:xfrm>
            <a:off x="315305" y="1707757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517" name="Google Shape;517;p47"/>
          <p:cNvGrpSpPr/>
          <p:nvPr/>
        </p:nvGrpSpPr>
        <p:grpSpPr>
          <a:xfrm>
            <a:off x="428479" y="1156323"/>
            <a:ext cx="26725" cy="226528"/>
            <a:chOff x="3923895" y="3936660"/>
            <a:chExt cx="48300" cy="409388"/>
          </a:xfrm>
        </p:grpSpPr>
        <p:sp>
          <p:nvSpPr>
            <p:cNvPr id="518" name="Google Shape;518;p47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9" name="Google Shape;519;p47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0" name="Google Shape;520;p47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521" name="Google Shape;521;p47"/>
          <p:cNvSpPr/>
          <p:nvPr/>
        </p:nvSpPr>
        <p:spPr>
          <a:xfrm>
            <a:off x="333520" y="612871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22" name="Google Shape;522;p47"/>
          <p:cNvSpPr/>
          <p:nvPr/>
        </p:nvSpPr>
        <p:spPr>
          <a:xfrm>
            <a:off x="-10924" y="4992067"/>
            <a:ext cx="905533" cy="1865933"/>
          </a:xfrm>
          <a:custGeom>
            <a:avLst/>
            <a:gdLst/>
            <a:ahLst/>
            <a:cxnLst/>
            <a:rect l="l" t="t" r="r" b="b"/>
            <a:pathLst>
              <a:path w="27166" h="55978" extrusionOk="0">
                <a:moveTo>
                  <a:pt x="46" y="0"/>
                </a:moveTo>
                <a:lnTo>
                  <a:pt x="0" y="55978"/>
                </a:lnTo>
                <a:cubicBezTo>
                  <a:pt x="137" y="55795"/>
                  <a:pt x="229" y="55612"/>
                  <a:pt x="320" y="55383"/>
                </a:cubicBezTo>
                <a:cubicBezTo>
                  <a:pt x="549" y="54240"/>
                  <a:pt x="686" y="53051"/>
                  <a:pt x="1006" y="51907"/>
                </a:cubicBezTo>
                <a:cubicBezTo>
                  <a:pt x="2470" y="46054"/>
                  <a:pt x="5625" y="41206"/>
                  <a:pt x="9924" y="37044"/>
                </a:cubicBezTo>
                <a:cubicBezTo>
                  <a:pt x="14635" y="32425"/>
                  <a:pt x="20077" y="29178"/>
                  <a:pt x="26754" y="28218"/>
                </a:cubicBezTo>
                <a:cubicBezTo>
                  <a:pt x="26845" y="28172"/>
                  <a:pt x="26937" y="28080"/>
                  <a:pt x="27166" y="27943"/>
                </a:cubicBezTo>
                <a:cubicBezTo>
                  <a:pt x="25794" y="27623"/>
                  <a:pt x="24467" y="27349"/>
                  <a:pt x="23187" y="26983"/>
                </a:cubicBezTo>
                <a:cubicBezTo>
                  <a:pt x="15641" y="24605"/>
                  <a:pt x="9833" y="19894"/>
                  <a:pt x="5397" y="13491"/>
                </a:cubicBezTo>
                <a:cubicBezTo>
                  <a:pt x="2790" y="9924"/>
                  <a:pt x="1143" y="5763"/>
                  <a:pt x="503" y="1418"/>
                </a:cubicBezTo>
                <a:cubicBezTo>
                  <a:pt x="412" y="915"/>
                  <a:pt x="229" y="457"/>
                  <a:pt x="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23" name="Google Shape;523;p47"/>
          <p:cNvSpPr/>
          <p:nvPr/>
        </p:nvSpPr>
        <p:spPr>
          <a:xfrm>
            <a:off x="11552689" y="5549405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24" name="Google Shape;524;p47"/>
          <p:cNvSpPr/>
          <p:nvPr/>
        </p:nvSpPr>
        <p:spPr>
          <a:xfrm>
            <a:off x="3538787" y="6337538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25" name="Google Shape;525;p47"/>
          <p:cNvSpPr/>
          <p:nvPr/>
        </p:nvSpPr>
        <p:spPr>
          <a:xfrm>
            <a:off x="11451234" y="489334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5712555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dk1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8"/>
          <p:cNvSpPr txBox="1">
            <a:spLocks noGrp="1"/>
          </p:cNvSpPr>
          <p:nvPr>
            <p:ph type="title"/>
          </p:nvPr>
        </p:nvSpPr>
        <p:spPr>
          <a:xfrm>
            <a:off x="960000" y="3743763"/>
            <a:ext cx="3115200" cy="49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8" name="Google Shape;528;p48"/>
          <p:cNvSpPr txBox="1">
            <a:spLocks noGrp="1"/>
          </p:cNvSpPr>
          <p:nvPr>
            <p:ph type="subTitle" idx="1"/>
          </p:nvPr>
        </p:nvSpPr>
        <p:spPr>
          <a:xfrm>
            <a:off x="960000" y="4250967"/>
            <a:ext cx="3115200" cy="109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9" name="Google Shape;529;p48"/>
          <p:cNvSpPr txBox="1">
            <a:spLocks noGrp="1"/>
          </p:cNvSpPr>
          <p:nvPr>
            <p:ph type="title" idx="2"/>
          </p:nvPr>
        </p:nvSpPr>
        <p:spPr>
          <a:xfrm>
            <a:off x="4538400" y="3743763"/>
            <a:ext cx="3115200" cy="49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30" name="Google Shape;530;p48"/>
          <p:cNvSpPr txBox="1">
            <a:spLocks noGrp="1"/>
          </p:cNvSpPr>
          <p:nvPr>
            <p:ph type="subTitle" idx="3"/>
          </p:nvPr>
        </p:nvSpPr>
        <p:spPr>
          <a:xfrm>
            <a:off x="4538400" y="4250967"/>
            <a:ext cx="3115200" cy="109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31" name="Google Shape;531;p48"/>
          <p:cNvSpPr txBox="1">
            <a:spLocks noGrp="1"/>
          </p:cNvSpPr>
          <p:nvPr>
            <p:ph type="title" idx="4"/>
          </p:nvPr>
        </p:nvSpPr>
        <p:spPr>
          <a:xfrm>
            <a:off x="8116800" y="3743763"/>
            <a:ext cx="3115200" cy="49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32" name="Google Shape;532;p48"/>
          <p:cNvSpPr txBox="1">
            <a:spLocks noGrp="1"/>
          </p:cNvSpPr>
          <p:nvPr>
            <p:ph type="subTitle" idx="5"/>
          </p:nvPr>
        </p:nvSpPr>
        <p:spPr>
          <a:xfrm>
            <a:off x="8116800" y="4250967"/>
            <a:ext cx="3115200" cy="109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33" name="Google Shape;533;p48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36029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4"/>
          <p:cNvSpPr txBox="1">
            <a:spLocks noGrp="1"/>
          </p:cNvSpPr>
          <p:nvPr>
            <p:ph type="title"/>
          </p:nvPr>
        </p:nvSpPr>
        <p:spPr>
          <a:xfrm>
            <a:off x="950800" y="1585400"/>
            <a:ext cx="69008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5" name="Google Shape;355;p14"/>
          <p:cNvSpPr txBox="1">
            <a:spLocks noGrp="1"/>
          </p:cNvSpPr>
          <p:nvPr>
            <p:ph type="subTitle" idx="1"/>
          </p:nvPr>
        </p:nvSpPr>
        <p:spPr>
          <a:xfrm>
            <a:off x="950800" y="4204600"/>
            <a:ext cx="69008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356" name="Google Shape;356;p14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357" name="Google Shape;357;p14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8306718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bg>
      <p:bgPr>
        <a:solidFill>
          <a:schemeClr val="dk1"/>
        </a:solidFill>
        <a:effectLst/>
      </p:bgPr>
    </p:bg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9"/>
          <p:cNvSpPr txBox="1">
            <a:spLocks noGrp="1"/>
          </p:cNvSpPr>
          <p:nvPr>
            <p:ph type="title"/>
          </p:nvPr>
        </p:nvSpPr>
        <p:spPr>
          <a:xfrm>
            <a:off x="1430033" y="2057033"/>
            <a:ext cx="2232000" cy="49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36" name="Google Shape;536;p49"/>
          <p:cNvSpPr txBox="1">
            <a:spLocks noGrp="1"/>
          </p:cNvSpPr>
          <p:nvPr>
            <p:ph type="subTitle" idx="1"/>
          </p:nvPr>
        </p:nvSpPr>
        <p:spPr>
          <a:xfrm>
            <a:off x="5873167" y="1750300"/>
            <a:ext cx="4888800" cy="109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37" name="Google Shape;537;p49"/>
          <p:cNvSpPr txBox="1">
            <a:spLocks noGrp="1"/>
          </p:cNvSpPr>
          <p:nvPr>
            <p:ph type="title" idx="2"/>
          </p:nvPr>
        </p:nvSpPr>
        <p:spPr>
          <a:xfrm>
            <a:off x="1430033" y="3574900"/>
            <a:ext cx="2232000" cy="49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38" name="Google Shape;538;p49"/>
          <p:cNvSpPr txBox="1">
            <a:spLocks noGrp="1"/>
          </p:cNvSpPr>
          <p:nvPr>
            <p:ph type="subTitle" idx="3"/>
          </p:nvPr>
        </p:nvSpPr>
        <p:spPr>
          <a:xfrm>
            <a:off x="5873167" y="3268167"/>
            <a:ext cx="4888800" cy="109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39" name="Google Shape;539;p49"/>
          <p:cNvSpPr txBox="1">
            <a:spLocks noGrp="1"/>
          </p:cNvSpPr>
          <p:nvPr>
            <p:ph type="title" idx="4"/>
          </p:nvPr>
        </p:nvSpPr>
        <p:spPr>
          <a:xfrm>
            <a:off x="1430033" y="5092767"/>
            <a:ext cx="2232000" cy="49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0" name="Google Shape;540;p49"/>
          <p:cNvSpPr txBox="1">
            <a:spLocks noGrp="1"/>
          </p:cNvSpPr>
          <p:nvPr>
            <p:ph type="subTitle" idx="5"/>
          </p:nvPr>
        </p:nvSpPr>
        <p:spPr>
          <a:xfrm>
            <a:off x="5873167" y="4786033"/>
            <a:ext cx="4888800" cy="109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41" name="Google Shape;541;p49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2" name="Google Shape;542;p49"/>
          <p:cNvSpPr/>
          <p:nvPr/>
        </p:nvSpPr>
        <p:spPr>
          <a:xfrm rot="10800000">
            <a:off x="474057" y="495334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43" name="Google Shape;543;p49"/>
          <p:cNvSpPr/>
          <p:nvPr/>
        </p:nvSpPr>
        <p:spPr>
          <a:xfrm rot="10800000">
            <a:off x="372604" y="5920757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44" name="Google Shape;544;p49"/>
          <p:cNvSpPr/>
          <p:nvPr/>
        </p:nvSpPr>
        <p:spPr>
          <a:xfrm rot="10800000">
            <a:off x="11298719" y="2496034"/>
            <a:ext cx="905533" cy="1865933"/>
          </a:xfrm>
          <a:custGeom>
            <a:avLst/>
            <a:gdLst/>
            <a:ahLst/>
            <a:cxnLst/>
            <a:rect l="l" t="t" r="r" b="b"/>
            <a:pathLst>
              <a:path w="27166" h="55978" extrusionOk="0">
                <a:moveTo>
                  <a:pt x="46" y="0"/>
                </a:moveTo>
                <a:lnTo>
                  <a:pt x="0" y="55978"/>
                </a:lnTo>
                <a:cubicBezTo>
                  <a:pt x="137" y="55795"/>
                  <a:pt x="229" y="55612"/>
                  <a:pt x="320" y="55383"/>
                </a:cubicBezTo>
                <a:cubicBezTo>
                  <a:pt x="549" y="54240"/>
                  <a:pt x="686" y="53051"/>
                  <a:pt x="1006" y="51907"/>
                </a:cubicBezTo>
                <a:cubicBezTo>
                  <a:pt x="2470" y="46054"/>
                  <a:pt x="5625" y="41206"/>
                  <a:pt x="9924" y="37044"/>
                </a:cubicBezTo>
                <a:cubicBezTo>
                  <a:pt x="14635" y="32425"/>
                  <a:pt x="20077" y="29178"/>
                  <a:pt x="26754" y="28218"/>
                </a:cubicBezTo>
                <a:cubicBezTo>
                  <a:pt x="26845" y="28172"/>
                  <a:pt x="26937" y="28080"/>
                  <a:pt x="27166" y="27943"/>
                </a:cubicBezTo>
                <a:cubicBezTo>
                  <a:pt x="25794" y="27623"/>
                  <a:pt x="24467" y="27349"/>
                  <a:pt x="23187" y="26983"/>
                </a:cubicBezTo>
                <a:cubicBezTo>
                  <a:pt x="15641" y="24605"/>
                  <a:pt x="9833" y="19894"/>
                  <a:pt x="5397" y="13491"/>
                </a:cubicBezTo>
                <a:cubicBezTo>
                  <a:pt x="2790" y="9924"/>
                  <a:pt x="1143" y="5763"/>
                  <a:pt x="503" y="1418"/>
                </a:cubicBezTo>
                <a:cubicBezTo>
                  <a:pt x="412" y="915"/>
                  <a:pt x="229" y="457"/>
                  <a:pt x="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45" name="Google Shape;545;p49"/>
          <p:cNvSpPr/>
          <p:nvPr/>
        </p:nvSpPr>
        <p:spPr>
          <a:xfrm flipH="1">
            <a:off x="11535574" y="652505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46" name="Google Shape;546;p49"/>
          <p:cNvSpPr/>
          <p:nvPr/>
        </p:nvSpPr>
        <p:spPr>
          <a:xfrm flipH="1">
            <a:off x="11581865" y="6343857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547" name="Google Shape;547;p49"/>
          <p:cNvGrpSpPr/>
          <p:nvPr/>
        </p:nvGrpSpPr>
        <p:grpSpPr>
          <a:xfrm flipH="1">
            <a:off x="11695034" y="5792423"/>
            <a:ext cx="26725" cy="226528"/>
            <a:chOff x="3923895" y="3936660"/>
            <a:chExt cx="48300" cy="409388"/>
          </a:xfrm>
        </p:grpSpPr>
        <p:sp>
          <p:nvSpPr>
            <p:cNvPr id="548" name="Google Shape;548;p49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9" name="Google Shape;549;p49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0" name="Google Shape;550;p49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3657296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50"/>
          <p:cNvSpPr txBox="1">
            <a:spLocks noGrp="1"/>
          </p:cNvSpPr>
          <p:nvPr>
            <p:ph type="title"/>
          </p:nvPr>
        </p:nvSpPr>
        <p:spPr>
          <a:xfrm>
            <a:off x="960000" y="4768595"/>
            <a:ext cx="3115200" cy="44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53" name="Google Shape;553;p50"/>
          <p:cNvSpPr txBox="1">
            <a:spLocks noGrp="1"/>
          </p:cNvSpPr>
          <p:nvPr>
            <p:ph type="subTitle" idx="1"/>
          </p:nvPr>
        </p:nvSpPr>
        <p:spPr>
          <a:xfrm>
            <a:off x="960000" y="5223068"/>
            <a:ext cx="3115200" cy="71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54" name="Google Shape;554;p50"/>
          <p:cNvSpPr txBox="1">
            <a:spLocks noGrp="1"/>
          </p:cNvSpPr>
          <p:nvPr>
            <p:ph type="title" idx="2"/>
          </p:nvPr>
        </p:nvSpPr>
        <p:spPr>
          <a:xfrm>
            <a:off x="4538400" y="4768595"/>
            <a:ext cx="3115200" cy="44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55" name="Google Shape;555;p50"/>
          <p:cNvSpPr txBox="1">
            <a:spLocks noGrp="1"/>
          </p:cNvSpPr>
          <p:nvPr>
            <p:ph type="subTitle" idx="3"/>
          </p:nvPr>
        </p:nvSpPr>
        <p:spPr>
          <a:xfrm>
            <a:off x="4538400" y="5223068"/>
            <a:ext cx="3115200" cy="71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56" name="Google Shape;556;p50"/>
          <p:cNvSpPr txBox="1">
            <a:spLocks noGrp="1"/>
          </p:cNvSpPr>
          <p:nvPr>
            <p:ph type="title" idx="4"/>
          </p:nvPr>
        </p:nvSpPr>
        <p:spPr>
          <a:xfrm>
            <a:off x="8116800" y="4768595"/>
            <a:ext cx="3115200" cy="44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57" name="Google Shape;557;p50"/>
          <p:cNvSpPr txBox="1">
            <a:spLocks noGrp="1"/>
          </p:cNvSpPr>
          <p:nvPr>
            <p:ph type="subTitle" idx="5"/>
          </p:nvPr>
        </p:nvSpPr>
        <p:spPr>
          <a:xfrm>
            <a:off x="8116800" y="5223068"/>
            <a:ext cx="3115200" cy="71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58" name="Google Shape;558;p50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59" name="Google Shape;559;p50"/>
          <p:cNvSpPr/>
          <p:nvPr/>
        </p:nvSpPr>
        <p:spPr>
          <a:xfrm>
            <a:off x="11581860" y="3795946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60" name="Google Shape;560;p50"/>
          <p:cNvSpPr/>
          <p:nvPr/>
        </p:nvSpPr>
        <p:spPr>
          <a:xfrm>
            <a:off x="428487" y="276405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61" name="Google Shape;561;p50"/>
          <p:cNvSpPr/>
          <p:nvPr/>
        </p:nvSpPr>
        <p:spPr>
          <a:xfrm>
            <a:off x="11010534" y="489334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62" name="Google Shape;562;p50"/>
          <p:cNvSpPr/>
          <p:nvPr/>
        </p:nvSpPr>
        <p:spPr>
          <a:xfrm>
            <a:off x="410272" y="6343857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563" name="Google Shape;563;p50"/>
          <p:cNvGrpSpPr/>
          <p:nvPr/>
        </p:nvGrpSpPr>
        <p:grpSpPr>
          <a:xfrm>
            <a:off x="523446" y="5792423"/>
            <a:ext cx="26725" cy="226528"/>
            <a:chOff x="3923895" y="3936660"/>
            <a:chExt cx="48300" cy="409388"/>
          </a:xfrm>
        </p:grpSpPr>
        <p:sp>
          <p:nvSpPr>
            <p:cNvPr id="564" name="Google Shape;564;p50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5" name="Google Shape;565;p50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6" name="Google Shape;566;p50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567" name="Google Shape;567;p50"/>
          <p:cNvSpPr/>
          <p:nvPr/>
        </p:nvSpPr>
        <p:spPr>
          <a:xfrm rot="-5400000">
            <a:off x="5643234" y="5799700"/>
            <a:ext cx="905533" cy="1865933"/>
          </a:xfrm>
          <a:custGeom>
            <a:avLst/>
            <a:gdLst/>
            <a:ahLst/>
            <a:cxnLst/>
            <a:rect l="l" t="t" r="r" b="b"/>
            <a:pathLst>
              <a:path w="27166" h="55978" extrusionOk="0">
                <a:moveTo>
                  <a:pt x="46" y="0"/>
                </a:moveTo>
                <a:lnTo>
                  <a:pt x="0" y="55978"/>
                </a:lnTo>
                <a:cubicBezTo>
                  <a:pt x="137" y="55795"/>
                  <a:pt x="229" y="55612"/>
                  <a:pt x="320" y="55383"/>
                </a:cubicBezTo>
                <a:cubicBezTo>
                  <a:pt x="549" y="54240"/>
                  <a:pt x="686" y="53051"/>
                  <a:pt x="1006" y="51907"/>
                </a:cubicBezTo>
                <a:cubicBezTo>
                  <a:pt x="2470" y="46054"/>
                  <a:pt x="5625" y="41206"/>
                  <a:pt x="9924" y="37044"/>
                </a:cubicBezTo>
                <a:cubicBezTo>
                  <a:pt x="14635" y="32425"/>
                  <a:pt x="20077" y="29178"/>
                  <a:pt x="26754" y="28218"/>
                </a:cubicBezTo>
                <a:cubicBezTo>
                  <a:pt x="26845" y="28172"/>
                  <a:pt x="26937" y="28080"/>
                  <a:pt x="27166" y="27943"/>
                </a:cubicBezTo>
                <a:cubicBezTo>
                  <a:pt x="25794" y="27623"/>
                  <a:pt x="24467" y="27349"/>
                  <a:pt x="23187" y="26983"/>
                </a:cubicBezTo>
                <a:cubicBezTo>
                  <a:pt x="15641" y="24605"/>
                  <a:pt x="9833" y="19894"/>
                  <a:pt x="5397" y="13491"/>
                </a:cubicBezTo>
                <a:cubicBezTo>
                  <a:pt x="2790" y="9924"/>
                  <a:pt x="1143" y="5763"/>
                  <a:pt x="503" y="1418"/>
                </a:cubicBezTo>
                <a:cubicBezTo>
                  <a:pt x="412" y="915"/>
                  <a:pt x="229" y="457"/>
                  <a:pt x="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77517854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Title and three columns 4">
    <p:bg>
      <p:bgPr>
        <a:solidFill>
          <a:schemeClr val="dk1"/>
        </a:solidFill>
        <a:effectLst/>
      </p:bgPr>
    </p:bg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51"/>
          <p:cNvSpPr txBox="1">
            <a:spLocks noGrp="1"/>
          </p:cNvSpPr>
          <p:nvPr>
            <p:ph type="title"/>
          </p:nvPr>
        </p:nvSpPr>
        <p:spPr>
          <a:xfrm>
            <a:off x="960000" y="4768595"/>
            <a:ext cx="3115200" cy="44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0" name="Google Shape;570;p51"/>
          <p:cNvSpPr txBox="1">
            <a:spLocks noGrp="1"/>
          </p:cNvSpPr>
          <p:nvPr>
            <p:ph type="subTitle" idx="1"/>
          </p:nvPr>
        </p:nvSpPr>
        <p:spPr>
          <a:xfrm>
            <a:off x="960000" y="5223068"/>
            <a:ext cx="3115200" cy="71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71" name="Google Shape;571;p51"/>
          <p:cNvSpPr txBox="1">
            <a:spLocks noGrp="1"/>
          </p:cNvSpPr>
          <p:nvPr>
            <p:ph type="title" idx="2"/>
          </p:nvPr>
        </p:nvSpPr>
        <p:spPr>
          <a:xfrm>
            <a:off x="4538400" y="1822195"/>
            <a:ext cx="3115200" cy="44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2" name="Google Shape;572;p51"/>
          <p:cNvSpPr txBox="1">
            <a:spLocks noGrp="1"/>
          </p:cNvSpPr>
          <p:nvPr>
            <p:ph type="subTitle" idx="3"/>
          </p:nvPr>
        </p:nvSpPr>
        <p:spPr>
          <a:xfrm>
            <a:off x="4538400" y="2276668"/>
            <a:ext cx="3115200" cy="71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73" name="Google Shape;573;p51"/>
          <p:cNvSpPr txBox="1">
            <a:spLocks noGrp="1"/>
          </p:cNvSpPr>
          <p:nvPr>
            <p:ph type="title" idx="4"/>
          </p:nvPr>
        </p:nvSpPr>
        <p:spPr>
          <a:xfrm>
            <a:off x="8116800" y="4768595"/>
            <a:ext cx="3115200" cy="44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4" name="Google Shape;574;p51"/>
          <p:cNvSpPr txBox="1">
            <a:spLocks noGrp="1"/>
          </p:cNvSpPr>
          <p:nvPr>
            <p:ph type="subTitle" idx="5"/>
          </p:nvPr>
        </p:nvSpPr>
        <p:spPr>
          <a:xfrm>
            <a:off x="8116800" y="5223068"/>
            <a:ext cx="3115200" cy="71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75" name="Google Shape;575;p51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6" name="Google Shape;576;p51"/>
          <p:cNvSpPr/>
          <p:nvPr/>
        </p:nvSpPr>
        <p:spPr>
          <a:xfrm>
            <a:off x="11581860" y="3795946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</a:endParaRPr>
          </a:p>
        </p:txBody>
      </p:sp>
      <p:sp>
        <p:nvSpPr>
          <p:cNvPr id="577" name="Google Shape;577;p51"/>
          <p:cNvSpPr/>
          <p:nvPr/>
        </p:nvSpPr>
        <p:spPr>
          <a:xfrm>
            <a:off x="428487" y="276405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</a:endParaRPr>
          </a:p>
        </p:txBody>
      </p:sp>
      <p:sp>
        <p:nvSpPr>
          <p:cNvPr id="578" name="Google Shape;578;p51"/>
          <p:cNvSpPr/>
          <p:nvPr/>
        </p:nvSpPr>
        <p:spPr>
          <a:xfrm>
            <a:off x="11010534" y="489334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</a:endParaRPr>
          </a:p>
        </p:txBody>
      </p:sp>
      <p:sp>
        <p:nvSpPr>
          <p:cNvPr id="579" name="Google Shape;579;p51"/>
          <p:cNvSpPr/>
          <p:nvPr/>
        </p:nvSpPr>
        <p:spPr>
          <a:xfrm>
            <a:off x="410272" y="6343857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</a:endParaRPr>
          </a:p>
        </p:txBody>
      </p:sp>
      <p:grpSp>
        <p:nvGrpSpPr>
          <p:cNvPr id="580" name="Google Shape;580;p51"/>
          <p:cNvGrpSpPr/>
          <p:nvPr/>
        </p:nvGrpSpPr>
        <p:grpSpPr>
          <a:xfrm>
            <a:off x="523446" y="5792423"/>
            <a:ext cx="26725" cy="226528"/>
            <a:chOff x="3923895" y="3936660"/>
            <a:chExt cx="48300" cy="409388"/>
          </a:xfrm>
        </p:grpSpPr>
        <p:sp>
          <p:nvSpPr>
            <p:cNvPr id="581" name="Google Shape;581;p51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lt1"/>
                </a:solidFill>
              </a:endParaRPr>
            </a:p>
          </p:txBody>
        </p:sp>
        <p:sp>
          <p:nvSpPr>
            <p:cNvPr id="582" name="Google Shape;582;p51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lt1"/>
                </a:solidFill>
              </a:endParaRPr>
            </a:p>
          </p:txBody>
        </p:sp>
        <p:sp>
          <p:nvSpPr>
            <p:cNvPr id="583" name="Google Shape;583;p51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lt1"/>
                </a:solidFill>
              </a:endParaRPr>
            </a:p>
          </p:txBody>
        </p:sp>
      </p:grpSp>
      <p:sp>
        <p:nvSpPr>
          <p:cNvPr id="584" name="Google Shape;584;p51"/>
          <p:cNvSpPr/>
          <p:nvPr/>
        </p:nvSpPr>
        <p:spPr>
          <a:xfrm>
            <a:off x="11480418" y="6144751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9741348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bg>
      <p:bgPr>
        <a:solidFill>
          <a:schemeClr val="dk1"/>
        </a:solid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52"/>
          <p:cNvSpPr txBox="1">
            <a:spLocks noGrp="1"/>
          </p:cNvSpPr>
          <p:nvPr>
            <p:ph type="title"/>
          </p:nvPr>
        </p:nvSpPr>
        <p:spPr>
          <a:xfrm>
            <a:off x="950967" y="2329933"/>
            <a:ext cx="3692000" cy="49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7" name="Google Shape;587;p52"/>
          <p:cNvSpPr txBox="1">
            <a:spLocks noGrp="1"/>
          </p:cNvSpPr>
          <p:nvPr>
            <p:ph type="subTitle" idx="1"/>
          </p:nvPr>
        </p:nvSpPr>
        <p:spPr>
          <a:xfrm>
            <a:off x="950967" y="2735536"/>
            <a:ext cx="3692000" cy="109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88" name="Google Shape;588;p52"/>
          <p:cNvSpPr txBox="1">
            <a:spLocks noGrp="1"/>
          </p:cNvSpPr>
          <p:nvPr>
            <p:ph type="title" idx="2"/>
          </p:nvPr>
        </p:nvSpPr>
        <p:spPr>
          <a:xfrm>
            <a:off x="7565600" y="2329933"/>
            <a:ext cx="3692000" cy="49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9" name="Google Shape;589;p52"/>
          <p:cNvSpPr txBox="1">
            <a:spLocks noGrp="1"/>
          </p:cNvSpPr>
          <p:nvPr>
            <p:ph type="subTitle" idx="3"/>
          </p:nvPr>
        </p:nvSpPr>
        <p:spPr>
          <a:xfrm>
            <a:off x="7565600" y="2735533"/>
            <a:ext cx="3692000" cy="109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90" name="Google Shape;590;p52"/>
          <p:cNvSpPr txBox="1">
            <a:spLocks noGrp="1"/>
          </p:cNvSpPr>
          <p:nvPr>
            <p:ph type="title" idx="4"/>
          </p:nvPr>
        </p:nvSpPr>
        <p:spPr>
          <a:xfrm>
            <a:off x="4453200" y="4847167"/>
            <a:ext cx="3692000" cy="49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1" name="Google Shape;591;p52"/>
          <p:cNvSpPr txBox="1">
            <a:spLocks noGrp="1"/>
          </p:cNvSpPr>
          <p:nvPr>
            <p:ph type="subTitle" idx="5"/>
          </p:nvPr>
        </p:nvSpPr>
        <p:spPr>
          <a:xfrm>
            <a:off x="4453200" y="5252769"/>
            <a:ext cx="3692000" cy="109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92" name="Google Shape;592;p52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3" name="Google Shape;593;p52"/>
          <p:cNvSpPr/>
          <p:nvPr/>
        </p:nvSpPr>
        <p:spPr>
          <a:xfrm rot="5400000" flipH="1">
            <a:off x="2344188" y="5472267"/>
            <a:ext cx="905533" cy="1865933"/>
          </a:xfrm>
          <a:custGeom>
            <a:avLst/>
            <a:gdLst/>
            <a:ahLst/>
            <a:cxnLst/>
            <a:rect l="l" t="t" r="r" b="b"/>
            <a:pathLst>
              <a:path w="27166" h="55978" extrusionOk="0">
                <a:moveTo>
                  <a:pt x="46" y="0"/>
                </a:moveTo>
                <a:lnTo>
                  <a:pt x="0" y="55978"/>
                </a:lnTo>
                <a:cubicBezTo>
                  <a:pt x="137" y="55795"/>
                  <a:pt x="229" y="55612"/>
                  <a:pt x="320" y="55383"/>
                </a:cubicBezTo>
                <a:cubicBezTo>
                  <a:pt x="549" y="54240"/>
                  <a:pt x="686" y="53051"/>
                  <a:pt x="1006" y="51907"/>
                </a:cubicBezTo>
                <a:cubicBezTo>
                  <a:pt x="2470" y="46054"/>
                  <a:pt x="5625" y="41206"/>
                  <a:pt x="9924" y="37044"/>
                </a:cubicBezTo>
                <a:cubicBezTo>
                  <a:pt x="14635" y="32425"/>
                  <a:pt x="20077" y="29178"/>
                  <a:pt x="26754" y="28218"/>
                </a:cubicBezTo>
                <a:cubicBezTo>
                  <a:pt x="26845" y="28172"/>
                  <a:pt x="26937" y="28080"/>
                  <a:pt x="27166" y="27943"/>
                </a:cubicBezTo>
                <a:cubicBezTo>
                  <a:pt x="25794" y="27623"/>
                  <a:pt x="24467" y="27349"/>
                  <a:pt x="23187" y="26983"/>
                </a:cubicBezTo>
                <a:cubicBezTo>
                  <a:pt x="15641" y="24605"/>
                  <a:pt x="9833" y="19894"/>
                  <a:pt x="5397" y="13491"/>
                </a:cubicBezTo>
                <a:cubicBezTo>
                  <a:pt x="2790" y="9924"/>
                  <a:pt x="1143" y="5763"/>
                  <a:pt x="503" y="1418"/>
                </a:cubicBezTo>
                <a:cubicBezTo>
                  <a:pt x="412" y="915"/>
                  <a:pt x="229" y="457"/>
                  <a:pt x="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4" name="Google Shape;594;p52"/>
          <p:cNvSpPr/>
          <p:nvPr/>
        </p:nvSpPr>
        <p:spPr>
          <a:xfrm>
            <a:off x="11451834" y="5920767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5" name="Google Shape;595;p52"/>
          <p:cNvSpPr/>
          <p:nvPr/>
        </p:nvSpPr>
        <p:spPr>
          <a:xfrm>
            <a:off x="287026" y="495329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6" name="Google Shape;596;p52"/>
          <p:cNvSpPr/>
          <p:nvPr/>
        </p:nvSpPr>
        <p:spPr>
          <a:xfrm>
            <a:off x="305254" y="6038305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597" name="Google Shape;597;p52"/>
          <p:cNvGrpSpPr/>
          <p:nvPr/>
        </p:nvGrpSpPr>
        <p:grpSpPr>
          <a:xfrm rot="10800000" flipH="1">
            <a:off x="11553305" y="574490"/>
            <a:ext cx="253067" cy="801333"/>
            <a:chOff x="8674479" y="4207167"/>
            <a:chExt cx="189800" cy="601000"/>
          </a:xfrm>
        </p:grpSpPr>
        <p:sp>
          <p:nvSpPr>
            <p:cNvPr id="598" name="Google Shape;598;p52"/>
            <p:cNvSpPr/>
            <p:nvPr/>
          </p:nvSpPr>
          <p:spPr>
            <a:xfrm>
              <a:off x="8674479" y="4620743"/>
              <a:ext cx="189800" cy="187424"/>
            </a:xfrm>
            <a:custGeom>
              <a:avLst/>
              <a:gdLst/>
              <a:ahLst/>
              <a:cxnLst/>
              <a:rect l="l" t="t" r="r" b="b"/>
              <a:pathLst>
                <a:path w="18294" h="18065" extrusionOk="0">
                  <a:moveTo>
                    <a:pt x="9101" y="0"/>
                  </a:moveTo>
                  <a:cubicBezTo>
                    <a:pt x="7684" y="4528"/>
                    <a:pt x="4711" y="7409"/>
                    <a:pt x="1" y="8918"/>
                  </a:cubicBezTo>
                  <a:cubicBezTo>
                    <a:pt x="4802" y="10336"/>
                    <a:pt x="7729" y="13309"/>
                    <a:pt x="9147" y="18065"/>
                  </a:cubicBezTo>
                  <a:cubicBezTo>
                    <a:pt x="10519" y="13217"/>
                    <a:pt x="13538" y="10290"/>
                    <a:pt x="18294" y="8872"/>
                  </a:cubicBezTo>
                  <a:cubicBezTo>
                    <a:pt x="13538" y="7409"/>
                    <a:pt x="10611" y="4574"/>
                    <a:pt x="9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599" name="Google Shape;599;p52"/>
            <p:cNvGrpSpPr/>
            <p:nvPr/>
          </p:nvGrpSpPr>
          <p:grpSpPr>
            <a:xfrm>
              <a:off x="8759359" y="4207167"/>
              <a:ext cx="20045" cy="169896"/>
              <a:chOff x="3923895" y="3936660"/>
              <a:chExt cx="48300" cy="409388"/>
            </a:xfrm>
          </p:grpSpPr>
          <p:sp>
            <p:nvSpPr>
              <p:cNvPr id="600" name="Google Shape;600;p52"/>
              <p:cNvSpPr/>
              <p:nvPr/>
            </p:nvSpPr>
            <p:spPr>
              <a:xfrm>
                <a:off x="3923895" y="3936660"/>
                <a:ext cx="48300" cy="48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601" name="Google Shape;601;p52"/>
              <p:cNvSpPr/>
              <p:nvPr/>
            </p:nvSpPr>
            <p:spPr>
              <a:xfrm>
                <a:off x="3923895" y="4057205"/>
                <a:ext cx="48300" cy="48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602" name="Google Shape;602;p52"/>
              <p:cNvSpPr/>
              <p:nvPr/>
            </p:nvSpPr>
            <p:spPr>
              <a:xfrm>
                <a:off x="3923895" y="4297749"/>
                <a:ext cx="48300" cy="48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906135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dk1"/>
        </a:solid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53"/>
          <p:cNvSpPr txBox="1">
            <a:spLocks noGrp="1"/>
          </p:cNvSpPr>
          <p:nvPr>
            <p:ph type="title"/>
          </p:nvPr>
        </p:nvSpPr>
        <p:spPr>
          <a:xfrm>
            <a:off x="2094029" y="2658033"/>
            <a:ext cx="3111200" cy="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5" name="Google Shape;605;p53"/>
          <p:cNvSpPr txBox="1">
            <a:spLocks noGrp="1"/>
          </p:cNvSpPr>
          <p:nvPr>
            <p:ph type="subTitle" idx="1"/>
          </p:nvPr>
        </p:nvSpPr>
        <p:spPr>
          <a:xfrm>
            <a:off x="2094029" y="3141100"/>
            <a:ext cx="3111200" cy="60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06" name="Google Shape;606;p53"/>
          <p:cNvSpPr txBox="1">
            <a:spLocks noGrp="1"/>
          </p:cNvSpPr>
          <p:nvPr>
            <p:ph type="title" idx="2"/>
          </p:nvPr>
        </p:nvSpPr>
        <p:spPr>
          <a:xfrm>
            <a:off x="6986771" y="2658033"/>
            <a:ext cx="3111200" cy="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7" name="Google Shape;607;p53"/>
          <p:cNvSpPr txBox="1">
            <a:spLocks noGrp="1"/>
          </p:cNvSpPr>
          <p:nvPr>
            <p:ph type="subTitle" idx="3"/>
          </p:nvPr>
        </p:nvSpPr>
        <p:spPr>
          <a:xfrm>
            <a:off x="6986771" y="3141100"/>
            <a:ext cx="3111200" cy="60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08" name="Google Shape;608;p53"/>
          <p:cNvSpPr txBox="1">
            <a:spLocks noGrp="1"/>
          </p:cNvSpPr>
          <p:nvPr>
            <p:ph type="title" idx="4"/>
          </p:nvPr>
        </p:nvSpPr>
        <p:spPr>
          <a:xfrm>
            <a:off x="2094029" y="5015117"/>
            <a:ext cx="3111200" cy="49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9" name="Google Shape;609;p53"/>
          <p:cNvSpPr txBox="1">
            <a:spLocks noGrp="1"/>
          </p:cNvSpPr>
          <p:nvPr>
            <p:ph type="subTitle" idx="5"/>
          </p:nvPr>
        </p:nvSpPr>
        <p:spPr>
          <a:xfrm>
            <a:off x="2094029" y="5507268"/>
            <a:ext cx="3111200" cy="60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10" name="Google Shape;610;p53"/>
          <p:cNvSpPr txBox="1">
            <a:spLocks noGrp="1"/>
          </p:cNvSpPr>
          <p:nvPr>
            <p:ph type="title" idx="6"/>
          </p:nvPr>
        </p:nvSpPr>
        <p:spPr>
          <a:xfrm>
            <a:off x="6986771" y="5015117"/>
            <a:ext cx="3111200" cy="49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11" name="Google Shape;611;p53"/>
          <p:cNvSpPr txBox="1">
            <a:spLocks noGrp="1"/>
          </p:cNvSpPr>
          <p:nvPr>
            <p:ph type="subTitle" idx="7"/>
          </p:nvPr>
        </p:nvSpPr>
        <p:spPr>
          <a:xfrm>
            <a:off x="6986771" y="5507268"/>
            <a:ext cx="3111200" cy="60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12" name="Google Shape;612;p53"/>
          <p:cNvSpPr txBox="1">
            <a:spLocks noGrp="1"/>
          </p:cNvSpPr>
          <p:nvPr>
            <p:ph type="title" idx="8"/>
          </p:nvPr>
        </p:nvSpPr>
        <p:spPr>
          <a:xfrm>
            <a:off x="960000" y="59360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13" name="Google Shape;613;p53"/>
          <p:cNvSpPr/>
          <p:nvPr/>
        </p:nvSpPr>
        <p:spPr>
          <a:xfrm flipH="1">
            <a:off x="725486" y="489327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14" name="Google Shape;614;p53"/>
          <p:cNvSpPr/>
          <p:nvPr/>
        </p:nvSpPr>
        <p:spPr>
          <a:xfrm flipH="1">
            <a:off x="11581865" y="6343857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15" name="Google Shape;615;p53"/>
          <p:cNvSpPr/>
          <p:nvPr/>
        </p:nvSpPr>
        <p:spPr>
          <a:xfrm flipH="1">
            <a:off x="338434" y="1795779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16" name="Google Shape;616;p53"/>
          <p:cNvSpPr/>
          <p:nvPr/>
        </p:nvSpPr>
        <p:spPr>
          <a:xfrm flipH="1">
            <a:off x="236986" y="6144667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17" name="Google Shape;617;p53"/>
          <p:cNvSpPr/>
          <p:nvPr/>
        </p:nvSpPr>
        <p:spPr>
          <a:xfrm rot="10800000">
            <a:off x="11298719" y="2496034"/>
            <a:ext cx="905533" cy="1865933"/>
          </a:xfrm>
          <a:custGeom>
            <a:avLst/>
            <a:gdLst/>
            <a:ahLst/>
            <a:cxnLst/>
            <a:rect l="l" t="t" r="r" b="b"/>
            <a:pathLst>
              <a:path w="27166" h="55978" extrusionOk="0">
                <a:moveTo>
                  <a:pt x="46" y="0"/>
                </a:moveTo>
                <a:lnTo>
                  <a:pt x="0" y="55978"/>
                </a:lnTo>
                <a:cubicBezTo>
                  <a:pt x="137" y="55795"/>
                  <a:pt x="229" y="55612"/>
                  <a:pt x="320" y="55383"/>
                </a:cubicBezTo>
                <a:cubicBezTo>
                  <a:pt x="549" y="54240"/>
                  <a:pt x="686" y="53051"/>
                  <a:pt x="1006" y="51907"/>
                </a:cubicBezTo>
                <a:cubicBezTo>
                  <a:pt x="2470" y="46054"/>
                  <a:pt x="5625" y="41206"/>
                  <a:pt x="9924" y="37044"/>
                </a:cubicBezTo>
                <a:cubicBezTo>
                  <a:pt x="14635" y="32425"/>
                  <a:pt x="20077" y="29178"/>
                  <a:pt x="26754" y="28218"/>
                </a:cubicBezTo>
                <a:cubicBezTo>
                  <a:pt x="26845" y="28172"/>
                  <a:pt x="26937" y="28080"/>
                  <a:pt x="27166" y="27943"/>
                </a:cubicBezTo>
                <a:cubicBezTo>
                  <a:pt x="25794" y="27623"/>
                  <a:pt x="24467" y="27349"/>
                  <a:pt x="23187" y="26983"/>
                </a:cubicBezTo>
                <a:cubicBezTo>
                  <a:pt x="15641" y="24605"/>
                  <a:pt x="9833" y="19894"/>
                  <a:pt x="5397" y="13491"/>
                </a:cubicBezTo>
                <a:cubicBezTo>
                  <a:pt x="2790" y="9924"/>
                  <a:pt x="1143" y="5763"/>
                  <a:pt x="503" y="1418"/>
                </a:cubicBezTo>
                <a:cubicBezTo>
                  <a:pt x="412" y="915"/>
                  <a:pt x="229" y="457"/>
                  <a:pt x="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618" name="Google Shape;618;p53"/>
          <p:cNvGrpSpPr/>
          <p:nvPr/>
        </p:nvGrpSpPr>
        <p:grpSpPr>
          <a:xfrm flipH="1">
            <a:off x="11695034" y="5792423"/>
            <a:ext cx="26725" cy="226528"/>
            <a:chOff x="3923895" y="3936660"/>
            <a:chExt cx="48300" cy="409388"/>
          </a:xfrm>
        </p:grpSpPr>
        <p:sp>
          <p:nvSpPr>
            <p:cNvPr id="619" name="Google Shape;619;p53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0" name="Google Shape;620;p53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1" name="Google Shape;621;p53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74631145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">
  <p:cSld name="Title and five columns 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54"/>
          <p:cNvSpPr txBox="1">
            <a:spLocks noGrp="1"/>
          </p:cNvSpPr>
          <p:nvPr>
            <p:ph type="title"/>
          </p:nvPr>
        </p:nvSpPr>
        <p:spPr>
          <a:xfrm>
            <a:off x="1222733" y="2734343"/>
            <a:ext cx="2548400" cy="39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24" name="Google Shape;624;p54"/>
          <p:cNvSpPr txBox="1">
            <a:spLocks noGrp="1"/>
          </p:cNvSpPr>
          <p:nvPr>
            <p:ph type="subTitle" idx="1"/>
          </p:nvPr>
        </p:nvSpPr>
        <p:spPr>
          <a:xfrm>
            <a:off x="1222733" y="3142447"/>
            <a:ext cx="25484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25" name="Google Shape;625;p54"/>
          <p:cNvSpPr txBox="1">
            <a:spLocks noGrp="1"/>
          </p:cNvSpPr>
          <p:nvPr>
            <p:ph type="title" idx="2"/>
          </p:nvPr>
        </p:nvSpPr>
        <p:spPr>
          <a:xfrm>
            <a:off x="4821833" y="2734343"/>
            <a:ext cx="2548400" cy="39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26" name="Google Shape;626;p54"/>
          <p:cNvSpPr txBox="1">
            <a:spLocks noGrp="1"/>
          </p:cNvSpPr>
          <p:nvPr>
            <p:ph type="subTitle" idx="3"/>
          </p:nvPr>
        </p:nvSpPr>
        <p:spPr>
          <a:xfrm>
            <a:off x="4821833" y="3142447"/>
            <a:ext cx="25484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27" name="Google Shape;627;p54"/>
          <p:cNvSpPr txBox="1">
            <a:spLocks noGrp="1"/>
          </p:cNvSpPr>
          <p:nvPr>
            <p:ph type="title" idx="4"/>
          </p:nvPr>
        </p:nvSpPr>
        <p:spPr>
          <a:xfrm>
            <a:off x="1222733" y="5086341"/>
            <a:ext cx="2548400" cy="39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28" name="Google Shape;628;p54"/>
          <p:cNvSpPr txBox="1">
            <a:spLocks noGrp="1"/>
          </p:cNvSpPr>
          <p:nvPr>
            <p:ph type="subTitle" idx="5"/>
          </p:nvPr>
        </p:nvSpPr>
        <p:spPr>
          <a:xfrm>
            <a:off x="1222733" y="5484088"/>
            <a:ext cx="25484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29" name="Google Shape;629;p54"/>
          <p:cNvSpPr txBox="1">
            <a:spLocks noGrp="1"/>
          </p:cNvSpPr>
          <p:nvPr>
            <p:ph type="title" idx="6"/>
          </p:nvPr>
        </p:nvSpPr>
        <p:spPr>
          <a:xfrm>
            <a:off x="8420800" y="2734343"/>
            <a:ext cx="2548400" cy="39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0" name="Google Shape;630;p54"/>
          <p:cNvSpPr txBox="1">
            <a:spLocks noGrp="1"/>
          </p:cNvSpPr>
          <p:nvPr>
            <p:ph type="subTitle" idx="7"/>
          </p:nvPr>
        </p:nvSpPr>
        <p:spPr>
          <a:xfrm>
            <a:off x="8420800" y="3142447"/>
            <a:ext cx="25484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1" name="Google Shape;631;p54"/>
          <p:cNvSpPr txBox="1">
            <a:spLocks noGrp="1"/>
          </p:cNvSpPr>
          <p:nvPr>
            <p:ph type="title" idx="8"/>
          </p:nvPr>
        </p:nvSpPr>
        <p:spPr>
          <a:xfrm>
            <a:off x="8420800" y="5086341"/>
            <a:ext cx="2548400" cy="39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2" name="Google Shape;632;p54"/>
          <p:cNvSpPr txBox="1">
            <a:spLocks noGrp="1"/>
          </p:cNvSpPr>
          <p:nvPr>
            <p:ph type="subTitle" idx="9"/>
          </p:nvPr>
        </p:nvSpPr>
        <p:spPr>
          <a:xfrm>
            <a:off x="8420800" y="5484088"/>
            <a:ext cx="25484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3" name="Google Shape;633;p54"/>
          <p:cNvSpPr txBox="1">
            <a:spLocks noGrp="1"/>
          </p:cNvSpPr>
          <p:nvPr>
            <p:ph type="title" idx="13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4" name="Google Shape;634;p54"/>
          <p:cNvSpPr/>
          <p:nvPr/>
        </p:nvSpPr>
        <p:spPr>
          <a:xfrm>
            <a:off x="410272" y="6343857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635" name="Google Shape;635;p54"/>
          <p:cNvGrpSpPr/>
          <p:nvPr/>
        </p:nvGrpSpPr>
        <p:grpSpPr>
          <a:xfrm>
            <a:off x="523446" y="5792423"/>
            <a:ext cx="26725" cy="226528"/>
            <a:chOff x="3923895" y="3936660"/>
            <a:chExt cx="48300" cy="409388"/>
          </a:xfrm>
        </p:grpSpPr>
        <p:sp>
          <p:nvSpPr>
            <p:cNvPr id="636" name="Google Shape;636;p54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7" name="Google Shape;637;p54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8" name="Google Shape;638;p54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639" name="Google Shape;639;p54"/>
          <p:cNvSpPr/>
          <p:nvPr/>
        </p:nvSpPr>
        <p:spPr>
          <a:xfrm>
            <a:off x="428471" y="612871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40" name="Google Shape;640;p54"/>
          <p:cNvSpPr/>
          <p:nvPr/>
        </p:nvSpPr>
        <p:spPr>
          <a:xfrm>
            <a:off x="11474101" y="495334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41" name="Google Shape;641;p54"/>
          <p:cNvSpPr/>
          <p:nvPr/>
        </p:nvSpPr>
        <p:spPr>
          <a:xfrm rot="-5400000">
            <a:off x="5643194" y="5472267"/>
            <a:ext cx="905533" cy="1865933"/>
          </a:xfrm>
          <a:custGeom>
            <a:avLst/>
            <a:gdLst/>
            <a:ahLst/>
            <a:cxnLst/>
            <a:rect l="l" t="t" r="r" b="b"/>
            <a:pathLst>
              <a:path w="27166" h="55978" extrusionOk="0">
                <a:moveTo>
                  <a:pt x="46" y="0"/>
                </a:moveTo>
                <a:lnTo>
                  <a:pt x="0" y="55978"/>
                </a:lnTo>
                <a:cubicBezTo>
                  <a:pt x="137" y="55795"/>
                  <a:pt x="229" y="55612"/>
                  <a:pt x="320" y="55383"/>
                </a:cubicBezTo>
                <a:cubicBezTo>
                  <a:pt x="549" y="54240"/>
                  <a:pt x="686" y="53051"/>
                  <a:pt x="1006" y="51907"/>
                </a:cubicBezTo>
                <a:cubicBezTo>
                  <a:pt x="2470" y="46054"/>
                  <a:pt x="5625" y="41206"/>
                  <a:pt x="9924" y="37044"/>
                </a:cubicBezTo>
                <a:cubicBezTo>
                  <a:pt x="14635" y="32425"/>
                  <a:pt x="20077" y="29178"/>
                  <a:pt x="26754" y="28218"/>
                </a:cubicBezTo>
                <a:cubicBezTo>
                  <a:pt x="26845" y="28172"/>
                  <a:pt x="26937" y="28080"/>
                  <a:pt x="27166" y="27943"/>
                </a:cubicBezTo>
                <a:cubicBezTo>
                  <a:pt x="25794" y="27623"/>
                  <a:pt x="24467" y="27349"/>
                  <a:pt x="23187" y="26983"/>
                </a:cubicBezTo>
                <a:cubicBezTo>
                  <a:pt x="15641" y="24605"/>
                  <a:pt x="9833" y="19894"/>
                  <a:pt x="5397" y="13491"/>
                </a:cubicBezTo>
                <a:cubicBezTo>
                  <a:pt x="2790" y="9924"/>
                  <a:pt x="1143" y="5763"/>
                  <a:pt x="503" y="1418"/>
                </a:cubicBezTo>
                <a:cubicBezTo>
                  <a:pt x="412" y="915"/>
                  <a:pt x="229" y="457"/>
                  <a:pt x="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42" name="Google Shape;642;p54"/>
          <p:cNvSpPr/>
          <p:nvPr/>
        </p:nvSpPr>
        <p:spPr>
          <a:xfrm>
            <a:off x="11575556" y="6018971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855449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55"/>
          <p:cNvSpPr txBox="1">
            <a:spLocks noGrp="1"/>
          </p:cNvSpPr>
          <p:nvPr>
            <p:ph type="title"/>
          </p:nvPr>
        </p:nvSpPr>
        <p:spPr>
          <a:xfrm>
            <a:off x="1222733" y="2734343"/>
            <a:ext cx="2548400" cy="39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45" name="Google Shape;645;p55"/>
          <p:cNvSpPr txBox="1">
            <a:spLocks noGrp="1"/>
          </p:cNvSpPr>
          <p:nvPr>
            <p:ph type="subTitle" idx="1"/>
          </p:nvPr>
        </p:nvSpPr>
        <p:spPr>
          <a:xfrm>
            <a:off x="1222733" y="3142447"/>
            <a:ext cx="25484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46" name="Google Shape;646;p55"/>
          <p:cNvSpPr txBox="1">
            <a:spLocks noGrp="1"/>
          </p:cNvSpPr>
          <p:nvPr>
            <p:ph type="title" idx="2"/>
          </p:nvPr>
        </p:nvSpPr>
        <p:spPr>
          <a:xfrm>
            <a:off x="4821833" y="2734343"/>
            <a:ext cx="2548400" cy="39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47" name="Google Shape;647;p55"/>
          <p:cNvSpPr txBox="1">
            <a:spLocks noGrp="1"/>
          </p:cNvSpPr>
          <p:nvPr>
            <p:ph type="subTitle" idx="3"/>
          </p:nvPr>
        </p:nvSpPr>
        <p:spPr>
          <a:xfrm>
            <a:off x="4821833" y="3142447"/>
            <a:ext cx="25484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48" name="Google Shape;648;p55"/>
          <p:cNvSpPr txBox="1">
            <a:spLocks noGrp="1"/>
          </p:cNvSpPr>
          <p:nvPr>
            <p:ph type="title" idx="4"/>
          </p:nvPr>
        </p:nvSpPr>
        <p:spPr>
          <a:xfrm>
            <a:off x="1222733" y="5086341"/>
            <a:ext cx="2548400" cy="39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49" name="Google Shape;649;p55"/>
          <p:cNvSpPr txBox="1">
            <a:spLocks noGrp="1"/>
          </p:cNvSpPr>
          <p:nvPr>
            <p:ph type="subTitle" idx="5"/>
          </p:nvPr>
        </p:nvSpPr>
        <p:spPr>
          <a:xfrm>
            <a:off x="1222733" y="5484088"/>
            <a:ext cx="25484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50" name="Google Shape;650;p55"/>
          <p:cNvSpPr txBox="1">
            <a:spLocks noGrp="1"/>
          </p:cNvSpPr>
          <p:nvPr>
            <p:ph type="title" idx="6"/>
          </p:nvPr>
        </p:nvSpPr>
        <p:spPr>
          <a:xfrm>
            <a:off x="4821833" y="5086341"/>
            <a:ext cx="2548400" cy="39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1" name="Google Shape;651;p55"/>
          <p:cNvSpPr txBox="1">
            <a:spLocks noGrp="1"/>
          </p:cNvSpPr>
          <p:nvPr>
            <p:ph type="subTitle" idx="7"/>
          </p:nvPr>
        </p:nvSpPr>
        <p:spPr>
          <a:xfrm>
            <a:off x="4821833" y="5484088"/>
            <a:ext cx="25484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52" name="Google Shape;652;p55"/>
          <p:cNvSpPr txBox="1">
            <a:spLocks noGrp="1"/>
          </p:cNvSpPr>
          <p:nvPr>
            <p:ph type="title" idx="8"/>
          </p:nvPr>
        </p:nvSpPr>
        <p:spPr>
          <a:xfrm>
            <a:off x="8420800" y="2734343"/>
            <a:ext cx="2548400" cy="39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3" name="Google Shape;653;p55"/>
          <p:cNvSpPr txBox="1">
            <a:spLocks noGrp="1"/>
          </p:cNvSpPr>
          <p:nvPr>
            <p:ph type="subTitle" idx="9"/>
          </p:nvPr>
        </p:nvSpPr>
        <p:spPr>
          <a:xfrm>
            <a:off x="8420800" y="3142447"/>
            <a:ext cx="25484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54" name="Google Shape;654;p55"/>
          <p:cNvSpPr txBox="1">
            <a:spLocks noGrp="1"/>
          </p:cNvSpPr>
          <p:nvPr>
            <p:ph type="title" idx="13"/>
          </p:nvPr>
        </p:nvSpPr>
        <p:spPr>
          <a:xfrm>
            <a:off x="8420800" y="5086341"/>
            <a:ext cx="2548400" cy="39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5" name="Google Shape;655;p55"/>
          <p:cNvSpPr txBox="1">
            <a:spLocks noGrp="1"/>
          </p:cNvSpPr>
          <p:nvPr>
            <p:ph type="subTitle" idx="14"/>
          </p:nvPr>
        </p:nvSpPr>
        <p:spPr>
          <a:xfrm>
            <a:off x="8420800" y="5484088"/>
            <a:ext cx="25484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56" name="Google Shape;656;p55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7" name="Google Shape;657;p55"/>
          <p:cNvSpPr/>
          <p:nvPr/>
        </p:nvSpPr>
        <p:spPr>
          <a:xfrm>
            <a:off x="410272" y="6343857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658" name="Google Shape;658;p55"/>
          <p:cNvGrpSpPr/>
          <p:nvPr/>
        </p:nvGrpSpPr>
        <p:grpSpPr>
          <a:xfrm>
            <a:off x="523446" y="5792423"/>
            <a:ext cx="26725" cy="226528"/>
            <a:chOff x="3923895" y="3936660"/>
            <a:chExt cx="48300" cy="409388"/>
          </a:xfrm>
        </p:grpSpPr>
        <p:sp>
          <p:nvSpPr>
            <p:cNvPr id="659" name="Google Shape;659;p55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0" name="Google Shape;660;p55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1" name="Google Shape;661;p55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662" name="Google Shape;662;p55"/>
          <p:cNvSpPr/>
          <p:nvPr/>
        </p:nvSpPr>
        <p:spPr>
          <a:xfrm>
            <a:off x="953454" y="606871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63" name="Google Shape;663;p55"/>
          <p:cNvSpPr/>
          <p:nvPr/>
        </p:nvSpPr>
        <p:spPr>
          <a:xfrm>
            <a:off x="11021885" y="489334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64" name="Google Shape;664;p55"/>
          <p:cNvSpPr/>
          <p:nvPr/>
        </p:nvSpPr>
        <p:spPr>
          <a:xfrm>
            <a:off x="-7" y="2496034"/>
            <a:ext cx="905533" cy="1865933"/>
          </a:xfrm>
          <a:custGeom>
            <a:avLst/>
            <a:gdLst/>
            <a:ahLst/>
            <a:cxnLst/>
            <a:rect l="l" t="t" r="r" b="b"/>
            <a:pathLst>
              <a:path w="27166" h="55978" extrusionOk="0">
                <a:moveTo>
                  <a:pt x="46" y="0"/>
                </a:moveTo>
                <a:lnTo>
                  <a:pt x="0" y="55978"/>
                </a:lnTo>
                <a:cubicBezTo>
                  <a:pt x="137" y="55795"/>
                  <a:pt x="229" y="55612"/>
                  <a:pt x="320" y="55383"/>
                </a:cubicBezTo>
                <a:cubicBezTo>
                  <a:pt x="549" y="54240"/>
                  <a:pt x="686" y="53051"/>
                  <a:pt x="1006" y="51907"/>
                </a:cubicBezTo>
                <a:cubicBezTo>
                  <a:pt x="2470" y="46054"/>
                  <a:pt x="5625" y="41206"/>
                  <a:pt x="9924" y="37044"/>
                </a:cubicBezTo>
                <a:cubicBezTo>
                  <a:pt x="14635" y="32425"/>
                  <a:pt x="20077" y="29178"/>
                  <a:pt x="26754" y="28218"/>
                </a:cubicBezTo>
                <a:cubicBezTo>
                  <a:pt x="26845" y="28172"/>
                  <a:pt x="26937" y="28080"/>
                  <a:pt x="27166" y="27943"/>
                </a:cubicBezTo>
                <a:cubicBezTo>
                  <a:pt x="25794" y="27623"/>
                  <a:pt x="24467" y="27349"/>
                  <a:pt x="23187" y="26983"/>
                </a:cubicBezTo>
                <a:cubicBezTo>
                  <a:pt x="15641" y="24605"/>
                  <a:pt x="9833" y="19894"/>
                  <a:pt x="5397" y="13491"/>
                </a:cubicBezTo>
                <a:cubicBezTo>
                  <a:pt x="2790" y="9924"/>
                  <a:pt x="1143" y="5763"/>
                  <a:pt x="503" y="1418"/>
                </a:cubicBezTo>
                <a:cubicBezTo>
                  <a:pt x="412" y="915"/>
                  <a:pt x="229" y="457"/>
                  <a:pt x="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65" name="Google Shape;665;p55"/>
          <p:cNvSpPr/>
          <p:nvPr/>
        </p:nvSpPr>
        <p:spPr>
          <a:xfrm>
            <a:off x="11552689" y="5549405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88451048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6"/>
          <p:cNvSpPr txBox="1">
            <a:spLocks noGrp="1"/>
          </p:cNvSpPr>
          <p:nvPr>
            <p:ph type="title" hasCustomPrompt="1"/>
          </p:nvPr>
        </p:nvSpPr>
        <p:spPr>
          <a:xfrm flipH="1">
            <a:off x="5805467" y="720000"/>
            <a:ext cx="5444000" cy="110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668" name="Google Shape;668;p56"/>
          <p:cNvSpPr txBox="1">
            <a:spLocks noGrp="1"/>
          </p:cNvSpPr>
          <p:nvPr>
            <p:ph type="subTitle" idx="1"/>
          </p:nvPr>
        </p:nvSpPr>
        <p:spPr>
          <a:xfrm flipH="1">
            <a:off x="5805467" y="1824393"/>
            <a:ext cx="5444000" cy="43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9" name="Google Shape;669;p56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805467" y="2661515"/>
            <a:ext cx="5444000" cy="110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670" name="Google Shape;670;p56"/>
          <p:cNvSpPr txBox="1">
            <a:spLocks noGrp="1"/>
          </p:cNvSpPr>
          <p:nvPr>
            <p:ph type="subTitle" idx="3"/>
          </p:nvPr>
        </p:nvSpPr>
        <p:spPr>
          <a:xfrm flipH="1">
            <a:off x="5805467" y="3765999"/>
            <a:ext cx="5444000" cy="43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71" name="Google Shape;671;p56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5805467" y="4603028"/>
            <a:ext cx="5444000" cy="110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672" name="Google Shape;672;p56"/>
          <p:cNvSpPr txBox="1">
            <a:spLocks noGrp="1"/>
          </p:cNvSpPr>
          <p:nvPr>
            <p:ph type="subTitle" idx="5"/>
          </p:nvPr>
        </p:nvSpPr>
        <p:spPr>
          <a:xfrm flipH="1">
            <a:off x="5805467" y="5707603"/>
            <a:ext cx="5444000" cy="43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73" name="Google Shape;673;p56"/>
          <p:cNvSpPr/>
          <p:nvPr/>
        </p:nvSpPr>
        <p:spPr>
          <a:xfrm>
            <a:off x="410272" y="6343857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74" name="Google Shape;674;p56"/>
          <p:cNvSpPr/>
          <p:nvPr/>
        </p:nvSpPr>
        <p:spPr>
          <a:xfrm>
            <a:off x="11581860" y="3795946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675" name="Google Shape;675;p56"/>
          <p:cNvGrpSpPr/>
          <p:nvPr/>
        </p:nvGrpSpPr>
        <p:grpSpPr>
          <a:xfrm>
            <a:off x="523446" y="5792423"/>
            <a:ext cx="26725" cy="226528"/>
            <a:chOff x="3923895" y="3936660"/>
            <a:chExt cx="48300" cy="409388"/>
          </a:xfrm>
        </p:grpSpPr>
        <p:sp>
          <p:nvSpPr>
            <p:cNvPr id="676" name="Google Shape;676;p56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7" name="Google Shape;677;p56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8" name="Google Shape;678;p56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679" name="Google Shape;679;p56"/>
          <p:cNvSpPr/>
          <p:nvPr/>
        </p:nvSpPr>
        <p:spPr>
          <a:xfrm>
            <a:off x="428487" y="276405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80" name="Google Shape;680;p56"/>
          <p:cNvSpPr/>
          <p:nvPr/>
        </p:nvSpPr>
        <p:spPr>
          <a:xfrm>
            <a:off x="11010534" y="489334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81" name="Google Shape;681;p56"/>
          <p:cNvSpPr/>
          <p:nvPr/>
        </p:nvSpPr>
        <p:spPr>
          <a:xfrm rot="-5400000">
            <a:off x="5643234" y="5799700"/>
            <a:ext cx="905533" cy="1865933"/>
          </a:xfrm>
          <a:custGeom>
            <a:avLst/>
            <a:gdLst/>
            <a:ahLst/>
            <a:cxnLst/>
            <a:rect l="l" t="t" r="r" b="b"/>
            <a:pathLst>
              <a:path w="27166" h="55978" extrusionOk="0">
                <a:moveTo>
                  <a:pt x="46" y="0"/>
                </a:moveTo>
                <a:lnTo>
                  <a:pt x="0" y="55978"/>
                </a:lnTo>
                <a:cubicBezTo>
                  <a:pt x="137" y="55795"/>
                  <a:pt x="229" y="55612"/>
                  <a:pt x="320" y="55383"/>
                </a:cubicBezTo>
                <a:cubicBezTo>
                  <a:pt x="549" y="54240"/>
                  <a:pt x="686" y="53051"/>
                  <a:pt x="1006" y="51907"/>
                </a:cubicBezTo>
                <a:cubicBezTo>
                  <a:pt x="2470" y="46054"/>
                  <a:pt x="5625" y="41206"/>
                  <a:pt x="9924" y="37044"/>
                </a:cubicBezTo>
                <a:cubicBezTo>
                  <a:pt x="14635" y="32425"/>
                  <a:pt x="20077" y="29178"/>
                  <a:pt x="26754" y="28218"/>
                </a:cubicBezTo>
                <a:cubicBezTo>
                  <a:pt x="26845" y="28172"/>
                  <a:pt x="26937" y="28080"/>
                  <a:pt x="27166" y="27943"/>
                </a:cubicBezTo>
                <a:cubicBezTo>
                  <a:pt x="25794" y="27623"/>
                  <a:pt x="24467" y="27349"/>
                  <a:pt x="23187" y="26983"/>
                </a:cubicBezTo>
                <a:cubicBezTo>
                  <a:pt x="15641" y="24605"/>
                  <a:pt x="9833" y="19894"/>
                  <a:pt x="5397" y="13491"/>
                </a:cubicBezTo>
                <a:cubicBezTo>
                  <a:pt x="2790" y="9924"/>
                  <a:pt x="1143" y="5763"/>
                  <a:pt x="503" y="1418"/>
                </a:cubicBezTo>
                <a:cubicBezTo>
                  <a:pt x="412" y="915"/>
                  <a:pt x="229" y="457"/>
                  <a:pt x="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4195333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57"/>
          <p:cNvSpPr txBox="1">
            <a:spLocks noGrp="1"/>
          </p:cNvSpPr>
          <p:nvPr>
            <p:ph type="title" hasCustomPrompt="1"/>
          </p:nvPr>
        </p:nvSpPr>
        <p:spPr>
          <a:xfrm flipH="1">
            <a:off x="7287200" y="1573567"/>
            <a:ext cx="3944800" cy="110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684" name="Google Shape;684;p57"/>
          <p:cNvSpPr txBox="1">
            <a:spLocks noGrp="1"/>
          </p:cNvSpPr>
          <p:nvPr>
            <p:ph type="subTitle" idx="1"/>
          </p:nvPr>
        </p:nvSpPr>
        <p:spPr>
          <a:xfrm flipH="1">
            <a:off x="7287200" y="2677951"/>
            <a:ext cx="3944800" cy="43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85" name="Google Shape;685;p5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287200" y="3749429"/>
            <a:ext cx="3944800" cy="110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686" name="Google Shape;686;p57"/>
          <p:cNvSpPr txBox="1">
            <a:spLocks noGrp="1"/>
          </p:cNvSpPr>
          <p:nvPr>
            <p:ph type="subTitle" idx="3"/>
          </p:nvPr>
        </p:nvSpPr>
        <p:spPr>
          <a:xfrm flipH="1">
            <a:off x="7287200" y="4853904"/>
            <a:ext cx="3944800" cy="43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87" name="Google Shape;687;p57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950967" y="3749443"/>
            <a:ext cx="3944800" cy="110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688" name="Google Shape;688;p57"/>
          <p:cNvSpPr txBox="1">
            <a:spLocks noGrp="1"/>
          </p:cNvSpPr>
          <p:nvPr>
            <p:ph type="subTitle" idx="5"/>
          </p:nvPr>
        </p:nvSpPr>
        <p:spPr>
          <a:xfrm flipH="1">
            <a:off x="950967" y="4854017"/>
            <a:ext cx="3944800" cy="43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89" name="Google Shape;689;p57"/>
          <p:cNvSpPr/>
          <p:nvPr/>
        </p:nvSpPr>
        <p:spPr>
          <a:xfrm>
            <a:off x="11565972" y="6160991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90" name="Google Shape;690;p57"/>
          <p:cNvSpPr/>
          <p:nvPr/>
        </p:nvSpPr>
        <p:spPr>
          <a:xfrm>
            <a:off x="338926" y="5920762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691" name="Google Shape;691;p57"/>
          <p:cNvGrpSpPr/>
          <p:nvPr/>
        </p:nvGrpSpPr>
        <p:grpSpPr>
          <a:xfrm>
            <a:off x="11679146" y="5609556"/>
            <a:ext cx="26727" cy="226528"/>
            <a:chOff x="3923895" y="3936660"/>
            <a:chExt cx="48300" cy="409388"/>
          </a:xfrm>
        </p:grpSpPr>
        <p:sp>
          <p:nvSpPr>
            <p:cNvPr id="692" name="Google Shape;692;p57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3" name="Google Shape;693;p57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4" name="Google Shape;694;p57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695" name="Google Shape;695;p57"/>
          <p:cNvSpPr/>
          <p:nvPr/>
        </p:nvSpPr>
        <p:spPr>
          <a:xfrm>
            <a:off x="11584171" y="612871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96" name="Google Shape;696;p57"/>
          <p:cNvSpPr/>
          <p:nvPr/>
        </p:nvSpPr>
        <p:spPr>
          <a:xfrm>
            <a:off x="237485" y="495334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97" name="Google Shape;697;p57"/>
          <p:cNvSpPr/>
          <p:nvPr/>
        </p:nvSpPr>
        <p:spPr>
          <a:xfrm rot="-5400000" flipH="1">
            <a:off x="5643234" y="-480200"/>
            <a:ext cx="905533" cy="1865933"/>
          </a:xfrm>
          <a:custGeom>
            <a:avLst/>
            <a:gdLst/>
            <a:ahLst/>
            <a:cxnLst/>
            <a:rect l="l" t="t" r="r" b="b"/>
            <a:pathLst>
              <a:path w="27166" h="55978" extrusionOk="0">
                <a:moveTo>
                  <a:pt x="46" y="0"/>
                </a:moveTo>
                <a:lnTo>
                  <a:pt x="0" y="55978"/>
                </a:lnTo>
                <a:cubicBezTo>
                  <a:pt x="137" y="55795"/>
                  <a:pt x="229" y="55612"/>
                  <a:pt x="320" y="55383"/>
                </a:cubicBezTo>
                <a:cubicBezTo>
                  <a:pt x="549" y="54240"/>
                  <a:pt x="686" y="53051"/>
                  <a:pt x="1006" y="51907"/>
                </a:cubicBezTo>
                <a:cubicBezTo>
                  <a:pt x="2470" y="46054"/>
                  <a:pt x="5625" y="41206"/>
                  <a:pt x="9924" y="37044"/>
                </a:cubicBezTo>
                <a:cubicBezTo>
                  <a:pt x="14635" y="32425"/>
                  <a:pt x="20077" y="29178"/>
                  <a:pt x="26754" y="28218"/>
                </a:cubicBezTo>
                <a:cubicBezTo>
                  <a:pt x="26845" y="28172"/>
                  <a:pt x="26937" y="28080"/>
                  <a:pt x="27166" y="27943"/>
                </a:cubicBezTo>
                <a:cubicBezTo>
                  <a:pt x="25794" y="27623"/>
                  <a:pt x="24467" y="27349"/>
                  <a:pt x="23187" y="26983"/>
                </a:cubicBezTo>
                <a:cubicBezTo>
                  <a:pt x="15641" y="24605"/>
                  <a:pt x="9833" y="19894"/>
                  <a:pt x="5397" y="13491"/>
                </a:cubicBezTo>
                <a:cubicBezTo>
                  <a:pt x="2790" y="9924"/>
                  <a:pt x="1143" y="5763"/>
                  <a:pt x="503" y="1418"/>
                </a:cubicBezTo>
                <a:cubicBezTo>
                  <a:pt x="412" y="915"/>
                  <a:pt x="229" y="457"/>
                  <a:pt x="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98" name="Google Shape;698;p57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950967" y="1573584"/>
            <a:ext cx="3944800" cy="110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699" name="Google Shape;699;p57"/>
          <p:cNvSpPr txBox="1">
            <a:spLocks noGrp="1"/>
          </p:cNvSpPr>
          <p:nvPr>
            <p:ph type="subTitle" idx="7"/>
          </p:nvPr>
        </p:nvSpPr>
        <p:spPr>
          <a:xfrm flipH="1">
            <a:off x="951133" y="2677967"/>
            <a:ext cx="3944800" cy="43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3279407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Numbers and text 2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58"/>
          <p:cNvSpPr txBox="1">
            <a:spLocks noGrp="1"/>
          </p:cNvSpPr>
          <p:nvPr>
            <p:ph type="title" hasCustomPrompt="1"/>
          </p:nvPr>
        </p:nvSpPr>
        <p:spPr>
          <a:xfrm flipH="1">
            <a:off x="7679833" y="2874067"/>
            <a:ext cx="3561200" cy="110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702" name="Google Shape;702;p58"/>
          <p:cNvSpPr txBox="1">
            <a:spLocks noGrp="1"/>
          </p:cNvSpPr>
          <p:nvPr>
            <p:ph type="subTitle" idx="1"/>
          </p:nvPr>
        </p:nvSpPr>
        <p:spPr>
          <a:xfrm flipH="1">
            <a:off x="7679833" y="3978463"/>
            <a:ext cx="3561200" cy="43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03" name="Google Shape;703;p58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315400" y="4609900"/>
            <a:ext cx="3561200" cy="110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704" name="Google Shape;704;p58"/>
          <p:cNvSpPr txBox="1">
            <a:spLocks noGrp="1"/>
          </p:cNvSpPr>
          <p:nvPr>
            <p:ph type="subTitle" idx="3"/>
          </p:nvPr>
        </p:nvSpPr>
        <p:spPr>
          <a:xfrm flipH="1">
            <a:off x="4315400" y="5714369"/>
            <a:ext cx="3561200" cy="43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05" name="Google Shape;705;p58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950967" y="2874067"/>
            <a:ext cx="3561200" cy="110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706" name="Google Shape;706;p58"/>
          <p:cNvSpPr txBox="1">
            <a:spLocks noGrp="1"/>
          </p:cNvSpPr>
          <p:nvPr>
            <p:ph type="subTitle" idx="5"/>
          </p:nvPr>
        </p:nvSpPr>
        <p:spPr>
          <a:xfrm flipH="1">
            <a:off x="950967" y="3978659"/>
            <a:ext cx="3561200" cy="43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07" name="Google Shape;707;p58"/>
          <p:cNvSpPr/>
          <p:nvPr/>
        </p:nvSpPr>
        <p:spPr>
          <a:xfrm>
            <a:off x="11565972" y="6160991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08" name="Google Shape;708;p58"/>
          <p:cNvSpPr/>
          <p:nvPr/>
        </p:nvSpPr>
        <p:spPr>
          <a:xfrm>
            <a:off x="338926" y="5920762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709" name="Google Shape;709;p58"/>
          <p:cNvGrpSpPr/>
          <p:nvPr/>
        </p:nvGrpSpPr>
        <p:grpSpPr>
          <a:xfrm>
            <a:off x="11679146" y="5609556"/>
            <a:ext cx="26727" cy="226528"/>
            <a:chOff x="3923895" y="3936660"/>
            <a:chExt cx="48300" cy="409388"/>
          </a:xfrm>
        </p:grpSpPr>
        <p:sp>
          <p:nvSpPr>
            <p:cNvPr id="710" name="Google Shape;710;p58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1" name="Google Shape;711;p58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2" name="Google Shape;712;p58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713" name="Google Shape;713;p58"/>
          <p:cNvSpPr/>
          <p:nvPr/>
        </p:nvSpPr>
        <p:spPr>
          <a:xfrm>
            <a:off x="11584171" y="612871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14" name="Google Shape;714;p58"/>
          <p:cNvSpPr/>
          <p:nvPr/>
        </p:nvSpPr>
        <p:spPr>
          <a:xfrm>
            <a:off x="237485" y="495334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15" name="Google Shape;715;p58"/>
          <p:cNvSpPr/>
          <p:nvPr/>
        </p:nvSpPr>
        <p:spPr>
          <a:xfrm rot="-5400000" flipH="1">
            <a:off x="5643234" y="-480200"/>
            <a:ext cx="905533" cy="1865933"/>
          </a:xfrm>
          <a:custGeom>
            <a:avLst/>
            <a:gdLst/>
            <a:ahLst/>
            <a:cxnLst/>
            <a:rect l="l" t="t" r="r" b="b"/>
            <a:pathLst>
              <a:path w="27166" h="55978" extrusionOk="0">
                <a:moveTo>
                  <a:pt x="46" y="0"/>
                </a:moveTo>
                <a:lnTo>
                  <a:pt x="0" y="55978"/>
                </a:lnTo>
                <a:cubicBezTo>
                  <a:pt x="137" y="55795"/>
                  <a:pt x="229" y="55612"/>
                  <a:pt x="320" y="55383"/>
                </a:cubicBezTo>
                <a:cubicBezTo>
                  <a:pt x="549" y="54240"/>
                  <a:pt x="686" y="53051"/>
                  <a:pt x="1006" y="51907"/>
                </a:cubicBezTo>
                <a:cubicBezTo>
                  <a:pt x="2470" y="46054"/>
                  <a:pt x="5625" y="41206"/>
                  <a:pt x="9924" y="37044"/>
                </a:cubicBezTo>
                <a:cubicBezTo>
                  <a:pt x="14635" y="32425"/>
                  <a:pt x="20077" y="29178"/>
                  <a:pt x="26754" y="28218"/>
                </a:cubicBezTo>
                <a:cubicBezTo>
                  <a:pt x="26845" y="28172"/>
                  <a:pt x="26937" y="28080"/>
                  <a:pt x="27166" y="27943"/>
                </a:cubicBezTo>
                <a:cubicBezTo>
                  <a:pt x="25794" y="27623"/>
                  <a:pt x="24467" y="27349"/>
                  <a:pt x="23187" y="26983"/>
                </a:cubicBezTo>
                <a:cubicBezTo>
                  <a:pt x="15641" y="24605"/>
                  <a:pt x="9833" y="19894"/>
                  <a:pt x="5397" y="13491"/>
                </a:cubicBezTo>
                <a:cubicBezTo>
                  <a:pt x="2790" y="9924"/>
                  <a:pt x="1143" y="5763"/>
                  <a:pt x="503" y="1418"/>
                </a:cubicBezTo>
                <a:cubicBezTo>
                  <a:pt x="412" y="915"/>
                  <a:pt x="229" y="457"/>
                  <a:pt x="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298398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5"/>
          <p:cNvSpPr txBox="1">
            <a:spLocks noGrp="1"/>
          </p:cNvSpPr>
          <p:nvPr>
            <p:ph type="title"/>
          </p:nvPr>
        </p:nvSpPr>
        <p:spPr>
          <a:xfrm>
            <a:off x="5427600" y="4475000"/>
            <a:ext cx="58136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2" name="Google Shape;362;p15"/>
          <p:cNvSpPr txBox="1">
            <a:spLocks noGrp="1"/>
          </p:cNvSpPr>
          <p:nvPr>
            <p:ph type="subTitle" idx="1"/>
          </p:nvPr>
        </p:nvSpPr>
        <p:spPr>
          <a:xfrm>
            <a:off x="2354967" y="1356900"/>
            <a:ext cx="8886000" cy="32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363" name="Google Shape;363;p15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4" name="Google Shape;364;p15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65" name="Google Shape;365;p15"/>
          <p:cNvGrpSpPr/>
          <p:nvPr/>
        </p:nvGrpSpPr>
        <p:grpSpPr>
          <a:xfrm>
            <a:off x="11401726" y="798817"/>
            <a:ext cx="353135" cy="353135"/>
            <a:chOff x="151500" y="5133000"/>
            <a:chExt cx="1123200" cy="1123200"/>
          </a:xfrm>
        </p:grpSpPr>
        <p:sp>
          <p:nvSpPr>
            <p:cNvPr id="366" name="Google Shape;366;p15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367" name="Google Shape;367;p15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15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69" name="Google Shape;369;p15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370" name="Google Shape;370;p15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1" name="Google Shape;371;p15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72" name="Google Shape;372;p15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15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74" name="Google Shape;374;p15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375" name="Google Shape;375;p15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6" name="Google Shape;376;p15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77" name="Google Shape;377;p15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378" name="Google Shape;378;p15"/>
          <p:cNvCxnSpPr/>
          <p:nvPr/>
        </p:nvCxnSpPr>
        <p:spPr>
          <a:xfrm>
            <a:off x="11574833" y="2603233"/>
            <a:ext cx="0" cy="321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79" name="Google Shape;379;p15"/>
          <p:cNvGrpSpPr/>
          <p:nvPr/>
        </p:nvGrpSpPr>
        <p:grpSpPr>
          <a:xfrm>
            <a:off x="11081107" y="5739116"/>
            <a:ext cx="994279" cy="1006905"/>
            <a:chOff x="5353065" y="3400900"/>
            <a:chExt cx="1358057" cy="1375303"/>
          </a:xfrm>
        </p:grpSpPr>
        <p:sp>
          <p:nvSpPr>
            <p:cNvPr id="380" name="Google Shape;380;p15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1" name="Google Shape;381;p15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382" name="Google Shape;382;p15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383" name="Google Shape;383;p15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4" name="Google Shape;384;p15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85" name="Google Shape;385;p15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386" name="Google Shape;386;p15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7" name="Google Shape;387;p15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388" name="Google Shape;388;p15"/>
          <p:cNvGrpSpPr/>
          <p:nvPr/>
        </p:nvGrpSpPr>
        <p:grpSpPr>
          <a:xfrm>
            <a:off x="11214217" y="1353819"/>
            <a:ext cx="728151" cy="488291"/>
            <a:chOff x="7145697" y="2502900"/>
            <a:chExt cx="1784100" cy="1196400"/>
          </a:xfrm>
        </p:grpSpPr>
        <p:sp>
          <p:nvSpPr>
            <p:cNvPr id="389" name="Google Shape;389;p15"/>
            <p:cNvSpPr/>
            <p:nvPr/>
          </p:nvSpPr>
          <p:spPr>
            <a:xfrm rot="5400000">
              <a:off x="71456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5"/>
            <p:cNvSpPr/>
            <p:nvPr/>
          </p:nvSpPr>
          <p:spPr>
            <a:xfrm rot="10800000">
              <a:off x="77333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867837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dk1"/>
        </a:solid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59"/>
          <p:cNvSpPr txBox="1">
            <a:spLocks noGrp="1"/>
          </p:cNvSpPr>
          <p:nvPr>
            <p:ph type="ctrTitle"/>
          </p:nvPr>
        </p:nvSpPr>
        <p:spPr>
          <a:xfrm>
            <a:off x="3239900" y="713333"/>
            <a:ext cx="57120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9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18" name="Google Shape;718;p59"/>
          <p:cNvSpPr txBox="1">
            <a:spLocks noGrp="1"/>
          </p:cNvSpPr>
          <p:nvPr>
            <p:ph type="subTitle" idx="1"/>
          </p:nvPr>
        </p:nvSpPr>
        <p:spPr>
          <a:xfrm>
            <a:off x="3233300" y="2254073"/>
            <a:ext cx="57252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19" name="Google Shape;719;p59"/>
          <p:cNvSpPr txBox="1"/>
          <p:nvPr/>
        </p:nvSpPr>
        <p:spPr>
          <a:xfrm>
            <a:off x="3580800" y="4825952"/>
            <a:ext cx="50304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 b="1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CREDITS:</a:t>
            </a:r>
            <a:r>
              <a:rPr lang="en" sz="1333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 b="1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" sz="1333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b="1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720" name="Google Shape;720;p59"/>
          <p:cNvSpPr/>
          <p:nvPr/>
        </p:nvSpPr>
        <p:spPr>
          <a:xfrm flipH="1">
            <a:off x="11581865" y="6343857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21" name="Google Shape;721;p59"/>
          <p:cNvSpPr/>
          <p:nvPr/>
        </p:nvSpPr>
        <p:spPr>
          <a:xfrm flipH="1">
            <a:off x="575406" y="5299679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722" name="Google Shape;722;p59"/>
          <p:cNvGrpSpPr/>
          <p:nvPr/>
        </p:nvGrpSpPr>
        <p:grpSpPr>
          <a:xfrm flipH="1">
            <a:off x="11695034" y="5792423"/>
            <a:ext cx="26725" cy="226528"/>
            <a:chOff x="3923895" y="3936660"/>
            <a:chExt cx="48300" cy="409388"/>
          </a:xfrm>
        </p:grpSpPr>
        <p:sp>
          <p:nvSpPr>
            <p:cNvPr id="723" name="Google Shape;723;p59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4" name="Google Shape;724;p59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5" name="Google Shape;725;p59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726" name="Google Shape;726;p59"/>
          <p:cNvSpPr/>
          <p:nvPr/>
        </p:nvSpPr>
        <p:spPr>
          <a:xfrm flipH="1">
            <a:off x="11600074" y="276405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27" name="Google Shape;727;p59"/>
          <p:cNvSpPr/>
          <p:nvPr/>
        </p:nvSpPr>
        <p:spPr>
          <a:xfrm flipH="1">
            <a:off x="778704" y="489334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28" name="Google Shape;728;p59"/>
          <p:cNvSpPr/>
          <p:nvPr/>
        </p:nvSpPr>
        <p:spPr>
          <a:xfrm>
            <a:off x="6167" y="2496034"/>
            <a:ext cx="905533" cy="1865933"/>
          </a:xfrm>
          <a:custGeom>
            <a:avLst/>
            <a:gdLst/>
            <a:ahLst/>
            <a:cxnLst/>
            <a:rect l="l" t="t" r="r" b="b"/>
            <a:pathLst>
              <a:path w="27166" h="55978" extrusionOk="0">
                <a:moveTo>
                  <a:pt x="46" y="0"/>
                </a:moveTo>
                <a:lnTo>
                  <a:pt x="0" y="55978"/>
                </a:lnTo>
                <a:cubicBezTo>
                  <a:pt x="137" y="55795"/>
                  <a:pt x="229" y="55612"/>
                  <a:pt x="320" y="55383"/>
                </a:cubicBezTo>
                <a:cubicBezTo>
                  <a:pt x="549" y="54240"/>
                  <a:pt x="686" y="53051"/>
                  <a:pt x="1006" y="51907"/>
                </a:cubicBezTo>
                <a:cubicBezTo>
                  <a:pt x="2470" y="46054"/>
                  <a:pt x="5625" y="41206"/>
                  <a:pt x="9924" y="37044"/>
                </a:cubicBezTo>
                <a:cubicBezTo>
                  <a:pt x="14635" y="32425"/>
                  <a:pt x="20077" y="29178"/>
                  <a:pt x="26754" y="28218"/>
                </a:cubicBezTo>
                <a:cubicBezTo>
                  <a:pt x="26845" y="28172"/>
                  <a:pt x="26937" y="28080"/>
                  <a:pt x="27166" y="27943"/>
                </a:cubicBezTo>
                <a:cubicBezTo>
                  <a:pt x="25794" y="27623"/>
                  <a:pt x="24467" y="27349"/>
                  <a:pt x="23187" y="26983"/>
                </a:cubicBezTo>
                <a:cubicBezTo>
                  <a:pt x="15641" y="24605"/>
                  <a:pt x="9833" y="19894"/>
                  <a:pt x="5397" y="13491"/>
                </a:cubicBezTo>
                <a:cubicBezTo>
                  <a:pt x="2790" y="9924"/>
                  <a:pt x="1143" y="5763"/>
                  <a:pt x="503" y="1418"/>
                </a:cubicBezTo>
                <a:cubicBezTo>
                  <a:pt x="412" y="915"/>
                  <a:pt x="229" y="457"/>
                  <a:pt x="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29" name="Google Shape;729;p59"/>
          <p:cNvSpPr/>
          <p:nvPr/>
        </p:nvSpPr>
        <p:spPr>
          <a:xfrm flipH="1">
            <a:off x="8863561" y="6344486"/>
            <a:ext cx="253079" cy="248663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89749497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1">
  <p:cSld name="Thanks 1">
    <p:bg>
      <p:bgPr>
        <a:solidFill>
          <a:schemeClr val="dk1"/>
        </a:solidFill>
        <a:effectLst/>
      </p:bgPr>
    </p:bg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60"/>
          <p:cNvSpPr txBox="1">
            <a:spLocks noGrp="1"/>
          </p:cNvSpPr>
          <p:nvPr>
            <p:ph type="ctrTitle"/>
          </p:nvPr>
        </p:nvSpPr>
        <p:spPr>
          <a:xfrm>
            <a:off x="5576700" y="713333"/>
            <a:ext cx="57120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9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32" name="Google Shape;732;p60"/>
          <p:cNvSpPr txBox="1">
            <a:spLocks noGrp="1"/>
          </p:cNvSpPr>
          <p:nvPr>
            <p:ph type="subTitle" idx="1"/>
          </p:nvPr>
        </p:nvSpPr>
        <p:spPr>
          <a:xfrm>
            <a:off x="5570100" y="2254073"/>
            <a:ext cx="57252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33" name="Google Shape;733;p60"/>
          <p:cNvSpPr txBox="1"/>
          <p:nvPr/>
        </p:nvSpPr>
        <p:spPr>
          <a:xfrm>
            <a:off x="5917600" y="4825952"/>
            <a:ext cx="50304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 b="1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CREDITS:</a:t>
            </a:r>
            <a:r>
              <a:rPr lang="en" sz="1333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 b="1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" sz="1333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b="1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734" name="Google Shape;734;p60"/>
          <p:cNvSpPr/>
          <p:nvPr/>
        </p:nvSpPr>
        <p:spPr>
          <a:xfrm flipH="1">
            <a:off x="11581865" y="6343857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35" name="Google Shape;735;p60"/>
          <p:cNvSpPr/>
          <p:nvPr/>
        </p:nvSpPr>
        <p:spPr>
          <a:xfrm flipH="1">
            <a:off x="575406" y="5299679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736" name="Google Shape;736;p60"/>
          <p:cNvGrpSpPr/>
          <p:nvPr/>
        </p:nvGrpSpPr>
        <p:grpSpPr>
          <a:xfrm flipH="1">
            <a:off x="11695034" y="5792423"/>
            <a:ext cx="26725" cy="226528"/>
            <a:chOff x="3923895" y="3936660"/>
            <a:chExt cx="48300" cy="409388"/>
          </a:xfrm>
        </p:grpSpPr>
        <p:sp>
          <p:nvSpPr>
            <p:cNvPr id="737" name="Google Shape;737;p60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8" name="Google Shape;738;p60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9" name="Google Shape;739;p60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740" name="Google Shape;740;p60"/>
          <p:cNvSpPr/>
          <p:nvPr/>
        </p:nvSpPr>
        <p:spPr>
          <a:xfrm flipH="1">
            <a:off x="11600074" y="276405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41" name="Google Shape;741;p60"/>
          <p:cNvSpPr/>
          <p:nvPr/>
        </p:nvSpPr>
        <p:spPr>
          <a:xfrm flipH="1">
            <a:off x="778704" y="489334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42" name="Google Shape;742;p60"/>
          <p:cNvSpPr/>
          <p:nvPr/>
        </p:nvSpPr>
        <p:spPr>
          <a:xfrm>
            <a:off x="6167" y="2496034"/>
            <a:ext cx="905533" cy="1865933"/>
          </a:xfrm>
          <a:custGeom>
            <a:avLst/>
            <a:gdLst/>
            <a:ahLst/>
            <a:cxnLst/>
            <a:rect l="l" t="t" r="r" b="b"/>
            <a:pathLst>
              <a:path w="27166" h="55978" extrusionOk="0">
                <a:moveTo>
                  <a:pt x="46" y="0"/>
                </a:moveTo>
                <a:lnTo>
                  <a:pt x="0" y="55978"/>
                </a:lnTo>
                <a:cubicBezTo>
                  <a:pt x="137" y="55795"/>
                  <a:pt x="229" y="55612"/>
                  <a:pt x="320" y="55383"/>
                </a:cubicBezTo>
                <a:cubicBezTo>
                  <a:pt x="549" y="54240"/>
                  <a:pt x="686" y="53051"/>
                  <a:pt x="1006" y="51907"/>
                </a:cubicBezTo>
                <a:cubicBezTo>
                  <a:pt x="2470" y="46054"/>
                  <a:pt x="5625" y="41206"/>
                  <a:pt x="9924" y="37044"/>
                </a:cubicBezTo>
                <a:cubicBezTo>
                  <a:pt x="14635" y="32425"/>
                  <a:pt x="20077" y="29178"/>
                  <a:pt x="26754" y="28218"/>
                </a:cubicBezTo>
                <a:cubicBezTo>
                  <a:pt x="26845" y="28172"/>
                  <a:pt x="26937" y="28080"/>
                  <a:pt x="27166" y="27943"/>
                </a:cubicBezTo>
                <a:cubicBezTo>
                  <a:pt x="25794" y="27623"/>
                  <a:pt x="24467" y="27349"/>
                  <a:pt x="23187" y="26983"/>
                </a:cubicBezTo>
                <a:cubicBezTo>
                  <a:pt x="15641" y="24605"/>
                  <a:pt x="9833" y="19894"/>
                  <a:pt x="5397" y="13491"/>
                </a:cubicBezTo>
                <a:cubicBezTo>
                  <a:pt x="2790" y="9924"/>
                  <a:pt x="1143" y="5763"/>
                  <a:pt x="503" y="1418"/>
                </a:cubicBezTo>
                <a:cubicBezTo>
                  <a:pt x="412" y="915"/>
                  <a:pt x="229" y="457"/>
                  <a:pt x="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423579343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1"/>
        </a:solidFill>
        <a:effectLst/>
      </p:bgPr>
    </p:bg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61"/>
          <p:cNvSpPr/>
          <p:nvPr/>
        </p:nvSpPr>
        <p:spPr>
          <a:xfrm>
            <a:off x="4082518" y="5920667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45" name="Google Shape;745;p61"/>
          <p:cNvSpPr/>
          <p:nvPr/>
        </p:nvSpPr>
        <p:spPr>
          <a:xfrm>
            <a:off x="410272" y="857457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46" name="Google Shape;746;p61"/>
          <p:cNvSpPr/>
          <p:nvPr/>
        </p:nvSpPr>
        <p:spPr>
          <a:xfrm>
            <a:off x="10836926" y="2052279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747" name="Google Shape;747;p61"/>
          <p:cNvGrpSpPr/>
          <p:nvPr/>
        </p:nvGrpSpPr>
        <p:grpSpPr>
          <a:xfrm>
            <a:off x="523446" y="306023"/>
            <a:ext cx="26725" cy="226528"/>
            <a:chOff x="3923895" y="3936660"/>
            <a:chExt cx="48300" cy="409388"/>
          </a:xfrm>
        </p:grpSpPr>
        <p:sp>
          <p:nvSpPr>
            <p:cNvPr id="748" name="Google Shape;748;p61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9" name="Google Shape;749;p61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0" name="Google Shape;750;p61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751" name="Google Shape;751;p61"/>
          <p:cNvSpPr/>
          <p:nvPr/>
        </p:nvSpPr>
        <p:spPr>
          <a:xfrm>
            <a:off x="9540571" y="499538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52" name="Google Shape;752;p61"/>
          <p:cNvSpPr/>
          <p:nvPr/>
        </p:nvSpPr>
        <p:spPr>
          <a:xfrm>
            <a:off x="4082518" y="489334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53" name="Google Shape;753;p61"/>
          <p:cNvSpPr/>
          <p:nvPr/>
        </p:nvSpPr>
        <p:spPr>
          <a:xfrm>
            <a:off x="0" y="4921200"/>
            <a:ext cx="905533" cy="1865933"/>
          </a:xfrm>
          <a:custGeom>
            <a:avLst/>
            <a:gdLst/>
            <a:ahLst/>
            <a:cxnLst/>
            <a:rect l="l" t="t" r="r" b="b"/>
            <a:pathLst>
              <a:path w="27166" h="55978" extrusionOk="0">
                <a:moveTo>
                  <a:pt x="46" y="0"/>
                </a:moveTo>
                <a:lnTo>
                  <a:pt x="0" y="55978"/>
                </a:lnTo>
                <a:cubicBezTo>
                  <a:pt x="137" y="55795"/>
                  <a:pt x="229" y="55612"/>
                  <a:pt x="320" y="55383"/>
                </a:cubicBezTo>
                <a:cubicBezTo>
                  <a:pt x="549" y="54240"/>
                  <a:pt x="686" y="53051"/>
                  <a:pt x="1006" y="51907"/>
                </a:cubicBezTo>
                <a:cubicBezTo>
                  <a:pt x="2470" y="46054"/>
                  <a:pt x="5625" y="41206"/>
                  <a:pt x="9924" y="37044"/>
                </a:cubicBezTo>
                <a:cubicBezTo>
                  <a:pt x="14635" y="32425"/>
                  <a:pt x="20077" y="29178"/>
                  <a:pt x="26754" y="28218"/>
                </a:cubicBezTo>
                <a:cubicBezTo>
                  <a:pt x="26845" y="28172"/>
                  <a:pt x="26937" y="28080"/>
                  <a:pt x="27166" y="27943"/>
                </a:cubicBezTo>
                <a:cubicBezTo>
                  <a:pt x="25794" y="27623"/>
                  <a:pt x="24467" y="27349"/>
                  <a:pt x="23187" y="26983"/>
                </a:cubicBezTo>
                <a:cubicBezTo>
                  <a:pt x="15641" y="24605"/>
                  <a:pt x="9833" y="19894"/>
                  <a:pt x="5397" y="13491"/>
                </a:cubicBezTo>
                <a:cubicBezTo>
                  <a:pt x="2790" y="9924"/>
                  <a:pt x="1143" y="5763"/>
                  <a:pt x="503" y="1418"/>
                </a:cubicBezTo>
                <a:cubicBezTo>
                  <a:pt x="412" y="915"/>
                  <a:pt x="229" y="457"/>
                  <a:pt x="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80200604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1"/>
        </a:solidFill>
        <a:effectLst/>
      </p:bgPr>
    </p:bg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62"/>
          <p:cNvSpPr/>
          <p:nvPr/>
        </p:nvSpPr>
        <p:spPr>
          <a:xfrm>
            <a:off x="9440201" y="2081203"/>
            <a:ext cx="253079" cy="248663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56" name="Google Shape;756;p62"/>
          <p:cNvSpPr/>
          <p:nvPr/>
        </p:nvSpPr>
        <p:spPr>
          <a:xfrm>
            <a:off x="2262185" y="3204985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57" name="Google Shape;757;p62"/>
          <p:cNvSpPr/>
          <p:nvPr/>
        </p:nvSpPr>
        <p:spPr>
          <a:xfrm>
            <a:off x="410272" y="6343857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58" name="Google Shape;758;p62"/>
          <p:cNvSpPr/>
          <p:nvPr/>
        </p:nvSpPr>
        <p:spPr>
          <a:xfrm>
            <a:off x="11552689" y="5549405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759" name="Google Shape;759;p62"/>
          <p:cNvGrpSpPr/>
          <p:nvPr/>
        </p:nvGrpSpPr>
        <p:grpSpPr>
          <a:xfrm>
            <a:off x="523446" y="5792423"/>
            <a:ext cx="26725" cy="226528"/>
            <a:chOff x="3923895" y="3936660"/>
            <a:chExt cx="48300" cy="409388"/>
          </a:xfrm>
        </p:grpSpPr>
        <p:sp>
          <p:nvSpPr>
            <p:cNvPr id="760" name="Google Shape;760;p62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1" name="Google Shape;761;p62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2" name="Google Shape;762;p62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763" name="Google Shape;763;p62"/>
          <p:cNvSpPr/>
          <p:nvPr/>
        </p:nvSpPr>
        <p:spPr>
          <a:xfrm>
            <a:off x="953454" y="606871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64" name="Google Shape;764;p62"/>
          <p:cNvSpPr/>
          <p:nvPr/>
        </p:nvSpPr>
        <p:spPr>
          <a:xfrm>
            <a:off x="11021885" y="489334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65" name="Google Shape;765;p62"/>
          <p:cNvSpPr/>
          <p:nvPr/>
        </p:nvSpPr>
        <p:spPr>
          <a:xfrm>
            <a:off x="-7" y="2496034"/>
            <a:ext cx="905533" cy="1865933"/>
          </a:xfrm>
          <a:custGeom>
            <a:avLst/>
            <a:gdLst/>
            <a:ahLst/>
            <a:cxnLst/>
            <a:rect l="l" t="t" r="r" b="b"/>
            <a:pathLst>
              <a:path w="27166" h="55978" extrusionOk="0">
                <a:moveTo>
                  <a:pt x="46" y="0"/>
                </a:moveTo>
                <a:lnTo>
                  <a:pt x="0" y="55978"/>
                </a:lnTo>
                <a:cubicBezTo>
                  <a:pt x="137" y="55795"/>
                  <a:pt x="229" y="55612"/>
                  <a:pt x="320" y="55383"/>
                </a:cubicBezTo>
                <a:cubicBezTo>
                  <a:pt x="549" y="54240"/>
                  <a:pt x="686" y="53051"/>
                  <a:pt x="1006" y="51907"/>
                </a:cubicBezTo>
                <a:cubicBezTo>
                  <a:pt x="2470" y="46054"/>
                  <a:pt x="5625" y="41206"/>
                  <a:pt x="9924" y="37044"/>
                </a:cubicBezTo>
                <a:cubicBezTo>
                  <a:pt x="14635" y="32425"/>
                  <a:pt x="20077" y="29178"/>
                  <a:pt x="26754" y="28218"/>
                </a:cubicBezTo>
                <a:cubicBezTo>
                  <a:pt x="26845" y="28172"/>
                  <a:pt x="26937" y="28080"/>
                  <a:pt x="27166" y="27943"/>
                </a:cubicBezTo>
                <a:cubicBezTo>
                  <a:pt x="25794" y="27623"/>
                  <a:pt x="24467" y="27349"/>
                  <a:pt x="23187" y="26983"/>
                </a:cubicBezTo>
                <a:cubicBezTo>
                  <a:pt x="15641" y="24605"/>
                  <a:pt x="9833" y="19894"/>
                  <a:pt x="5397" y="13491"/>
                </a:cubicBezTo>
                <a:cubicBezTo>
                  <a:pt x="2790" y="9924"/>
                  <a:pt x="1143" y="5763"/>
                  <a:pt x="503" y="1418"/>
                </a:cubicBezTo>
                <a:cubicBezTo>
                  <a:pt x="412" y="915"/>
                  <a:pt x="229" y="457"/>
                  <a:pt x="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8227925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41287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Title only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65"/>
          <p:cNvSpPr txBox="1">
            <a:spLocks noGrp="1"/>
          </p:cNvSpPr>
          <p:nvPr>
            <p:ph type="title"/>
          </p:nvPr>
        </p:nvSpPr>
        <p:spPr>
          <a:xfrm>
            <a:off x="1397800" y="431800"/>
            <a:ext cx="9396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3331309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56689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800" y="1245633"/>
            <a:ext cx="6703600" cy="33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50800" y="4356784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5400000">
            <a:off x="429537" y="5547195"/>
            <a:ext cx="474951" cy="60899"/>
            <a:chOff x="1343600" y="1175650"/>
            <a:chExt cx="517075" cy="66300"/>
          </a:xfrm>
        </p:grpSpPr>
        <p:sp>
          <p:nvSpPr>
            <p:cNvPr id="12" name="Google Shape;12;p2"/>
            <p:cNvSpPr/>
            <p:nvPr/>
          </p:nvSpPr>
          <p:spPr>
            <a:xfrm>
              <a:off x="1343600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433755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523910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614065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704220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794375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00030919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960000" y="2905033"/>
            <a:ext cx="5898000" cy="1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626167"/>
            <a:ext cx="5898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960000" y="4693367"/>
            <a:ext cx="5898000" cy="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2" name="Google Shape;22;p3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23" name="Google Shape;23;p3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09320697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960000" y="1417800"/>
            <a:ext cx="10272000" cy="4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  <a:defRPr sz="1667"/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9" name="Google Shape;29;p4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30" name="Google Shape;30;p4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33" name="Google Shape;33;p4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4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5" name="Google Shape;35;p4"/>
          <p:cNvGrpSpPr/>
          <p:nvPr/>
        </p:nvGrpSpPr>
        <p:grpSpPr>
          <a:xfrm>
            <a:off x="11401726" y="798817"/>
            <a:ext cx="353135" cy="353135"/>
            <a:chOff x="151500" y="5133000"/>
            <a:chExt cx="1123200" cy="1123200"/>
          </a:xfrm>
        </p:grpSpPr>
        <p:sp>
          <p:nvSpPr>
            <p:cNvPr id="36" name="Google Shape;36;p4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cxnSp>
          <p:nvCxnSpPr>
            <p:cNvPr id="37" name="Google Shape;37;p4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4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9" name="Google Shape;39;p4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40" name="Google Shape;40;p4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4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2" name="Google Shape;42;p4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4" name="Google Shape;44;p4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45" name="Google Shape;45;p4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4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7" name="Google Shape;47;p4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48" name="Google Shape;48;p4"/>
          <p:cNvCxnSpPr/>
          <p:nvPr/>
        </p:nvCxnSpPr>
        <p:spPr>
          <a:xfrm>
            <a:off x="11574833" y="2603233"/>
            <a:ext cx="0" cy="3212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9" name="Google Shape;49;p4"/>
          <p:cNvGrpSpPr/>
          <p:nvPr/>
        </p:nvGrpSpPr>
        <p:grpSpPr>
          <a:xfrm>
            <a:off x="11081107" y="5739116"/>
            <a:ext cx="994279" cy="1006905"/>
            <a:chOff x="5353065" y="3400900"/>
            <a:chExt cx="1358057" cy="1375303"/>
          </a:xfrm>
        </p:grpSpPr>
        <p:sp>
          <p:nvSpPr>
            <p:cNvPr id="50" name="Google Shape;50;p4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51" name="Google Shape;51;p4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52" name="Google Shape;52;p4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53" name="Google Shape;53;p4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54" name="Google Shape;54;p4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  <p:grpSp>
            <p:nvGrpSpPr>
              <p:cNvPr id="55" name="Google Shape;55;p4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56" name="Google Shape;56;p4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57" name="Google Shape;57;p4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</p:grpSp>
      </p:grpSp>
      <p:grpSp>
        <p:nvGrpSpPr>
          <p:cNvPr id="58" name="Google Shape;58;p4"/>
          <p:cNvGrpSpPr/>
          <p:nvPr/>
        </p:nvGrpSpPr>
        <p:grpSpPr>
          <a:xfrm>
            <a:off x="11214217" y="1353819"/>
            <a:ext cx="728151" cy="488291"/>
            <a:chOff x="7145697" y="2502900"/>
            <a:chExt cx="1784100" cy="1196400"/>
          </a:xfrm>
        </p:grpSpPr>
        <p:sp>
          <p:nvSpPr>
            <p:cNvPr id="59" name="Google Shape;59;p4"/>
            <p:cNvSpPr/>
            <p:nvPr/>
          </p:nvSpPr>
          <p:spPr>
            <a:xfrm rot="5400000">
              <a:off x="71456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" name="Google Shape;60;p4"/>
            <p:cNvSpPr/>
            <p:nvPr/>
          </p:nvSpPr>
          <p:spPr>
            <a:xfrm rot="10800000">
              <a:off x="77333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983850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6"/>
          <p:cNvSpPr txBox="1">
            <a:spLocks noGrp="1"/>
          </p:cNvSpPr>
          <p:nvPr>
            <p:ph type="title"/>
          </p:nvPr>
        </p:nvSpPr>
        <p:spPr>
          <a:xfrm>
            <a:off x="960000" y="1665633"/>
            <a:ext cx="5334400" cy="21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3" name="Google Shape;393;p16"/>
          <p:cNvSpPr txBox="1">
            <a:spLocks noGrp="1"/>
          </p:cNvSpPr>
          <p:nvPr>
            <p:ph type="subTitle" idx="1"/>
          </p:nvPr>
        </p:nvSpPr>
        <p:spPr>
          <a:xfrm>
            <a:off x="960000" y="3932293"/>
            <a:ext cx="5334400" cy="1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394" name="Google Shape;394;p16"/>
          <p:cNvGrpSpPr/>
          <p:nvPr/>
        </p:nvGrpSpPr>
        <p:grpSpPr>
          <a:xfrm>
            <a:off x="950800" y="710549"/>
            <a:ext cx="206400" cy="318400"/>
            <a:chOff x="770225" y="422500"/>
            <a:chExt cx="154800" cy="238800"/>
          </a:xfrm>
        </p:grpSpPr>
        <p:cxnSp>
          <p:nvCxnSpPr>
            <p:cNvPr id="395" name="Google Shape;395;p16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6" name="Google Shape;396;p16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7" name="Google Shape;397;p16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398;p16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Google Shape;399;p16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16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01" name="Google Shape;401;p16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402" name="Google Shape;402;p16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5" name="Google Shape;405;p16"/>
          <p:cNvGrpSpPr/>
          <p:nvPr/>
        </p:nvGrpSpPr>
        <p:grpSpPr>
          <a:xfrm>
            <a:off x="11459302" y="814852"/>
            <a:ext cx="237545" cy="237545"/>
            <a:chOff x="7505300" y="388375"/>
            <a:chExt cx="412500" cy="412500"/>
          </a:xfrm>
        </p:grpSpPr>
        <p:sp>
          <p:nvSpPr>
            <p:cNvPr id="406" name="Google Shape;406;p16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2" name="Google Shape;412;p16"/>
          <p:cNvGrpSpPr/>
          <p:nvPr/>
        </p:nvGrpSpPr>
        <p:grpSpPr>
          <a:xfrm>
            <a:off x="11521099" y="1353820"/>
            <a:ext cx="114304" cy="176329"/>
            <a:chOff x="770225" y="422500"/>
            <a:chExt cx="154800" cy="238800"/>
          </a:xfrm>
        </p:grpSpPr>
        <p:cxnSp>
          <p:nvCxnSpPr>
            <p:cNvPr id="413" name="Google Shape;413;p16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16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16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16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16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16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19" name="Google Shape;419;p16"/>
          <p:cNvGrpSpPr/>
          <p:nvPr/>
        </p:nvGrpSpPr>
        <p:grpSpPr>
          <a:xfrm>
            <a:off x="11521092" y="1869135"/>
            <a:ext cx="114299" cy="121288"/>
            <a:chOff x="4272250" y="283425"/>
            <a:chExt cx="2060675" cy="2186688"/>
          </a:xfrm>
        </p:grpSpPr>
        <p:sp>
          <p:nvSpPr>
            <p:cNvPr id="420" name="Google Shape;420;p16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6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4" name="Google Shape;424;p16"/>
          <p:cNvGrpSpPr/>
          <p:nvPr/>
        </p:nvGrpSpPr>
        <p:grpSpPr>
          <a:xfrm>
            <a:off x="11534776" y="6501067"/>
            <a:ext cx="279600" cy="118933"/>
            <a:chOff x="8651082" y="4875800"/>
            <a:chExt cx="209700" cy="89200"/>
          </a:xfrm>
        </p:grpSpPr>
        <p:cxnSp>
          <p:nvCxnSpPr>
            <p:cNvPr id="425" name="Google Shape;425;p16"/>
            <p:cNvCxnSpPr/>
            <p:nvPr/>
          </p:nvCxnSpPr>
          <p:spPr>
            <a:xfrm>
              <a:off x="8755932" y="4860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16"/>
            <p:cNvCxnSpPr/>
            <p:nvPr/>
          </p:nvCxnSpPr>
          <p:spPr>
            <a:xfrm>
              <a:off x="8755932" y="47709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84637263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title" idx="2"/>
          </p:nvPr>
        </p:nvSpPr>
        <p:spPr>
          <a:xfrm>
            <a:off x="960000" y="3432103"/>
            <a:ext cx="36568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title" idx="3"/>
          </p:nvPr>
        </p:nvSpPr>
        <p:spPr>
          <a:xfrm>
            <a:off x="6096000" y="3432103"/>
            <a:ext cx="36568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6095999" y="4198293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4"/>
          </p:nvPr>
        </p:nvSpPr>
        <p:spPr>
          <a:xfrm>
            <a:off x="960000" y="4198293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67" name="Google Shape;67;p5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68" name="Google Shape;68;p5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71" name="Google Shape;71;p5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" name="Google Shape;72;p5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3" name="Google Shape;73;p5"/>
          <p:cNvGrpSpPr/>
          <p:nvPr/>
        </p:nvGrpSpPr>
        <p:grpSpPr>
          <a:xfrm>
            <a:off x="11459302" y="814852"/>
            <a:ext cx="237545" cy="237545"/>
            <a:chOff x="7505300" y="388375"/>
            <a:chExt cx="412500" cy="412500"/>
          </a:xfrm>
        </p:grpSpPr>
        <p:sp>
          <p:nvSpPr>
            <p:cNvPr id="74" name="Google Shape;74;p5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0" name="Google Shape;80;p5"/>
          <p:cNvGrpSpPr/>
          <p:nvPr/>
        </p:nvGrpSpPr>
        <p:grpSpPr>
          <a:xfrm>
            <a:off x="11521099" y="1353820"/>
            <a:ext cx="114304" cy="176329"/>
            <a:chOff x="770225" y="422500"/>
            <a:chExt cx="154800" cy="238800"/>
          </a:xfrm>
        </p:grpSpPr>
        <p:cxnSp>
          <p:nvCxnSpPr>
            <p:cNvPr id="81" name="Google Shape;81;p5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5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5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5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5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5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7" name="Google Shape;87;p5"/>
          <p:cNvGrpSpPr/>
          <p:nvPr/>
        </p:nvGrpSpPr>
        <p:grpSpPr>
          <a:xfrm>
            <a:off x="11521092" y="1869135"/>
            <a:ext cx="114299" cy="121288"/>
            <a:chOff x="4272250" y="283425"/>
            <a:chExt cx="2060675" cy="2186688"/>
          </a:xfrm>
        </p:grpSpPr>
        <p:sp>
          <p:nvSpPr>
            <p:cNvPr id="88" name="Google Shape;88;p5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92" name="Google Shape;92;p5"/>
          <p:cNvCxnSpPr/>
          <p:nvPr/>
        </p:nvCxnSpPr>
        <p:spPr>
          <a:xfrm>
            <a:off x="11574833" y="2603233"/>
            <a:ext cx="0" cy="321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3" name="Google Shape;93;p5"/>
          <p:cNvGrpSpPr/>
          <p:nvPr/>
        </p:nvGrpSpPr>
        <p:grpSpPr>
          <a:xfrm>
            <a:off x="11081107" y="5739116"/>
            <a:ext cx="994279" cy="1006905"/>
            <a:chOff x="5353065" y="3400900"/>
            <a:chExt cx="1358057" cy="1375303"/>
          </a:xfrm>
        </p:grpSpPr>
        <p:sp>
          <p:nvSpPr>
            <p:cNvPr id="94" name="Google Shape;94;p5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95" name="Google Shape;95;p5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96" name="Google Shape;96;p5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97" name="Google Shape;97;p5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98" name="Google Shape;98;p5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  <p:grpSp>
            <p:nvGrpSpPr>
              <p:cNvPr id="99" name="Google Shape;99;p5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00" name="Google Shape;100;p5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01" name="Google Shape;101;p5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5062566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04" name="Google Shape;104;p6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105" name="Google Shape;105;p6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8" name="Google Shape;108;p6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109" name="Google Shape;109;p6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2" name="Google Shape;112;p6"/>
          <p:cNvGrpSpPr/>
          <p:nvPr/>
        </p:nvGrpSpPr>
        <p:grpSpPr>
          <a:xfrm>
            <a:off x="595200" y="213623"/>
            <a:ext cx="353067" cy="88400"/>
            <a:chOff x="8517975" y="160217"/>
            <a:chExt cx="264800" cy="66300"/>
          </a:xfrm>
        </p:grpSpPr>
        <p:sp>
          <p:nvSpPr>
            <p:cNvPr id="113" name="Google Shape;113;p6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6" name="Google Shape;116;p6"/>
          <p:cNvGrpSpPr/>
          <p:nvPr/>
        </p:nvGrpSpPr>
        <p:grpSpPr>
          <a:xfrm>
            <a:off x="11097255" y="6429052"/>
            <a:ext cx="475005" cy="102099"/>
            <a:chOff x="6353538" y="3568325"/>
            <a:chExt cx="582114" cy="125100"/>
          </a:xfrm>
        </p:grpSpPr>
        <p:sp>
          <p:nvSpPr>
            <p:cNvPr id="117" name="Google Shape;117;p6"/>
            <p:cNvSpPr/>
            <p:nvPr/>
          </p:nvSpPr>
          <p:spPr>
            <a:xfrm>
              <a:off x="6353538" y="3568325"/>
              <a:ext cx="125100" cy="12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6505876" y="3568325"/>
              <a:ext cx="125100" cy="12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6658214" y="3568325"/>
              <a:ext cx="125100" cy="12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6810552" y="3568325"/>
              <a:ext cx="125100" cy="12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1" name="Google Shape;121;p6"/>
          <p:cNvGrpSpPr/>
          <p:nvPr/>
        </p:nvGrpSpPr>
        <p:grpSpPr>
          <a:xfrm>
            <a:off x="11459302" y="4963218"/>
            <a:ext cx="237545" cy="237545"/>
            <a:chOff x="7505300" y="388375"/>
            <a:chExt cx="412500" cy="412500"/>
          </a:xfrm>
        </p:grpSpPr>
        <p:sp>
          <p:nvSpPr>
            <p:cNvPr id="122" name="Google Shape;122;p6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8" name="Google Shape;128;p6"/>
          <p:cNvGrpSpPr/>
          <p:nvPr/>
        </p:nvGrpSpPr>
        <p:grpSpPr>
          <a:xfrm>
            <a:off x="11521099" y="5502186"/>
            <a:ext cx="114304" cy="176329"/>
            <a:chOff x="770225" y="422500"/>
            <a:chExt cx="154800" cy="238800"/>
          </a:xfrm>
        </p:grpSpPr>
        <p:cxnSp>
          <p:nvCxnSpPr>
            <p:cNvPr id="129" name="Google Shape;129;p6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6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6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5" name="Google Shape;135;p6"/>
          <p:cNvGrpSpPr/>
          <p:nvPr/>
        </p:nvGrpSpPr>
        <p:grpSpPr>
          <a:xfrm>
            <a:off x="11521092" y="6017501"/>
            <a:ext cx="114299" cy="121288"/>
            <a:chOff x="4272250" y="283425"/>
            <a:chExt cx="2060675" cy="2186688"/>
          </a:xfrm>
        </p:grpSpPr>
        <p:sp>
          <p:nvSpPr>
            <p:cNvPr id="136" name="Google Shape;136;p6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400383844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>
            <a:spLocks noGrp="1"/>
          </p:cNvSpPr>
          <p:nvPr>
            <p:ph type="body" idx="1"/>
          </p:nvPr>
        </p:nvSpPr>
        <p:spPr>
          <a:xfrm>
            <a:off x="960000" y="2457667"/>
            <a:ext cx="5490400" cy="34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1219170" lvl="1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402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960000" y="733200"/>
            <a:ext cx="54904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43" name="Google Shape;143;p7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144" name="Google Shape;144;p7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147" name="Google Shape;147;p7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" name="Google Shape;148;p7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9" name="Google Shape;149;p7"/>
          <p:cNvGrpSpPr/>
          <p:nvPr/>
        </p:nvGrpSpPr>
        <p:grpSpPr>
          <a:xfrm>
            <a:off x="11401726" y="798817"/>
            <a:ext cx="353135" cy="353135"/>
            <a:chOff x="151500" y="5133000"/>
            <a:chExt cx="1123200" cy="1123200"/>
          </a:xfrm>
        </p:grpSpPr>
        <p:sp>
          <p:nvSpPr>
            <p:cNvPr id="150" name="Google Shape;150;p7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cxnSp>
          <p:nvCxnSpPr>
            <p:cNvPr id="151" name="Google Shape;151;p7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7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3" name="Google Shape;153;p7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154" name="Google Shape;154;p7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7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6" name="Google Shape;156;p7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7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8" name="Google Shape;158;p7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159" name="Google Shape;159;p7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7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61" name="Google Shape;161;p7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162" name="Google Shape;162;p7"/>
          <p:cNvCxnSpPr/>
          <p:nvPr/>
        </p:nvCxnSpPr>
        <p:spPr>
          <a:xfrm>
            <a:off x="11574833" y="2603233"/>
            <a:ext cx="0" cy="321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3" name="Google Shape;163;p7"/>
          <p:cNvGrpSpPr/>
          <p:nvPr/>
        </p:nvGrpSpPr>
        <p:grpSpPr>
          <a:xfrm>
            <a:off x="11081107" y="5739116"/>
            <a:ext cx="994279" cy="1006905"/>
            <a:chOff x="5353065" y="3400900"/>
            <a:chExt cx="1358057" cy="1375303"/>
          </a:xfrm>
        </p:grpSpPr>
        <p:sp>
          <p:nvSpPr>
            <p:cNvPr id="164" name="Google Shape;164;p7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65" name="Google Shape;165;p7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166" name="Google Shape;166;p7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67" name="Google Shape;167;p7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68" name="Google Shape;168;p7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  <p:grpSp>
            <p:nvGrpSpPr>
              <p:cNvPr id="169" name="Google Shape;169;p7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70" name="Google Shape;170;p7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71" name="Google Shape;171;p7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</p:grpSp>
      </p:grpSp>
      <p:grpSp>
        <p:nvGrpSpPr>
          <p:cNvPr id="172" name="Google Shape;172;p7"/>
          <p:cNvGrpSpPr/>
          <p:nvPr/>
        </p:nvGrpSpPr>
        <p:grpSpPr>
          <a:xfrm>
            <a:off x="11214217" y="1353819"/>
            <a:ext cx="728151" cy="488291"/>
            <a:chOff x="7145697" y="2502900"/>
            <a:chExt cx="1784100" cy="1196400"/>
          </a:xfrm>
        </p:grpSpPr>
        <p:sp>
          <p:nvSpPr>
            <p:cNvPr id="173" name="Google Shape;173;p7"/>
            <p:cNvSpPr/>
            <p:nvPr/>
          </p:nvSpPr>
          <p:spPr>
            <a:xfrm rot="5400000">
              <a:off x="71456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4" name="Google Shape;174;p7"/>
            <p:cNvSpPr/>
            <p:nvPr/>
          </p:nvSpPr>
          <p:spPr>
            <a:xfrm rot="10800000">
              <a:off x="77333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75" name="Google Shape;175;p7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176" name="Google Shape;176;p7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79" name="Google Shape;179;p7"/>
          <p:cNvGrpSpPr/>
          <p:nvPr/>
        </p:nvGrpSpPr>
        <p:grpSpPr>
          <a:xfrm>
            <a:off x="595200" y="213623"/>
            <a:ext cx="353067" cy="88400"/>
            <a:chOff x="8517975" y="160217"/>
            <a:chExt cx="264800" cy="66300"/>
          </a:xfrm>
        </p:grpSpPr>
        <p:sp>
          <p:nvSpPr>
            <p:cNvPr id="180" name="Google Shape;180;p7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183" name="Google Shape;183;p7"/>
          <p:cNvCxnSpPr/>
          <p:nvPr/>
        </p:nvCxnSpPr>
        <p:spPr>
          <a:xfrm rot="10800000">
            <a:off x="2641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84" name="Google Shape;184;p7"/>
          <p:cNvGrpSpPr/>
          <p:nvPr/>
        </p:nvGrpSpPr>
        <p:grpSpPr>
          <a:xfrm>
            <a:off x="482236" y="814852"/>
            <a:ext cx="237545" cy="237545"/>
            <a:chOff x="7505300" y="388375"/>
            <a:chExt cx="412500" cy="412500"/>
          </a:xfrm>
        </p:grpSpPr>
        <p:sp>
          <p:nvSpPr>
            <p:cNvPr id="185" name="Google Shape;185;p7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91" name="Google Shape;191;p7"/>
          <p:cNvGrpSpPr/>
          <p:nvPr/>
        </p:nvGrpSpPr>
        <p:grpSpPr>
          <a:xfrm>
            <a:off x="544032" y="1353820"/>
            <a:ext cx="114304" cy="176329"/>
            <a:chOff x="770225" y="422500"/>
            <a:chExt cx="154800" cy="238800"/>
          </a:xfrm>
        </p:grpSpPr>
        <p:cxnSp>
          <p:nvCxnSpPr>
            <p:cNvPr id="192" name="Google Shape;192;p7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7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7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7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7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7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8" name="Google Shape;198;p7"/>
          <p:cNvGrpSpPr/>
          <p:nvPr/>
        </p:nvGrpSpPr>
        <p:grpSpPr>
          <a:xfrm>
            <a:off x="544025" y="1869135"/>
            <a:ext cx="114299" cy="121288"/>
            <a:chOff x="4272250" y="283425"/>
            <a:chExt cx="2060675" cy="2186688"/>
          </a:xfrm>
        </p:grpSpPr>
        <p:sp>
          <p:nvSpPr>
            <p:cNvPr id="199" name="Google Shape;199;p7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03" name="Google Shape;203;p7"/>
          <p:cNvGrpSpPr/>
          <p:nvPr/>
        </p:nvGrpSpPr>
        <p:grpSpPr>
          <a:xfrm>
            <a:off x="363666" y="6005046"/>
            <a:ext cx="475039" cy="475039"/>
            <a:chOff x="151500" y="5133000"/>
            <a:chExt cx="1123200" cy="1123200"/>
          </a:xfrm>
        </p:grpSpPr>
        <p:sp>
          <p:nvSpPr>
            <p:cNvPr id="204" name="Google Shape;204;p7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cxnSp>
          <p:nvCxnSpPr>
            <p:cNvPr id="205" name="Google Shape;205;p7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7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07" name="Google Shape;207;p7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208" name="Google Shape;208;p7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7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10" name="Google Shape;210;p7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7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12" name="Google Shape;212;p7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213" name="Google Shape;213;p7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7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15" name="Google Shape;215;p7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216" name="Google Shape;216;p7"/>
          <p:cNvCxnSpPr/>
          <p:nvPr/>
        </p:nvCxnSpPr>
        <p:spPr>
          <a:xfrm>
            <a:off x="597767" y="2603233"/>
            <a:ext cx="0" cy="321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9972939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"/>
          <p:cNvSpPr txBox="1">
            <a:spLocks noGrp="1"/>
          </p:cNvSpPr>
          <p:nvPr>
            <p:ph type="title"/>
          </p:nvPr>
        </p:nvSpPr>
        <p:spPr>
          <a:xfrm>
            <a:off x="950800" y="1742800"/>
            <a:ext cx="102900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19" name="Google Shape;219;p8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220" name="Google Shape;220;p8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23" name="Google Shape;223;p8"/>
          <p:cNvGrpSpPr/>
          <p:nvPr/>
        </p:nvGrpSpPr>
        <p:grpSpPr>
          <a:xfrm>
            <a:off x="11534776" y="6501067"/>
            <a:ext cx="279600" cy="118933"/>
            <a:chOff x="8651082" y="4875800"/>
            <a:chExt cx="209700" cy="89200"/>
          </a:xfrm>
        </p:grpSpPr>
        <p:cxnSp>
          <p:nvCxnSpPr>
            <p:cNvPr id="224" name="Google Shape;224;p8"/>
            <p:cNvCxnSpPr/>
            <p:nvPr/>
          </p:nvCxnSpPr>
          <p:spPr>
            <a:xfrm>
              <a:off x="8755932" y="4860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8"/>
            <p:cNvCxnSpPr/>
            <p:nvPr/>
          </p:nvCxnSpPr>
          <p:spPr>
            <a:xfrm>
              <a:off x="8755932" y="47709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6" name="Google Shape;226;p8"/>
          <p:cNvSpPr/>
          <p:nvPr/>
        </p:nvSpPr>
        <p:spPr>
          <a:xfrm flipH="1">
            <a:off x="10826873" y="5073167"/>
            <a:ext cx="1502400" cy="1502400"/>
          </a:xfrm>
          <a:prstGeom prst="arc">
            <a:avLst>
              <a:gd name="adj1" fmla="val 16200000"/>
              <a:gd name="adj2" fmla="val 21546366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sm" len="sm"/>
            <a:tailEnd type="oval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27" name="Google Shape;227;p8"/>
          <p:cNvGrpSpPr/>
          <p:nvPr/>
        </p:nvGrpSpPr>
        <p:grpSpPr>
          <a:xfrm rot="5400000">
            <a:off x="781785" y="4862846"/>
            <a:ext cx="353227" cy="75911"/>
            <a:chOff x="6353538" y="3568325"/>
            <a:chExt cx="582114" cy="125100"/>
          </a:xfrm>
        </p:grpSpPr>
        <p:sp>
          <p:nvSpPr>
            <p:cNvPr id="228" name="Google Shape;228;p8"/>
            <p:cNvSpPr/>
            <p:nvPr/>
          </p:nvSpPr>
          <p:spPr>
            <a:xfrm>
              <a:off x="6353538" y="3568325"/>
              <a:ext cx="125100" cy="12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6505876" y="3568325"/>
              <a:ext cx="125100" cy="12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6658214" y="3568325"/>
              <a:ext cx="125100" cy="12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6810552" y="3568325"/>
              <a:ext cx="125100" cy="12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232" name="Google Shape;232;p8"/>
          <p:cNvCxnSpPr/>
          <p:nvPr/>
        </p:nvCxnSpPr>
        <p:spPr>
          <a:xfrm rot="10800000">
            <a:off x="958400" y="3152251"/>
            <a:ext cx="0" cy="1329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33" name="Google Shape;233;p8"/>
          <p:cNvSpPr/>
          <p:nvPr/>
        </p:nvSpPr>
        <p:spPr>
          <a:xfrm rot="10800000">
            <a:off x="756500" y="1944481"/>
            <a:ext cx="790800" cy="7908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sm" len="sm"/>
            <a:tailEnd type="oval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34" name="Google Shape;234;p8"/>
          <p:cNvGrpSpPr/>
          <p:nvPr/>
        </p:nvGrpSpPr>
        <p:grpSpPr>
          <a:xfrm>
            <a:off x="594334" y="1353819"/>
            <a:ext cx="728151" cy="488291"/>
            <a:chOff x="7145697" y="2502900"/>
            <a:chExt cx="1784100" cy="1196400"/>
          </a:xfrm>
        </p:grpSpPr>
        <p:sp>
          <p:nvSpPr>
            <p:cNvPr id="235" name="Google Shape;235;p8"/>
            <p:cNvSpPr/>
            <p:nvPr/>
          </p:nvSpPr>
          <p:spPr>
            <a:xfrm rot="5400000">
              <a:off x="71456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6" name="Google Shape;236;p8"/>
            <p:cNvSpPr/>
            <p:nvPr/>
          </p:nvSpPr>
          <p:spPr>
            <a:xfrm rot="10800000">
              <a:off x="77333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226617671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"/>
          <p:cNvSpPr txBox="1">
            <a:spLocks noGrp="1"/>
          </p:cNvSpPr>
          <p:nvPr>
            <p:ph type="title"/>
          </p:nvPr>
        </p:nvSpPr>
        <p:spPr>
          <a:xfrm>
            <a:off x="5472400" y="1735584"/>
            <a:ext cx="5768800" cy="15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9" name="Google Shape;239;p9"/>
          <p:cNvSpPr txBox="1">
            <a:spLocks noGrp="1"/>
          </p:cNvSpPr>
          <p:nvPr>
            <p:ph type="subTitle" idx="1"/>
          </p:nvPr>
        </p:nvSpPr>
        <p:spPr>
          <a:xfrm>
            <a:off x="5472400" y="3298017"/>
            <a:ext cx="5768800" cy="18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40" name="Google Shape;240;p9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241" name="Google Shape;241;p9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30589660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1A1B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46" name="Google Shape;246;p10"/>
          <p:cNvSpPr/>
          <p:nvPr/>
        </p:nvSpPr>
        <p:spPr>
          <a:xfrm>
            <a:off x="0" y="-47733"/>
            <a:ext cx="12192000" cy="23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47" name="Google Shape;247;p10"/>
          <p:cNvSpPr txBox="1">
            <a:spLocks noGrp="1"/>
          </p:cNvSpPr>
          <p:nvPr>
            <p:ph type="title"/>
          </p:nvPr>
        </p:nvSpPr>
        <p:spPr>
          <a:xfrm>
            <a:off x="960000" y="734467"/>
            <a:ext cx="6094000" cy="12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48" name="Google Shape;248;p10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249" name="Google Shape;249;p10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" name="Google Shape;251;p10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52" name="Google Shape;252;p10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253" name="Google Shape;253;p10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56" name="Google Shape;256;p10"/>
          <p:cNvGrpSpPr/>
          <p:nvPr/>
        </p:nvGrpSpPr>
        <p:grpSpPr>
          <a:xfrm>
            <a:off x="595200" y="213623"/>
            <a:ext cx="353067" cy="88400"/>
            <a:chOff x="8517975" y="160217"/>
            <a:chExt cx="264800" cy="66300"/>
          </a:xfrm>
        </p:grpSpPr>
        <p:sp>
          <p:nvSpPr>
            <p:cNvPr id="257" name="Google Shape;257;p10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60" name="Google Shape;260;p10"/>
          <p:cNvGrpSpPr/>
          <p:nvPr/>
        </p:nvGrpSpPr>
        <p:grpSpPr>
          <a:xfrm>
            <a:off x="11401726" y="798817"/>
            <a:ext cx="353135" cy="353135"/>
            <a:chOff x="151500" y="5133000"/>
            <a:chExt cx="1123200" cy="1123200"/>
          </a:xfrm>
        </p:grpSpPr>
        <p:sp>
          <p:nvSpPr>
            <p:cNvPr id="261" name="Google Shape;261;p10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cxnSp>
          <p:nvCxnSpPr>
            <p:cNvPr id="262" name="Google Shape;262;p10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10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64" name="Google Shape;264;p10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265" name="Google Shape;265;p10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10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7" name="Google Shape;267;p10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10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69" name="Google Shape;269;p10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270" name="Google Shape;270;p10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10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72" name="Google Shape;272;p10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01019552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954384"/>
            <a:ext cx="8768000" cy="22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subTitle" idx="1"/>
          </p:nvPr>
        </p:nvSpPr>
        <p:spPr>
          <a:xfrm>
            <a:off x="1712000" y="4240817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277" name="Google Shape;277;p11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80" name="Google Shape;280;p11"/>
          <p:cNvGrpSpPr/>
          <p:nvPr/>
        </p:nvGrpSpPr>
        <p:grpSpPr>
          <a:xfrm rot="5400000" flipH="1">
            <a:off x="11003737" y="1275061"/>
            <a:ext cx="474951" cy="60899"/>
            <a:chOff x="1343600" y="1175650"/>
            <a:chExt cx="517075" cy="66300"/>
          </a:xfrm>
        </p:grpSpPr>
        <p:sp>
          <p:nvSpPr>
            <p:cNvPr id="281" name="Google Shape;281;p11"/>
            <p:cNvSpPr/>
            <p:nvPr/>
          </p:nvSpPr>
          <p:spPr>
            <a:xfrm>
              <a:off x="1343600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1433755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1523910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1614065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1704220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1794375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87" name="Google Shape;287;p11"/>
          <p:cNvGrpSpPr/>
          <p:nvPr/>
        </p:nvGrpSpPr>
        <p:grpSpPr>
          <a:xfrm>
            <a:off x="11003732" y="5663811"/>
            <a:ext cx="475003" cy="475003"/>
            <a:chOff x="5241900" y="351525"/>
            <a:chExt cx="845400" cy="845400"/>
          </a:xfrm>
        </p:grpSpPr>
        <p:sp>
          <p:nvSpPr>
            <p:cNvPr id="288" name="Google Shape;288;p11"/>
            <p:cNvSpPr/>
            <p:nvPr/>
          </p:nvSpPr>
          <p:spPr>
            <a:xfrm>
              <a:off x="5241900" y="351525"/>
              <a:ext cx="845400" cy="845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5426925" y="472350"/>
              <a:ext cx="551400" cy="5514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5823525" y="883125"/>
              <a:ext cx="154800" cy="154800"/>
            </a:xfrm>
            <a:prstGeom prst="teardrop">
              <a:avLst>
                <a:gd name="adj" fmla="val 1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5521510" y="853125"/>
              <a:ext cx="286200" cy="214800"/>
            </a:xfrm>
            <a:prstGeom prst="parallelogram">
              <a:avLst>
                <a:gd name="adj" fmla="val 11269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342925" y="855500"/>
              <a:ext cx="84000" cy="840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cxnSp>
          <p:nvCxnSpPr>
            <p:cNvPr id="293" name="Google Shape;293;p11"/>
            <p:cNvCxnSpPr/>
            <p:nvPr/>
          </p:nvCxnSpPr>
          <p:spPr>
            <a:xfrm>
              <a:off x="5365726" y="410650"/>
              <a:ext cx="0" cy="262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94" name="Google Shape;294;p11"/>
          <p:cNvCxnSpPr/>
          <p:nvPr/>
        </p:nvCxnSpPr>
        <p:spPr>
          <a:xfrm>
            <a:off x="11241217" y="2603233"/>
            <a:ext cx="0" cy="248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0351690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9383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8" name="Google Shape;298;p13"/>
          <p:cNvSpPr txBox="1">
            <a:spLocks noGrp="1"/>
          </p:cNvSpPr>
          <p:nvPr>
            <p:ph type="title" idx="2"/>
          </p:nvPr>
        </p:nvSpPr>
        <p:spPr>
          <a:xfrm>
            <a:off x="960000" y="1859004"/>
            <a:ext cx="3074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9" name="Google Shape;299;p13"/>
          <p:cNvSpPr txBox="1">
            <a:spLocks noGrp="1"/>
          </p:cNvSpPr>
          <p:nvPr>
            <p:ph type="subTitle" idx="1"/>
          </p:nvPr>
        </p:nvSpPr>
        <p:spPr>
          <a:xfrm>
            <a:off x="960000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title" idx="3"/>
          </p:nvPr>
        </p:nvSpPr>
        <p:spPr>
          <a:xfrm>
            <a:off x="4559028" y="1859004"/>
            <a:ext cx="3074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1" name="Google Shape;301;p13"/>
          <p:cNvSpPr txBox="1">
            <a:spLocks noGrp="1"/>
          </p:cNvSpPr>
          <p:nvPr>
            <p:ph type="subTitle" idx="4"/>
          </p:nvPr>
        </p:nvSpPr>
        <p:spPr>
          <a:xfrm>
            <a:off x="4559025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2" name="Google Shape;302;p13"/>
          <p:cNvSpPr txBox="1">
            <a:spLocks noGrp="1"/>
          </p:cNvSpPr>
          <p:nvPr>
            <p:ph type="title" idx="5"/>
          </p:nvPr>
        </p:nvSpPr>
        <p:spPr>
          <a:xfrm>
            <a:off x="960000" y="4325471"/>
            <a:ext cx="3074000" cy="97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subTitle" idx="6"/>
          </p:nvPr>
        </p:nvSpPr>
        <p:spPr>
          <a:xfrm>
            <a:off x="960000" y="5492400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4" name="Google Shape;304;p13"/>
          <p:cNvSpPr txBox="1">
            <a:spLocks noGrp="1"/>
          </p:cNvSpPr>
          <p:nvPr>
            <p:ph type="title" idx="7"/>
          </p:nvPr>
        </p:nvSpPr>
        <p:spPr>
          <a:xfrm>
            <a:off x="4559028" y="4325471"/>
            <a:ext cx="3074000" cy="97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5" name="Google Shape;305;p13"/>
          <p:cNvSpPr txBox="1">
            <a:spLocks noGrp="1"/>
          </p:cNvSpPr>
          <p:nvPr>
            <p:ph type="subTitle" idx="8"/>
          </p:nvPr>
        </p:nvSpPr>
        <p:spPr>
          <a:xfrm>
            <a:off x="4559025" y="5492400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title" idx="9"/>
          </p:nvPr>
        </p:nvSpPr>
        <p:spPr>
          <a:xfrm>
            <a:off x="8158065" y="1859004"/>
            <a:ext cx="3074000" cy="97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7" name="Google Shape;307;p13"/>
          <p:cNvSpPr txBox="1">
            <a:spLocks noGrp="1"/>
          </p:cNvSpPr>
          <p:nvPr>
            <p:ph type="subTitle" idx="13"/>
          </p:nvPr>
        </p:nvSpPr>
        <p:spPr>
          <a:xfrm>
            <a:off x="8158060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title" idx="14"/>
          </p:nvPr>
        </p:nvSpPr>
        <p:spPr>
          <a:xfrm>
            <a:off x="8158065" y="4325471"/>
            <a:ext cx="3074000" cy="97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subTitle" idx="15"/>
          </p:nvPr>
        </p:nvSpPr>
        <p:spPr>
          <a:xfrm>
            <a:off x="8158060" y="5492400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310" name="Google Shape;310;p13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311" name="Google Shape;311;p13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14" name="Google Shape;314;p13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315" name="Google Shape;315;p13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318" name="Google Shape;318;p13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9" name="Google Shape;319;p13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20" name="Google Shape;320;p13"/>
          <p:cNvGrpSpPr/>
          <p:nvPr/>
        </p:nvGrpSpPr>
        <p:grpSpPr>
          <a:xfrm>
            <a:off x="11459302" y="814852"/>
            <a:ext cx="237545" cy="237545"/>
            <a:chOff x="7505300" y="388375"/>
            <a:chExt cx="412500" cy="412500"/>
          </a:xfrm>
        </p:grpSpPr>
        <p:sp>
          <p:nvSpPr>
            <p:cNvPr id="321" name="Google Shape;321;p13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27" name="Google Shape;327;p13"/>
          <p:cNvGrpSpPr/>
          <p:nvPr/>
        </p:nvGrpSpPr>
        <p:grpSpPr>
          <a:xfrm>
            <a:off x="11521099" y="1353820"/>
            <a:ext cx="114304" cy="176329"/>
            <a:chOff x="770225" y="422500"/>
            <a:chExt cx="154800" cy="238800"/>
          </a:xfrm>
        </p:grpSpPr>
        <p:cxnSp>
          <p:nvCxnSpPr>
            <p:cNvPr id="328" name="Google Shape;328;p13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3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3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3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3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3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4" name="Google Shape;334;p13"/>
          <p:cNvGrpSpPr/>
          <p:nvPr/>
        </p:nvGrpSpPr>
        <p:grpSpPr>
          <a:xfrm>
            <a:off x="11521092" y="1869135"/>
            <a:ext cx="114299" cy="121288"/>
            <a:chOff x="4272250" y="283425"/>
            <a:chExt cx="2060675" cy="2186688"/>
          </a:xfrm>
        </p:grpSpPr>
        <p:sp>
          <p:nvSpPr>
            <p:cNvPr id="335" name="Google Shape;335;p13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" name="Google Shape;336;p13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" name="Google Shape;337;p13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" name="Google Shape;338;p13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39" name="Google Shape;339;p13"/>
          <p:cNvGrpSpPr/>
          <p:nvPr/>
        </p:nvGrpSpPr>
        <p:grpSpPr>
          <a:xfrm>
            <a:off x="11340733" y="6005046"/>
            <a:ext cx="475039" cy="475039"/>
            <a:chOff x="151500" y="5133000"/>
            <a:chExt cx="1123200" cy="1123200"/>
          </a:xfrm>
        </p:grpSpPr>
        <p:sp>
          <p:nvSpPr>
            <p:cNvPr id="340" name="Google Shape;340;p13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cxnSp>
          <p:nvCxnSpPr>
            <p:cNvPr id="341" name="Google Shape;341;p13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3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43" name="Google Shape;343;p13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344" name="Google Shape;344;p13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13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6" name="Google Shape;346;p13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13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48" name="Google Shape;348;p13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349" name="Google Shape;349;p13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13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51" name="Google Shape;351;p13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352" name="Google Shape;352;p13"/>
          <p:cNvCxnSpPr/>
          <p:nvPr/>
        </p:nvCxnSpPr>
        <p:spPr>
          <a:xfrm>
            <a:off x="11574833" y="2603233"/>
            <a:ext cx="0" cy="321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5249788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4"/>
          <p:cNvSpPr txBox="1">
            <a:spLocks noGrp="1"/>
          </p:cNvSpPr>
          <p:nvPr>
            <p:ph type="title"/>
          </p:nvPr>
        </p:nvSpPr>
        <p:spPr>
          <a:xfrm>
            <a:off x="950800" y="1585400"/>
            <a:ext cx="69008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5" name="Google Shape;355;p14"/>
          <p:cNvSpPr txBox="1">
            <a:spLocks noGrp="1"/>
          </p:cNvSpPr>
          <p:nvPr>
            <p:ph type="subTitle" idx="1"/>
          </p:nvPr>
        </p:nvSpPr>
        <p:spPr>
          <a:xfrm>
            <a:off x="950800" y="4204600"/>
            <a:ext cx="69008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356" name="Google Shape;356;p14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357" name="Google Shape;357;p14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535578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7"/>
          <p:cNvSpPr txBox="1">
            <a:spLocks noGrp="1"/>
          </p:cNvSpPr>
          <p:nvPr>
            <p:ph type="title"/>
          </p:nvPr>
        </p:nvSpPr>
        <p:spPr>
          <a:xfrm>
            <a:off x="960000" y="2057867"/>
            <a:ext cx="43388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9" name="Google Shape;429;p17"/>
          <p:cNvSpPr txBox="1">
            <a:spLocks noGrp="1"/>
          </p:cNvSpPr>
          <p:nvPr>
            <p:ph type="subTitle" idx="1"/>
          </p:nvPr>
        </p:nvSpPr>
        <p:spPr>
          <a:xfrm>
            <a:off x="960000" y="3508567"/>
            <a:ext cx="4338800" cy="1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430" name="Google Shape;430;p17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431" name="Google Shape;431;p17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7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6023028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5"/>
          <p:cNvSpPr txBox="1">
            <a:spLocks noGrp="1"/>
          </p:cNvSpPr>
          <p:nvPr>
            <p:ph type="title"/>
          </p:nvPr>
        </p:nvSpPr>
        <p:spPr>
          <a:xfrm>
            <a:off x="5427600" y="4475000"/>
            <a:ext cx="58136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2" name="Google Shape;362;p15"/>
          <p:cNvSpPr txBox="1">
            <a:spLocks noGrp="1"/>
          </p:cNvSpPr>
          <p:nvPr>
            <p:ph type="subTitle" idx="1"/>
          </p:nvPr>
        </p:nvSpPr>
        <p:spPr>
          <a:xfrm>
            <a:off x="2354967" y="1356900"/>
            <a:ext cx="8886000" cy="32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363" name="Google Shape;363;p15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4" name="Google Shape;364;p15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65" name="Google Shape;365;p15"/>
          <p:cNvGrpSpPr/>
          <p:nvPr/>
        </p:nvGrpSpPr>
        <p:grpSpPr>
          <a:xfrm>
            <a:off x="11401726" y="798817"/>
            <a:ext cx="353135" cy="353135"/>
            <a:chOff x="151500" y="5133000"/>
            <a:chExt cx="1123200" cy="1123200"/>
          </a:xfrm>
        </p:grpSpPr>
        <p:sp>
          <p:nvSpPr>
            <p:cNvPr id="366" name="Google Shape;366;p15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cxnSp>
          <p:nvCxnSpPr>
            <p:cNvPr id="367" name="Google Shape;367;p15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15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69" name="Google Shape;369;p15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370" name="Google Shape;370;p15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1" name="Google Shape;371;p15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72" name="Google Shape;372;p15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15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74" name="Google Shape;374;p15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375" name="Google Shape;375;p15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6" name="Google Shape;376;p15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77" name="Google Shape;377;p15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378" name="Google Shape;378;p15"/>
          <p:cNvCxnSpPr/>
          <p:nvPr/>
        </p:nvCxnSpPr>
        <p:spPr>
          <a:xfrm>
            <a:off x="11574833" y="2603233"/>
            <a:ext cx="0" cy="321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79" name="Google Shape;379;p15"/>
          <p:cNvGrpSpPr/>
          <p:nvPr/>
        </p:nvGrpSpPr>
        <p:grpSpPr>
          <a:xfrm>
            <a:off x="11081107" y="5739116"/>
            <a:ext cx="994279" cy="1006905"/>
            <a:chOff x="5353065" y="3400900"/>
            <a:chExt cx="1358057" cy="1375303"/>
          </a:xfrm>
        </p:grpSpPr>
        <p:sp>
          <p:nvSpPr>
            <p:cNvPr id="380" name="Google Shape;380;p15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381" name="Google Shape;381;p15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382" name="Google Shape;382;p15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383" name="Google Shape;383;p15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384" name="Google Shape;384;p15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  <p:grpSp>
            <p:nvGrpSpPr>
              <p:cNvPr id="385" name="Google Shape;385;p15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386" name="Google Shape;386;p15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387" name="Google Shape;387;p15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</p:grpSp>
      </p:grpSp>
      <p:grpSp>
        <p:nvGrpSpPr>
          <p:cNvPr id="388" name="Google Shape;388;p15"/>
          <p:cNvGrpSpPr/>
          <p:nvPr/>
        </p:nvGrpSpPr>
        <p:grpSpPr>
          <a:xfrm>
            <a:off x="11214217" y="1353819"/>
            <a:ext cx="728151" cy="488291"/>
            <a:chOff x="7145697" y="2502900"/>
            <a:chExt cx="1784100" cy="1196400"/>
          </a:xfrm>
        </p:grpSpPr>
        <p:sp>
          <p:nvSpPr>
            <p:cNvPr id="389" name="Google Shape;389;p15"/>
            <p:cNvSpPr/>
            <p:nvPr/>
          </p:nvSpPr>
          <p:spPr>
            <a:xfrm rot="5400000">
              <a:off x="71456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0" name="Google Shape;390;p15"/>
            <p:cNvSpPr/>
            <p:nvPr/>
          </p:nvSpPr>
          <p:spPr>
            <a:xfrm rot="10800000">
              <a:off x="77333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33604508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6"/>
          <p:cNvSpPr txBox="1">
            <a:spLocks noGrp="1"/>
          </p:cNvSpPr>
          <p:nvPr>
            <p:ph type="title"/>
          </p:nvPr>
        </p:nvSpPr>
        <p:spPr>
          <a:xfrm>
            <a:off x="960000" y="1665633"/>
            <a:ext cx="5334400" cy="21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3" name="Google Shape;393;p16"/>
          <p:cNvSpPr txBox="1">
            <a:spLocks noGrp="1"/>
          </p:cNvSpPr>
          <p:nvPr>
            <p:ph type="subTitle" idx="1"/>
          </p:nvPr>
        </p:nvSpPr>
        <p:spPr>
          <a:xfrm>
            <a:off x="960000" y="3932293"/>
            <a:ext cx="5334400" cy="1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394" name="Google Shape;394;p16"/>
          <p:cNvGrpSpPr/>
          <p:nvPr/>
        </p:nvGrpSpPr>
        <p:grpSpPr>
          <a:xfrm>
            <a:off x="950800" y="710549"/>
            <a:ext cx="206400" cy="318400"/>
            <a:chOff x="770225" y="422500"/>
            <a:chExt cx="154800" cy="238800"/>
          </a:xfrm>
        </p:grpSpPr>
        <p:cxnSp>
          <p:nvCxnSpPr>
            <p:cNvPr id="395" name="Google Shape;395;p16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6" name="Google Shape;396;p16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7" name="Google Shape;397;p16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398;p16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Google Shape;399;p16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16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01" name="Google Shape;401;p16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402" name="Google Shape;402;p16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405" name="Google Shape;405;p16"/>
          <p:cNvGrpSpPr/>
          <p:nvPr/>
        </p:nvGrpSpPr>
        <p:grpSpPr>
          <a:xfrm>
            <a:off x="11459302" y="814852"/>
            <a:ext cx="237545" cy="237545"/>
            <a:chOff x="7505300" y="388375"/>
            <a:chExt cx="412500" cy="412500"/>
          </a:xfrm>
        </p:grpSpPr>
        <p:sp>
          <p:nvSpPr>
            <p:cNvPr id="406" name="Google Shape;406;p16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412" name="Google Shape;412;p16"/>
          <p:cNvGrpSpPr/>
          <p:nvPr/>
        </p:nvGrpSpPr>
        <p:grpSpPr>
          <a:xfrm>
            <a:off x="11521099" y="1353820"/>
            <a:ext cx="114304" cy="176329"/>
            <a:chOff x="770225" y="422500"/>
            <a:chExt cx="154800" cy="238800"/>
          </a:xfrm>
        </p:grpSpPr>
        <p:cxnSp>
          <p:nvCxnSpPr>
            <p:cNvPr id="413" name="Google Shape;413;p16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16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16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16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16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16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19" name="Google Shape;419;p16"/>
          <p:cNvGrpSpPr/>
          <p:nvPr/>
        </p:nvGrpSpPr>
        <p:grpSpPr>
          <a:xfrm>
            <a:off x="11521092" y="1869135"/>
            <a:ext cx="114299" cy="121288"/>
            <a:chOff x="4272250" y="283425"/>
            <a:chExt cx="2060675" cy="2186688"/>
          </a:xfrm>
        </p:grpSpPr>
        <p:sp>
          <p:nvSpPr>
            <p:cNvPr id="420" name="Google Shape;420;p16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3" name="Google Shape;423;p16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424" name="Google Shape;424;p16"/>
          <p:cNvGrpSpPr/>
          <p:nvPr/>
        </p:nvGrpSpPr>
        <p:grpSpPr>
          <a:xfrm>
            <a:off x="11534776" y="6501067"/>
            <a:ext cx="279600" cy="118933"/>
            <a:chOff x="8651082" y="4875800"/>
            <a:chExt cx="209700" cy="89200"/>
          </a:xfrm>
        </p:grpSpPr>
        <p:cxnSp>
          <p:nvCxnSpPr>
            <p:cNvPr id="425" name="Google Shape;425;p16"/>
            <p:cNvCxnSpPr/>
            <p:nvPr/>
          </p:nvCxnSpPr>
          <p:spPr>
            <a:xfrm>
              <a:off x="8755932" y="4860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16"/>
            <p:cNvCxnSpPr/>
            <p:nvPr/>
          </p:nvCxnSpPr>
          <p:spPr>
            <a:xfrm>
              <a:off x="8755932" y="47709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11595245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7"/>
          <p:cNvSpPr txBox="1">
            <a:spLocks noGrp="1"/>
          </p:cNvSpPr>
          <p:nvPr>
            <p:ph type="title"/>
          </p:nvPr>
        </p:nvSpPr>
        <p:spPr>
          <a:xfrm>
            <a:off x="960000" y="2057867"/>
            <a:ext cx="43388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9" name="Google Shape;429;p17"/>
          <p:cNvSpPr txBox="1">
            <a:spLocks noGrp="1"/>
          </p:cNvSpPr>
          <p:nvPr>
            <p:ph type="subTitle" idx="1"/>
          </p:nvPr>
        </p:nvSpPr>
        <p:spPr>
          <a:xfrm>
            <a:off x="960000" y="3508567"/>
            <a:ext cx="4338800" cy="1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430" name="Google Shape;430;p17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431" name="Google Shape;431;p17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3" name="Google Shape;433;p17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17111795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8"/>
          <p:cNvSpPr txBox="1">
            <a:spLocks noGrp="1"/>
          </p:cNvSpPr>
          <p:nvPr>
            <p:ph type="title"/>
          </p:nvPr>
        </p:nvSpPr>
        <p:spPr>
          <a:xfrm>
            <a:off x="6902400" y="2673424"/>
            <a:ext cx="4338800" cy="7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6" name="Google Shape;436;p18"/>
          <p:cNvSpPr txBox="1">
            <a:spLocks noGrp="1"/>
          </p:cNvSpPr>
          <p:nvPr>
            <p:ph type="subTitle" idx="1"/>
          </p:nvPr>
        </p:nvSpPr>
        <p:spPr>
          <a:xfrm>
            <a:off x="6902400" y="3508567"/>
            <a:ext cx="4338800" cy="1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437" name="Google Shape;437;p18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438" name="Google Shape;438;p18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9" name="Google Shape;439;p18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0" name="Google Shape;440;p18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23718990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9"/>
          <p:cNvSpPr txBox="1">
            <a:spLocks noGrp="1"/>
          </p:cNvSpPr>
          <p:nvPr>
            <p:ph type="title"/>
          </p:nvPr>
        </p:nvSpPr>
        <p:spPr>
          <a:xfrm>
            <a:off x="960000" y="2673433"/>
            <a:ext cx="4338800" cy="7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3" name="Google Shape;443;p19"/>
          <p:cNvSpPr txBox="1">
            <a:spLocks noGrp="1"/>
          </p:cNvSpPr>
          <p:nvPr>
            <p:ph type="subTitle" idx="1"/>
          </p:nvPr>
        </p:nvSpPr>
        <p:spPr>
          <a:xfrm>
            <a:off x="960000" y="3508567"/>
            <a:ext cx="4338800" cy="1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444" name="Google Shape;444;p19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445" name="Google Shape;445;p19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6" name="Google Shape;446;p19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7" name="Google Shape;447;p19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448" name="Google Shape;448;p19"/>
          <p:cNvGrpSpPr/>
          <p:nvPr/>
        </p:nvGrpSpPr>
        <p:grpSpPr>
          <a:xfrm>
            <a:off x="11534776" y="6501067"/>
            <a:ext cx="279600" cy="118933"/>
            <a:chOff x="8651082" y="4875800"/>
            <a:chExt cx="209700" cy="89200"/>
          </a:xfrm>
        </p:grpSpPr>
        <p:cxnSp>
          <p:nvCxnSpPr>
            <p:cNvPr id="449" name="Google Shape;449;p19"/>
            <p:cNvCxnSpPr/>
            <p:nvPr/>
          </p:nvCxnSpPr>
          <p:spPr>
            <a:xfrm>
              <a:off x="8755932" y="4860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9"/>
            <p:cNvCxnSpPr/>
            <p:nvPr/>
          </p:nvCxnSpPr>
          <p:spPr>
            <a:xfrm>
              <a:off x="8755932" y="47709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53088820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0"/>
          <p:cNvSpPr txBox="1">
            <a:spLocks noGrp="1"/>
          </p:cNvSpPr>
          <p:nvPr>
            <p:ph type="body" idx="1"/>
          </p:nvPr>
        </p:nvSpPr>
        <p:spPr>
          <a:xfrm>
            <a:off x="960000" y="2044600"/>
            <a:ext cx="4958400" cy="41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3" name="Google Shape;453;p20"/>
          <p:cNvSpPr txBox="1">
            <a:spLocks noGrp="1"/>
          </p:cNvSpPr>
          <p:nvPr>
            <p:ph type="body" idx="2"/>
          </p:nvPr>
        </p:nvSpPr>
        <p:spPr>
          <a:xfrm>
            <a:off x="6273483" y="2044600"/>
            <a:ext cx="4958400" cy="41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4" name="Google Shape;454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455" name="Google Shape;455;p20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456" name="Google Shape;456;p20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8" name="Google Shape;458;p20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459" name="Google Shape;459;p20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" name="Google Shape;460;p20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61" name="Google Shape;461;p20"/>
          <p:cNvGrpSpPr/>
          <p:nvPr/>
        </p:nvGrpSpPr>
        <p:grpSpPr>
          <a:xfrm>
            <a:off x="11459302" y="814852"/>
            <a:ext cx="237545" cy="237545"/>
            <a:chOff x="7505300" y="388375"/>
            <a:chExt cx="412500" cy="412500"/>
          </a:xfrm>
        </p:grpSpPr>
        <p:sp>
          <p:nvSpPr>
            <p:cNvPr id="462" name="Google Shape;462;p20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7" name="Google Shape;467;p20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468" name="Google Shape;468;p20"/>
          <p:cNvGrpSpPr/>
          <p:nvPr/>
        </p:nvGrpSpPr>
        <p:grpSpPr>
          <a:xfrm>
            <a:off x="11521099" y="1353820"/>
            <a:ext cx="114304" cy="176329"/>
            <a:chOff x="770225" y="422500"/>
            <a:chExt cx="154800" cy="238800"/>
          </a:xfrm>
        </p:grpSpPr>
        <p:cxnSp>
          <p:nvCxnSpPr>
            <p:cNvPr id="469" name="Google Shape;469;p20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20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20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20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20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20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75" name="Google Shape;475;p20"/>
          <p:cNvGrpSpPr/>
          <p:nvPr/>
        </p:nvGrpSpPr>
        <p:grpSpPr>
          <a:xfrm>
            <a:off x="11521092" y="1869135"/>
            <a:ext cx="114299" cy="121288"/>
            <a:chOff x="4272250" y="283425"/>
            <a:chExt cx="2060675" cy="2186688"/>
          </a:xfrm>
        </p:grpSpPr>
        <p:sp>
          <p:nvSpPr>
            <p:cNvPr id="476" name="Google Shape;476;p20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7" name="Google Shape;477;p20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8" name="Google Shape;478;p20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9" name="Google Shape;479;p20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480" name="Google Shape;480;p20"/>
          <p:cNvGrpSpPr/>
          <p:nvPr/>
        </p:nvGrpSpPr>
        <p:grpSpPr>
          <a:xfrm>
            <a:off x="11340733" y="6005046"/>
            <a:ext cx="475039" cy="475039"/>
            <a:chOff x="151500" y="5133000"/>
            <a:chExt cx="1123200" cy="1123200"/>
          </a:xfrm>
        </p:grpSpPr>
        <p:sp>
          <p:nvSpPr>
            <p:cNvPr id="481" name="Google Shape;481;p20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cxnSp>
          <p:nvCxnSpPr>
            <p:cNvPr id="482" name="Google Shape;482;p20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20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84" name="Google Shape;484;p20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485" name="Google Shape;485;p20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20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87" name="Google Shape;487;p20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20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89" name="Google Shape;489;p20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490" name="Google Shape;490;p20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20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92" name="Google Shape;492;p20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493" name="Google Shape;493;p20"/>
          <p:cNvCxnSpPr/>
          <p:nvPr/>
        </p:nvCxnSpPr>
        <p:spPr>
          <a:xfrm>
            <a:off x="11574833" y="2603233"/>
            <a:ext cx="0" cy="321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4665631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6" name="Google Shape;496;p21"/>
          <p:cNvSpPr txBox="1">
            <a:spLocks noGrp="1"/>
          </p:cNvSpPr>
          <p:nvPr>
            <p:ph type="title" idx="2"/>
          </p:nvPr>
        </p:nvSpPr>
        <p:spPr>
          <a:xfrm>
            <a:off x="960000" y="3596600"/>
            <a:ext cx="2900400" cy="97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7" name="Google Shape;497;p21"/>
          <p:cNvSpPr txBox="1">
            <a:spLocks noGrp="1"/>
          </p:cNvSpPr>
          <p:nvPr>
            <p:ph type="subTitle" idx="1"/>
          </p:nvPr>
        </p:nvSpPr>
        <p:spPr>
          <a:xfrm>
            <a:off x="960100" y="4668884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98" name="Google Shape;498;p21"/>
          <p:cNvSpPr txBox="1">
            <a:spLocks noGrp="1"/>
          </p:cNvSpPr>
          <p:nvPr>
            <p:ph type="title" idx="3"/>
          </p:nvPr>
        </p:nvSpPr>
        <p:spPr>
          <a:xfrm>
            <a:off x="4645896" y="3596600"/>
            <a:ext cx="2900400" cy="97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9" name="Google Shape;499;p21"/>
          <p:cNvSpPr txBox="1">
            <a:spLocks noGrp="1"/>
          </p:cNvSpPr>
          <p:nvPr>
            <p:ph type="subTitle" idx="4"/>
          </p:nvPr>
        </p:nvSpPr>
        <p:spPr>
          <a:xfrm>
            <a:off x="4645895" y="4668884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00" name="Google Shape;500;p21"/>
          <p:cNvSpPr txBox="1">
            <a:spLocks noGrp="1"/>
          </p:cNvSpPr>
          <p:nvPr>
            <p:ph type="title" idx="5"/>
          </p:nvPr>
        </p:nvSpPr>
        <p:spPr>
          <a:xfrm>
            <a:off x="8331700" y="3596600"/>
            <a:ext cx="2900400" cy="97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1" name="Google Shape;501;p21"/>
          <p:cNvSpPr txBox="1">
            <a:spLocks noGrp="1"/>
          </p:cNvSpPr>
          <p:nvPr>
            <p:ph type="subTitle" idx="6"/>
          </p:nvPr>
        </p:nvSpPr>
        <p:spPr>
          <a:xfrm>
            <a:off x="8331799" y="4668884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502" name="Google Shape;502;p21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503" name="Google Shape;503;p21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4" name="Google Shape;504;p21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506" name="Google Shape;506;p21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7" name="Google Shape;507;p21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08" name="Google Shape;508;p21"/>
          <p:cNvGrpSpPr/>
          <p:nvPr/>
        </p:nvGrpSpPr>
        <p:grpSpPr>
          <a:xfrm>
            <a:off x="11401726" y="798817"/>
            <a:ext cx="353135" cy="353135"/>
            <a:chOff x="151500" y="5133000"/>
            <a:chExt cx="1123200" cy="1123200"/>
          </a:xfrm>
        </p:grpSpPr>
        <p:sp>
          <p:nvSpPr>
            <p:cNvPr id="509" name="Google Shape;509;p21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cxnSp>
          <p:nvCxnSpPr>
            <p:cNvPr id="510" name="Google Shape;510;p21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21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12" name="Google Shape;512;p21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513" name="Google Shape;513;p21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21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15" name="Google Shape;515;p21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21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17" name="Google Shape;517;p21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518" name="Google Shape;518;p21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21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20" name="Google Shape;520;p21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21" name="Google Shape;521;p21"/>
          <p:cNvGrpSpPr/>
          <p:nvPr/>
        </p:nvGrpSpPr>
        <p:grpSpPr>
          <a:xfrm>
            <a:off x="11081107" y="5739116"/>
            <a:ext cx="994279" cy="1006905"/>
            <a:chOff x="5353065" y="3400900"/>
            <a:chExt cx="1358057" cy="1375303"/>
          </a:xfrm>
        </p:grpSpPr>
        <p:sp>
          <p:nvSpPr>
            <p:cNvPr id="522" name="Google Shape;522;p21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523" name="Google Shape;523;p21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524" name="Google Shape;524;p21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525" name="Google Shape;525;p21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526" name="Google Shape;526;p21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  <p:grpSp>
            <p:nvGrpSpPr>
              <p:cNvPr id="527" name="Google Shape;527;p21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528" name="Google Shape;528;p21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529" name="Google Shape;529;p21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</p:grpSp>
      </p:grpSp>
      <p:grpSp>
        <p:nvGrpSpPr>
          <p:cNvPr id="530" name="Google Shape;530;p21"/>
          <p:cNvGrpSpPr/>
          <p:nvPr/>
        </p:nvGrpSpPr>
        <p:grpSpPr>
          <a:xfrm>
            <a:off x="11214217" y="1353819"/>
            <a:ext cx="728151" cy="488291"/>
            <a:chOff x="7145697" y="2502900"/>
            <a:chExt cx="1784100" cy="1196400"/>
          </a:xfrm>
        </p:grpSpPr>
        <p:sp>
          <p:nvSpPr>
            <p:cNvPr id="531" name="Google Shape;531;p21"/>
            <p:cNvSpPr/>
            <p:nvPr/>
          </p:nvSpPr>
          <p:spPr>
            <a:xfrm rot="5400000">
              <a:off x="71456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2" name="Google Shape;532;p21"/>
            <p:cNvSpPr/>
            <p:nvPr/>
          </p:nvSpPr>
          <p:spPr>
            <a:xfrm rot="10800000">
              <a:off x="77333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33" name="Google Shape;533;p21"/>
          <p:cNvGrpSpPr/>
          <p:nvPr/>
        </p:nvGrpSpPr>
        <p:grpSpPr>
          <a:xfrm rot="5400000">
            <a:off x="429537" y="6212111"/>
            <a:ext cx="474951" cy="60899"/>
            <a:chOff x="1343600" y="1175650"/>
            <a:chExt cx="517075" cy="66300"/>
          </a:xfrm>
        </p:grpSpPr>
        <p:sp>
          <p:nvSpPr>
            <p:cNvPr id="534" name="Google Shape;534;p21"/>
            <p:cNvSpPr/>
            <p:nvPr/>
          </p:nvSpPr>
          <p:spPr>
            <a:xfrm>
              <a:off x="1343600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5" name="Google Shape;535;p21"/>
            <p:cNvSpPr/>
            <p:nvPr/>
          </p:nvSpPr>
          <p:spPr>
            <a:xfrm>
              <a:off x="1433755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6" name="Google Shape;536;p21"/>
            <p:cNvSpPr/>
            <p:nvPr/>
          </p:nvSpPr>
          <p:spPr>
            <a:xfrm>
              <a:off x="1523910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7" name="Google Shape;537;p21"/>
            <p:cNvSpPr/>
            <p:nvPr/>
          </p:nvSpPr>
          <p:spPr>
            <a:xfrm>
              <a:off x="1614065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8" name="Google Shape;538;p21"/>
            <p:cNvSpPr/>
            <p:nvPr/>
          </p:nvSpPr>
          <p:spPr>
            <a:xfrm>
              <a:off x="1704220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9" name="Google Shape;539;p21"/>
            <p:cNvSpPr/>
            <p:nvPr/>
          </p:nvSpPr>
          <p:spPr>
            <a:xfrm>
              <a:off x="1794375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540" name="Google Shape;540;p21"/>
          <p:cNvCxnSpPr/>
          <p:nvPr/>
        </p:nvCxnSpPr>
        <p:spPr>
          <a:xfrm>
            <a:off x="11574833" y="2603233"/>
            <a:ext cx="0" cy="321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1696576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3" name="Google Shape;543;p22"/>
          <p:cNvSpPr txBox="1">
            <a:spLocks noGrp="1"/>
          </p:cNvSpPr>
          <p:nvPr>
            <p:ph type="title" idx="2"/>
          </p:nvPr>
        </p:nvSpPr>
        <p:spPr>
          <a:xfrm>
            <a:off x="960000" y="4200633"/>
            <a:ext cx="31116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4" name="Google Shape;544;p22"/>
          <p:cNvSpPr txBox="1">
            <a:spLocks noGrp="1"/>
          </p:cNvSpPr>
          <p:nvPr>
            <p:ph type="subTitle" idx="1"/>
          </p:nvPr>
        </p:nvSpPr>
        <p:spPr>
          <a:xfrm>
            <a:off x="960100" y="4978500"/>
            <a:ext cx="3111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45" name="Google Shape;545;p22"/>
          <p:cNvSpPr txBox="1">
            <a:spLocks noGrp="1"/>
          </p:cNvSpPr>
          <p:nvPr>
            <p:ph type="title" idx="3"/>
          </p:nvPr>
        </p:nvSpPr>
        <p:spPr>
          <a:xfrm>
            <a:off x="4540304" y="4200633"/>
            <a:ext cx="31116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6" name="Google Shape;546;p22"/>
          <p:cNvSpPr txBox="1">
            <a:spLocks noGrp="1"/>
          </p:cNvSpPr>
          <p:nvPr>
            <p:ph type="subTitle" idx="4"/>
          </p:nvPr>
        </p:nvSpPr>
        <p:spPr>
          <a:xfrm>
            <a:off x="4540293" y="4978500"/>
            <a:ext cx="3111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47" name="Google Shape;547;p22"/>
          <p:cNvSpPr txBox="1">
            <a:spLocks noGrp="1"/>
          </p:cNvSpPr>
          <p:nvPr>
            <p:ph type="title" idx="5"/>
          </p:nvPr>
        </p:nvSpPr>
        <p:spPr>
          <a:xfrm>
            <a:off x="8120600" y="4200633"/>
            <a:ext cx="31116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8" name="Google Shape;548;p22"/>
          <p:cNvSpPr txBox="1">
            <a:spLocks noGrp="1"/>
          </p:cNvSpPr>
          <p:nvPr>
            <p:ph type="subTitle" idx="6"/>
          </p:nvPr>
        </p:nvSpPr>
        <p:spPr>
          <a:xfrm>
            <a:off x="8120700" y="4978500"/>
            <a:ext cx="3111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549" name="Google Shape;549;p22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550" name="Google Shape;550;p22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1" name="Google Shape;551;p22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2" name="Google Shape;552;p22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553" name="Google Shape;553;p22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4" name="Google Shape;554;p22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55" name="Google Shape;555;p22"/>
          <p:cNvGrpSpPr/>
          <p:nvPr/>
        </p:nvGrpSpPr>
        <p:grpSpPr>
          <a:xfrm>
            <a:off x="11459302" y="814852"/>
            <a:ext cx="237545" cy="237545"/>
            <a:chOff x="7505300" y="388375"/>
            <a:chExt cx="412500" cy="412500"/>
          </a:xfrm>
        </p:grpSpPr>
        <p:sp>
          <p:nvSpPr>
            <p:cNvPr id="556" name="Google Shape;556;p22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8" name="Google Shape;558;p22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62" name="Google Shape;562;p22"/>
          <p:cNvGrpSpPr/>
          <p:nvPr/>
        </p:nvGrpSpPr>
        <p:grpSpPr>
          <a:xfrm>
            <a:off x="11521099" y="1353820"/>
            <a:ext cx="114304" cy="176329"/>
            <a:chOff x="770225" y="422500"/>
            <a:chExt cx="154800" cy="238800"/>
          </a:xfrm>
        </p:grpSpPr>
        <p:cxnSp>
          <p:nvCxnSpPr>
            <p:cNvPr id="563" name="Google Shape;563;p22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22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22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22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22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22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69" name="Google Shape;569;p22"/>
          <p:cNvGrpSpPr/>
          <p:nvPr/>
        </p:nvGrpSpPr>
        <p:grpSpPr>
          <a:xfrm>
            <a:off x="11521092" y="1869135"/>
            <a:ext cx="114299" cy="121288"/>
            <a:chOff x="4272250" y="283425"/>
            <a:chExt cx="2060675" cy="2186688"/>
          </a:xfrm>
        </p:grpSpPr>
        <p:sp>
          <p:nvSpPr>
            <p:cNvPr id="570" name="Google Shape;570;p22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1" name="Google Shape;571;p22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2" name="Google Shape;572;p22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3" name="Google Shape;573;p22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74" name="Google Shape;574;p22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575" name="Google Shape;575;p22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6" name="Google Shape;576;p22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7" name="Google Shape;577;p22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78" name="Google Shape;578;p22"/>
          <p:cNvGrpSpPr/>
          <p:nvPr/>
        </p:nvGrpSpPr>
        <p:grpSpPr>
          <a:xfrm>
            <a:off x="595200" y="213623"/>
            <a:ext cx="353067" cy="88400"/>
            <a:chOff x="8517975" y="160217"/>
            <a:chExt cx="264800" cy="66300"/>
          </a:xfrm>
        </p:grpSpPr>
        <p:sp>
          <p:nvSpPr>
            <p:cNvPr id="579" name="Google Shape;579;p22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0" name="Google Shape;580;p22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1" name="Google Shape;581;p22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82" name="Google Shape;582;p22"/>
          <p:cNvGrpSpPr/>
          <p:nvPr/>
        </p:nvGrpSpPr>
        <p:grpSpPr>
          <a:xfrm>
            <a:off x="251910" y="6382137"/>
            <a:ext cx="44213" cy="237849"/>
            <a:chOff x="146950" y="136450"/>
            <a:chExt cx="484800" cy="2608000"/>
          </a:xfrm>
        </p:grpSpPr>
        <p:sp>
          <p:nvSpPr>
            <p:cNvPr id="583" name="Google Shape;583;p22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4" name="Google Shape;584;p22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86" name="Google Shape;586;p22"/>
          <p:cNvGrpSpPr/>
          <p:nvPr/>
        </p:nvGrpSpPr>
        <p:grpSpPr>
          <a:xfrm>
            <a:off x="11534776" y="6501067"/>
            <a:ext cx="279600" cy="118933"/>
            <a:chOff x="8651082" y="4875800"/>
            <a:chExt cx="209700" cy="89200"/>
          </a:xfrm>
        </p:grpSpPr>
        <p:cxnSp>
          <p:nvCxnSpPr>
            <p:cNvPr id="587" name="Google Shape;587;p22"/>
            <p:cNvCxnSpPr/>
            <p:nvPr/>
          </p:nvCxnSpPr>
          <p:spPr>
            <a:xfrm>
              <a:off x="8755932" y="4860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8" name="Google Shape;588;p22"/>
            <p:cNvCxnSpPr/>
            <p:nvPr/>
          </p:nvCxnSpPr>
          <p:spPr>
            <a:xfrm>
              <a:off x="8755932" y="47709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03746672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1" name="Google Shape;591;p23"/>
          <p:cNvSpPr txBox="1">
            <a:spLocks noGrp="1"/>
          </p:cNvSpPr>
          <p:nvPr>
            <p:ph type="title" idx="2"/>
          </p:nvPr>
        </p:nvSpPr>
        <p:spPr>
          <a:xfrm>
            <a:off x="960019" y="2243800"/>
            <a:ext cx="28468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2" name="Google Shape;592;p23"/>
          <p:cNvSpPr txBox="1">
            <a:spLocks noGrp="1"/>
          </p:cNvSpPr>
          <p:nvPr>
            <p:ph type="subTitle" idx="1"/>
          </p:nvPr>
        </p:nvSpPr>
        <p:spPr>
          <a:xfrm>
            <a:off x="960019" y="3025833"/>
            <a:ext cx="28468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93" name="Google Shape;593;p23"/>
          <p:cNvSpPr txBox="1">
            <a:spLocks noGrp="1"/>
          </p:cNvSpPr>
          <p:nvPr>
            <p:ph type="title" idx="3"/>
          </p:nvPr>
        </p:nvSpPr>
        <p:spPr>
          <a:xfrm>
            <a:off x="8394411" y="2243800"/>
            <a:ext cx="28468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4" name="Google Shape;594;p23"/>
          <p:cNvSpPr txBox="1">
            <a:spLocks noGrp="1"/>
          </p:cNvSpPr>
          <p:nvPr>
            <p:ph type="subTitle" idx="4"/>
          </p:nvPr>
        </p:nvSpPr>
        <p:spPr>
          <a:xfrm>
            <a:off x="8394409" y="3025700"/>
            <a:ext cx="28468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95" name="Google Shape;595;p23"/>
          <p:cNvSpPr txBox="1">
            <a:spLocks noGrp="1"/>
          </p:cNvSpPr>
          <p:nvPr>
            <p:ph type="title" idx="5"/>
          </p:nvPr>
        </p:nvSpPr>
        <p:spPr>
          <a:xfrm>
            <a:off x="960001" y="4155000"/>
            <a:ext cx="28468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6" name="Google Shape;596;p23"/>
          <p:cNvSpPr txBox="1">
            <a:spLocks noGrp="1"/>
          </p:cNvSpPr>
          <p:nvPr>
            <p:ph type="subTitle" idx="6"/>
          </p:nvPr>
        </p:nvSpPr>
        <p:spPr>
          <a:xfrm>
            <a:off x="960019" y="4937200"/>
            <a:ext cx="28468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97" name="Google Shape;597;p23"/>
          <p:cNvSpPr txBox="1">
            <a:spLocks noGrp="1"/>
          </p:cNvSpPr>
          <p:nvPr>
            <p:ph type="title" idx="7"/>
          </p:nvPr>
        </p:nvSpPr>
        <p:spPr>
          <a:xfrm>
            <a:off x="8394400" y="4155000"/>
            <a:ext cx="28468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8" name="Google Shape;598;p23"/>
          <p:cNvSpPr txBox="1">
            <a:spLocks noGrp="1"/>
          </p:cNvSpPr>
          <p:nvPr>
            <p:ph type="subTitle" idx="8"/>
          </p:nvPr>
        </p:nvSpPr>
        <p:spPr>
          <a:xfrm>
            <a:off x="8394409" y="4937200"/>
            <a:ext cx="28468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599" name="Google Shape;599;p23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600" name="Google Shape;600;p23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603" name="Google Shape;603;p23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604" name="Google Shape;604;p23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607" name="Google Shape;607;p23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8" name="Google Shape;608;p23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09" name="Google Shape;609;p23"/>
          <p:cNvGrpSpPr/>
          <p:nvPr/>
        </p:nvGrpSpPr>
        <p:grpSpPr>
          <a:xfrm>
            <a:off x="11459302" y="814852"/>
            <a:ext cx="237545" cy="237545"/>
            <a:chOff x="7505300" y="388375"/>
            <a:chExt cx="412500" cy="412500"/>
          </a:xfrm>
        </p:grpSpPr>
        <p:sp>
          <p:nvSpPr>
            <p:cNvPr id="610" name="Google Shape;610;p23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616" name="Google Shape;616;p23"/>
          <p:cNvGrpSpPr/>
          <p:nvPr/>
        </p:nvGrpSpPr>
        <p:grpSpPr>
          <a:xfrm>
            <a:off x="11521099" y="1353820"/>
            <a:ext cx="114304" cy="176329"/>
            <a:chOff x="770225" y="422500"/>
            <a:chExt cx="154800" cy="238800"/>
          </a:xfrm>
        </p:grpSpPr>
        <p:cxnSp>
          <p:nvCxnSpPr>
            <p:cNvPr id="617" name="Google Shape;617;p23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23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23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23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23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2" name="Google Shape;622;p23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23" name="Google Shape;623;p23"/>
          <p:cNvGrpSpPr/>
          <p:nvPr/>
        </p:nvGrpSpPr>
        <p:grpSpPr>
          <a:xfrm>
            <a:off x="11521092" y="1869135"/>
            <a:ext cx="114299" cy="121288"/>
            <a:chOff x="4272250" y="283425"/>
            <a:chExt cx="2060675" cy="2186688"/>
          </a:xfrm>
        </p:grpSpPr>
        <p:sp>
          <p:nvSpPr>
            <p:cNvPr id="624" name="Google Shape;624;p23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628" name="Google Shape;628;p23"/>
          <p:cNvGrpSpPr/>
          <p:nvPr/>
        </p:nvGrpSpPr>
        <p:grpSpPr>
          <a:xfrm>
            <a:off x="11340733" y="6005046"/>
            <a:ext cx="475039" cy="475039"/>
            <a:chOff x="151500" y="5133000"/>
            <a:chExt cx="1123200" cy="1123200"/>
          </a:xfrm>
        </p:grpSpPr>
        <p:sp>
          <p:nvSpPr>
            <p:cNvPr id="629" name="Google Shape;629;p23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cxnSp>
          <p:nvCxnSpPr>
            <p:cNvPr id="630" name="Google Shape;630;p23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23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32" name="Google Shape;632;p23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633" name="Google Shape;633;p23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4" name="Google Shape;634;p23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35" name="Google Shape;635;p23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23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37" name="Google Shape;637;p23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638" name="Google Shape;638;p23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9" name="Google Shape;639;p23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40" name="Google Shape;640;p23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641" name="Google Shape;641;p23"/>
          <p:cNvCxnSpPr/>
          <p:nvPr/>
        </p:nvCxnSpPr>
        <p:spPr>
          <a:xfrm>
            <a:off x="11574833" y="2603233"/>
            <a:ext cx="0" cy="321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42" name="Google Shape;642;p23"/>
          <p:cNvGrpSpPr/>
          <p:nvPr/>
        </p:nvGrpSpPr>
        <p:grpSpPr>
          <a:xfrm>
            <a:off x="595200" y="213623"/>
            <a:ext cx="353067" cy="88400"/>
            <a:chOff x="8517975" y="160217"/>
            <a:chExt cx="264800" cy="66300"/>
          </a:xfrm>
        </p:grpSpPr>
        <p:sp>
          <p:nvSpPr>
            <p:cNvPr id="643" name="Google Shape;643;p23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5" name="Google Shape;645;p23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646" name="Google Shape;646;p23"/>
          <p:cNvGrpSpPr/>
          <p:nvPr/>
        </p:nvGrpSpPr>
        <p:grpSpPr>
          <a:xfrm>
            <a:off x="482236" y="814852"/>
            <a:ext cx="237545" cy="237545"/>
            <a:chOff x="7505300" y="388375"/>
            <a:chExt cx="412500" cy="412500"/>
          </a:xfrm>
        </p:grpSpPr>
        <p:sp>
          <p:nvSpPr>
            <p:cNvPr id="647" name="Google Shape;647;p23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8" name="Google Shape;648;p23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9" name="Google Shape;649;p23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0" name="Google Shape;650;p23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2" name="Google Shape;652;p23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653" name="Google Shape;653;p23"/>
          <p:cNvGrpSpPr/>
          <p:nvPr/>
        </p:nvGrpSpPr>
        <p:grpSpPr>
          <a:xfrm>
            <a:off x="544032" y="1353820"/>
            <a:ext cx="114304" cy="176329"/>
            <a:chOff x="770225" y="422500"/>
            <a:chExt cx="154800" cy="238800"/>
          </a:xfrm>
        </p:grpSpPr>
        <p:cxnSp>
          <p:nvCxnSpPr>
            <p:cNvPr id="654" name="Google Shape;654;p23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23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Google Shape;656;p23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7" name="Google Shape;657;p23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8" name="Google Shape;658;p23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9" name="Google Shape;659;p23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60" name="Google Shape;660;p23"/>
          <p:cNvGrpSpPr/>
          <p:nvPr/>
        </p:nvGrpSpPr>
        <p:grpSpPr>
          <a:xfrm>
            <a:off x="544025" y="1869135"/>
            <a:ext cx="114299" cy="121288"/>
            <a:chOff x="4272250" y="283425"/>
            <a:chExt cx="2060675" cy="2186688"/>
          </a:xfrm>
        </p:grpSpPr>
        <p:sp>
          <p:nvSpPr>
            <p:cNvPr id="661" name="Google Shape;661;p23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2" name="Google Shape;662;p23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3" name="Google Shape;663;p23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4" name="Google Shape;664;p23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665" name="Google Shape;665;p23"/>
          <p:cNvGrpSpPr/>
          <p:nvPr/>
        </p:nvGrpSpPr>
        <p:grpSpPr>
          <a:xfrm>
            <a:off x="363666" y="6005046"/>
            <a:ext cx="475039" cy="475039"/>
            <a:chOff x="151500" y="5133000"/>
            <a:chExt cx="1123200" cy="1123200"/>
          </a:xfrm>
        </p:grpSpPr>
        <p:sp>
          <p:nvSpPr>
            <p:cNvPr id="666" name="Google Shape;666;p23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cxnSp>
          <p:nvCxnSpPr>
            <p:cNvPr id="667" name="Google Shape;667;p23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8" name="Google Shape;668;p23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69" name="Google Shape;669;p23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670" name="Google Shape;670;p23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1" name="Google Shape;671;p23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72" name="Google Shape;672;p23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3" name="Google Shape;673;p23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74" name="Google Shape;674;p23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675" name="Google Shape;675;p23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6" name="Google Shape;676;p23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77" name="Google Shape;677;p23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678" name="Google Shape;678;p23"/>
          <p:cNvCxnSpPr/>
          <p:nvPr/>
        </p:nvCxnSpPr>
        <p:spPr>
          <a:xfrm>
            <a:off x="597767" y="2603233"/>
            <a:ext cx="0" cy="321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0999420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81" name="Google Shape;681;p24"/>
          <p:cNvSpPr txBox="1">
            <a:spLocks noGrp="1"/>
          </p:cNvSpPr>
          <p:nvPr>
            <p:ph type="title" idx="2"/>
          </p:nvPr>
        </p:nvSpPr>
        <p:spPr>
          <a:xfrm>
            <a:off x="950584" y="2243800"/>
            <a:ext cx="31780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82" name="Google Shape;682;p24"/>
          <p:cNvSpPr txBox="1">
            <a:spLocks noGrp="1"/>
          </p:cNvSpPr>
          <p:nvPr>
            <p:ph type="subTitle" idx="1"/>
          </p:nvPr>
        </p:nvSpPr>
        <p:spPr>
          <a:xfrm>
            <a:off x="950584" y="3025833"/>
            <a:ext cx="31780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83" name="Google Shape;683;p24"/>
          <p:cNvSpPr txBox="1">
            <a:spLocks noGrp="1"/>
          </p:cNvSpPr>
          <p:nvPr>
            <p:ph type="title" idx="3"/>
          </p:nvPr>
        </p:nvSpPr>
        <p:spPr>
          <a:xfrm>
            <a:off x="4506785" y="2243800"/>
            <a:ext cx="31780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84" name="Google Shape;684;p24"/>
          <p:cNvSpPr txBox="1">
            <a:spLocks noGrp="1"/>
          </p:cNvSpPr>
          <p:nvPr>
            <p:ph type="subTitle" idx="4"/>
          </p:nvPr>
        </p:nvSpPr>
        <p:spPr>
          <a:xfrm>
            <a:off x="4506785" y="3025833"/>
            <a:ext cx="31780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85" name="Google Shape;685;p24"/>
          <p:cNvSpPr txBox="1">
            <a:spLocks noGrp="1"/>
          </p:cNvSpPr>
          <p:nvPr>
            <p:ph type="title" idx="5"/>
          </p:nvPr>
        </p:nvSpPr>
        <p:spPr>
          <a:xfrm>
            <a:off x="950584" y="4710367"/>
            <a:ext cx="31780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86" name="Google Shape;686;p24"/>
          <p:cNvSpPr txBox="1">
            <a:spLocks noGrp="1"/>
          </p:cNvSpPr>
          <p:nvPr>
            <p:ph type="subTitle" idx="6"/>
          </p:nvPr>
        </p:nvSpPr>
        <p:spPr>
          <a:xfrm>
            <a:off x="950584" y="5492400"/>
            <a:ext cx="31780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87" name="Google Shape;687;p24"/>
          <p:cNvSpPr txBox="1">
            <a:spLocks noGrp="1"/>
          </p:cNvSpPr>
          <p:nvPr>
            <p:ph type="title" idx="7"/>
          </p:nvPr>
        </p:nvSpPr>
        <p:spPr>
          <a:xfrm>
            <a:off x="4506781" y="4710367"/>
            <a:ext cx="31780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88" name="Google Shape;688;p24"/>
          <p:cNvSpPr txBox="1">
            <a:spLocks noGrp="1"/>
          </p:cNvSpPr>
          <p:nvPr>
            <p:ph type="subTitle" idx="8"/>
          </p:nvPr>
        </p:nvSpPr>
        <p:spPr>
          <a:xfrm>
            <a:off x="4506781" y="5492400"/>
            <a:ext cx="31780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89" name="Google Shape;689;p24"/>
          <p:cNvSpPr txBox="1">
            <a:spLocks noGrp="1"/>
          </p:cNvSpPr>
          <p:nvPr>
            <p:ph type="title" idx="9"/>
          </p:nvPr>
        </p:nvSpPr>
        <p:spPr>
          <a:xfrm>
            <a:off x="8063251" y="2243800"/>
            <a:ext cx="31780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0" name="Google Shape;690;p24"/>
          <p:cNvSpPr txBox="1">
            <a:spLocks noGrp="1"/>
          </p:cNvSpPr>
          <p:nvPr>
            <p:ph type="subTitle" idx="13"/>
          </p:nvPr>
        </p:nvSpPr>
        <p:spPr>
          <a:xfrm>
            <a:off x="8063251" y="3025833"/>
            <a:ext cx="31780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91" name="Google Shape;691;p24"/>
          <p:cNvSpPr txBox="1">
            <a:spLocks noGrp="1"/>
          </p:cNvSpPr>
          <p:nvPr>
            <p:ph type="title" idx="14"/>
          </p:nvPr>
        </p:nvSpPr>
        <p:spPr>
          <a:xfrm>
            <a:off x="8063251" y="4710367"/>
            <a:ext cx="31780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2" name="Google Shape;692;p24"/>
          <p:cNvSpPr txBox="1">
            <a:spLocks noGrp="1"/>
          </p:cNvSpPr>
          <p:nvPr>
            <p:ph type="subTitle" idx="15"/>
          </p:nvPr>
        </p:nvSpPr>
        <p:spPr>
          <a:xfrm>
            <a:off x="8063411" y="5492400"/>
            <a:ext cx="31780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693" name="Google Shape;693;p24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694" name="Google Shape;694;p24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5" name="Google Shape;695;p24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6" name="Google Shape;696;p24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697" name="Google Shape;697;p24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698" name="Google Shape;698;p24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9" name="Google Shape;699;p24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701" name="Google Shape;701;p24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2" name="Google Shape;702;p24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03" name="Google Shape;703;p24"/>
          <p:cNvGrpSpPr/>
          <p:nvPr/>
        </p:nvGrpSpPr>
        <p:grpSpPr>
          <a:xfrm>
            <a:off x="595200" y="213623"/>
            <a:ext cx="353067" cy="88400"/>
            <a:chOff x="8517975" y="160217"/>
            <a:chExt cx="264800" cy="66300"/>
          </a:xfrm>
        </p:grpSpPr>
        <p:sp>
          <p:nvSpPr>
            <p:cNvPr id="704" name="Google Shape;704;p24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07" name="Google Shape;707;p24"/>
          <p:cNvGrpSpPr/>
          <p:nvPr/>
        </p:nvGrpSpPr>
        <p:grpSpPr>
          <a:xfrm>
            <a:off x="11459302" y="814852"/>
            <a:ext cx="237545" cy="237545"/>
            <a:chOff x="7505300" y="388375"/>
            <a:chExt cx="412500" cy="412500"/>
          </a:xfrm>
        </p:grpSpPr>
        <p:sp>
          <p:nvSpPr>
            <p:cNvPr id="708" name="Google Shape;708;p24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885879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8"/>
          <p:cNvSpPr txBox="1">
            <a:spLocks noGrp="1"/>
          </p:cNvSpPr>
          <p:nvPr>
            <p:ph type="title"/>
          </p:nvPr>
        </p:nvSpPr>
        <p:spPr>
          <a:xfrm>
            <a:off x="6902400" y="2673424"/>
            <a:ext cx="4338800" cy="7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6" name="Google Shape;436;p18"/>
          <p:cNvSpPr txBox="1">
            <a:spLocks noGrp="1"/>
          </p:cNvSpPr>
          <p:nvPr>
            <p:ph type="subTitle" idx="1"/>
          </p:nvPr>
        </p:nvSpPr>
        <p:spPr>
          <a:xfrm>
            <a:off x="6902400" y="3508567"/>
            <a:ext cx="4338800" cy="1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437" name="Google Shape;437;p18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438" name="Google Shape;438;p18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8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8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8418449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16" name="Google Shape;716;p25"/>
          <p:cNvSpPr txBox="1">
            <a:spLocks noGrp="1"/>
          </p:cNvSpPr>
          <p:nvPr>
            <p:ph type="title" idx="2"/>
          </p:nvPr>
        </p:nvSpPr>
        <p:spPr>
          <a:xfrm>
            <a:off x="2050645" y="2004467"/>
            <a:ext cx="38536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17" name="Google Shape;717;p25"/>
          <p:cNvSpPr txBox="1">
            <a:spLocks noGrp="1"/>
          </p:cNvSpPr>
          <p:nvPr>
            <p:ph type="subTitle" idx="1"/>
          </p:nvPr>
        </p:nvSpPr>
        <p:spPr>
          <a:xfrm>
            <a:off x="2050639" y="2727061"/>
            <a:ext cx="3853600" cy="42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18" name="Google Shape;718;p25"/>
          <p:cNvSpPr txBox="1">
            <a:spLocks noGrp="1"/>
          </p:cNvSpPr>
          <p:nvPr>
            <p:ph type="title" idx="3"/>
          </p:nvPr>
        </p:nvSpPr>
        <p:spPr>
          <a:xfrm>
            <a:off x="2050645" y="3357420"/>
            <a:ext cx="38536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19" name="Google Shape;719;p25"/>
          <p:cNvSpPr txBox="1">
            <a:spLocks noGrp="1"/>
          </p:cNvSpPr>
          <p:nvPr>
            <p:ph type="subTitle" idx="4"/>
          </p:nvPr>
        </p:nvSpPr>
        <p:spPr>
          <a:xfrm>
            <a:off x="2050639" y="4080013"/>
            <a:ext cx="3853600" cy="42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20" name="Google Shape;720;p25"/>
          <p:cNvSpPr txBox="1">
            <a:spLocks noGrp="1"/>
          </p:cNvSpPr>
          <p:nvPr>
            <p:ph type="title" idx="5"/>
          </p:nvPr>
        </p:nvSpPr>
        <p:spPr>
          <a:xfrm>
            <a:off x="2050400" y="4710372"/>
            <a:ext cx="38536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21" name="Google Shape;721;p25"/>
          <p:cNvSpPr txBox="1">
            <a:spLocks noGrp="1"/>
          </p:cNvSpPr>
          <p:nvPr>
            <p:ph type="subTitle" idx="6"/>
          </p:nvPr>
        </p:nvSpPr>
        <p:spPr>
          <a:xfrm>
            <a:off x="2050403" y="5432967"/>
            <a:ext cx="3853600" cy="42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22" name="Google Shape;722;p25"/>
          <p:cNvSpPr txBox="1">
            <a:spLocks noGrp="1"/>
          </p:cNvSpPr>
          <p:nvPr>
            <p:ph type="title" idx="7"/>
          </p:nvPr>
        </p:nvSpPr>
        <p:spPr>
          <a:xfrm>
            <a:off x="7377967" y="2004467"/>
            <a:ext cx="38540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23" name="Google Shape;723;p25"/>
          <p:cNvSpPr txBox="1">
            <a:spLocks noGrp="1"/>
          </p:cNvSpPr>
          <p:nvPr>
            <p:ph type="subTitle" idx="8"/>
          </p:nvPr>
        </p:nvSpPr>
        <p:spPr>
          <a:xfrm>
            <a:off x="7377967" y="2727061"/>
            <a:ext cx="3854000" cy="42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24" name="Google Shape;724;p25"/>
          <p:cNvSpPr txBox="1">
            <a:spLocks noGrp="1"/>
          </p:cNvSpPr>
          <p:nvPr>
            <p:ph type="title" idx="9"/>
          </p:nvPr>
        </p:nvSpPr>
        <p:spPr>
          <a:xfrm>
            <a:off x="7377967" y="3357420"/>
            <a:ext cx="38540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25" name="Google Shape;725;p25"/>
          <p:cNvSpPr txBox="1">
            <a:spLocks noGrp="1"/>
          </p:cNvSpPr>
          <p:nvPr>
            <p:ph type="subTitle" idx="13"/>
          </p:nvPr>
        </p:nvSpPr>
        <p:spPr>
          <a:xfrm>
            <a:off x="7377967" y="4080013"/>
            <a:ext cx="3854000" cy="42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26" name="Google Shape;726;p25"/>
          <p:cNvSpPr txBox="1">
            <a:spLocks noGrp="1"/>
          </p:cNvSpPr>
          <p:nvPr>
            <p:ph type="title" idx="14"/>
          </p:nvPr>
        </p:nvSpPr>
        <p:spPr>
          <a:xfrm>
            <a:off x="7377967" y="4710372"/>
            <a:ext cx="38540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27" name="Google Shape;727;p25"/>
          <p:cNvSpPr txBox="1">
            <a:spLocks noGrp="1"/>
          </p:cNvSpPr>
          <p:nvPr>
            <p:ph type="subTitle" idx="15"/>
          </p:nvPr>
        </p:nvSpPr>
        <p:spPr>
          <a:xfrm>
            <a:off x="7377967" y="5432967"/>
            <a:ext cx="3854000" cy="42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728" name="Google Shape;728;p25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729" name="Google Shape;729;p25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0" name="Google Shape;730;p25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1" name="Google Shape;731;p25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732" name="Google Shape;732;p25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3" name="Google Shape;733;p25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34" name="Google Shape;734;p25"/>
          <p:cNvGrpSpPr/>
          <p:nvPr/>
        </p:nvGrpSpPr>
        <p:grpSpPr>
          <a:xfrm>
            <a:off x="11459302" y="814852"/>
            <a:ext cx="237545" cy="237545"/>
            <a:chOff x="7505300" y="388375"/>
            <a:chExt cx="412500" cy="412500"/>
          </a:xfrm>
        </p:grpSpPr>
        <p:sp>
          <p:nvSpPr>
            <p:cNvPr id="735" name="Google Shape;735;p25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6" name="Google Shape;736;p25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7" name="Google Shape;737;p25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8" name="Google Shape;738;p25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9" name="Google Shape;739;p25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0" name="Google Shape;740;p25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41" name="Google Shape;741;p25"/>
          <p:cNvGrpSpPr/>
          <p:nvPr/>
        </p:nvGrpSpPr>
        <p:grpSpPr>
          <a:xfrm>
            <a:off x="11521099" y="1353820"/>
            <a:ext cx="114304" cy="176329"/>
            <a:chOff x="770225" y="422500"/>
            <a:chExt cx="154800" cy="238800"/>
          </a:xfrm>
        </p:grpSpPr>
        <p:cxnSp>
          <p:nvCxnSpPr>
            <p:cNvPr id="742" name="Google Shape;742;p25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25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25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25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25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25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48" name="Google Shape;748;p25"/>
          <p:cNvGrpSpPr/>
          <p:nvPr/>
        </p:nvGrpSpPr>
        <p:grpSpPr>
          <a:xfrm>
            <a:off x="11521092" y="1869135"/>
            <a:ext cx="114299" cy="121288"/>
            <a:chOff x="4272250" y="283425"/>
            <a:chExt cx="2060675" cy="2186688"/>
          </a:xfrm>
        </p:grpSpPr>
        <p:sp>
          <p:nvSpPr>
            <p:cNvPr id="749" name="Google Shape;749;p25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0" name="Google Shape;750;p25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1" name="Google Shape;751;p25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2" name="Google Shape;752;p25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753" name="Google Shape;753;p25"/>
          <p:cNvCxnSpPr/>
          <p:nvPr/>
        </p:nvCxnSpPr>
        <p:spPr>
          <a:xfrm>
            <a:off x="11574833" y="2603233"/>
            <a:ext cx="0" cy="321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54" name="Google Shape;754;p25"/>
          <p:cNvGrpSpPr/>
          <p:nvPr/>
        </p:nvGrpSpPr>
        <p:grpSpPr>
          <a:xfrm>
            <a:off x="11081107" y="5739116"/>
            <a:ext cx="994279" cy="1006905"/>
            <a:chOff x="5353065" y="3400900"/>
            <a:chExt cx="1358057" cy="1375303"/>
          </a:xfrm>
        </p:grpSpPr>
        <p:sp>
          <p:nvSpPr>
            <p:cNvPr id="755" name="Google Shape;755;p25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756" name="Google Shape;756;p25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757" name="Google Shape;757;p25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758" name="Google Shape;758;p25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759" name="Google Shape;759;p25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  <p:grpSp>
            <p:nvGrpSpPr>
              <p:cNvPr id="760" name="Google Shape;760;p25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761" name="Google Shape;761;p25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762" name="Google Shape;762;p25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9082486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65" name="Google Shape;765;p26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766" name="Google Shape;766;p26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7" name="Google Shape;767;p26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8" name="Google Shape;768;p26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769" name="Google Shape;769;p26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0" name="Google Shape;770;p26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71" name="Google Shape;771;p26"/>
          <p:cNvGrpSpPr/>
          <p:nvPr/>
        </p:nvGrpSpPr>
        <p:grpSpPr>
          <a:xfrm>
            <a:off x="11459302" y="814852"/>
            <a:ext cx="237545" cy="237545"/>
            <a:chOff x="7505300" y="388375"/>
            <a:chExt cx="412500" cy="412500"/>
          </a:xfrm>
        </p:grpSpPr>
        <p:sp>
          <p:nvSpPr>
            <p:cNvPr id="772" name="Google Shape;772;p26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3" name="Google Shape;773;p26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4" name="Google Shape;774;p26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5" name="Google Shape;775;p26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6" name="Google Shape;776;p26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7" name="Google Shape;777;p26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78" name="Google Shape;778;p26"/>
          <p:cNvGrpSpPr/>
          <p:nvPr/>
        </p:nvGrpSpPr>
        <p:grpSpPr>
          <a:xfrm>
            <a:off x="11521099" y="1353820"/>
            <a:ext cx="114304" cy="176329"/>
            <a:chOff x="770225" y="422500"/>
            <a:chExt cx="154800" cy="238800"/>
          </a:xfrm>
        </p:grpSpPr>
        <p:cxnSp>
          <p:nvCxnSpPr>
            <p:cNvPr id="779" name="Google Shape;779;p26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0" name="Google Shape;780;p26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" name="Google Shape;781;p26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2" name="Google Shape;782;p26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26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26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85" name="Google Shape;785;p26"/>
          <p:cNvGrpSpPr/>
          <p:nvPr/>
        </p:nvGrpSpPr>
        <p:grpSpPr>
          <a:xfrm>
            <a:off x="11521092" y="1869135"/>
            <a:ext cx="114299" cy="121288"/>
            <a:chOff x="4272250" y="283425"/>
            <a:chExt cx="2060675" cy="2186688"/>
          </a:xfrm>
        </p:grpSpPr>
        <p:sp>
          <p:nvSpPr>
            <p:cNvPr id="786" name="Google Shape;786;p26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8" name="Google Shape;788;p26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9" name="Google Shape;789;p26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69525192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92" name="Google Shape;792;p27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793" name="Google Shape;793;p27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96" name="Google Shape;796;p27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797" name="Google Shape;797;p27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800" name="Google Shape;800;p27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1" name="Google Shape;801;p27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02" name="Google Shape;802;p27"/>
          <p:cNvGrpSpPr/>
          <p:nvPr/>
        </p:nvGrpSpPr>
        <p:grpSpPr>
          <a:xfrm>
            <a:off x="595200" y="213623"/>
            <a:ext cx="353067" cy="88400"/>
            <a:chOff x="8517975" y="160217"/>
            <a:chExt cx="264800" cy="66300"/>
          </a:xfrm>
        </p:grpSpPr>
        <p:sp>
          <p:nvSpPr>
            <p:cNvPr id="803" name="Google Shape;803;p27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06" name="Google Shape;806;p27"/>
          <p:cNvGrpSpPr/>
          <p:nvPr/>
        </p:nvGrpSpPr>
        <p:grpSpPr>
          <a:xfrm>
            <a:off x="11459302" y="814852"/>
            <a:ext cx="237545" cy="237545"/>
            <a:chOff x="7505300" y="388375"/>
            <a:chExt cx="412500" cy="412500"/>
          </a:xfrm>
        </p:grpSpPr>
        <p:sp>
          <p:nvSpPr>
            <p:cNvPr id="807" name="Google Shape;807;p27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13" name="Google Shape;813;p27"/>
          <p:cNvGrpSpPr/>
          <p:nvPr/>
        </p:nvGrpSpPr>
        <p:grpSpPr>
          <a:xfrm>
            <a:off x="11534776" y="6501067"/>
            <a:ext cx="279600" cy="118933"/>
            <a:chOff x="8651082" y="4875800"/>
            <a:chExt cx="209700" cy="89200"/>
          </a:xfrm>
        </p:grpSpPr>
        <p:cxnSp>
          <p:nvCxnSpPr>
            <p:cNvPr id="814" name="Google Shape;814;p27"/>
            <p:cNvCxnSpPr/>
            <p:nvPr/>
          </p:nvCxnSpPr>
          <p:spPr>
            <a:xfrm>
              <a:off x="8755932" y="4860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5" name="Google Shape;815;p27"/>
            <p:cNvCxnSpPr/>
            <p:nvPr/>
          </p:nvCxnSpPr>
          <p:spPr>
            <a:xfrm>
              <a:off x="8755932" y="47709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16" name="Google Shape;816;p27"/>
          <p:cNvGrpSpPr/>
          <p:nvPr/>
        </p:nvGrpSpPr>
        <p:grpSpPr>
          <a:xfrm>
            <a:off x="251910" y="6382137"/>
            <a:ext cx="44213" cy="237849"/>
            <a:chOff x="146950" y="136450"/>
            <a:chExt cx="484800" cy="2608000"/>
          </a:xfrm>
        </p:grpSpPr>
        <p:sp>
          <p:nvSpPr>
            <p:cNvPr id="817" name="Google Shape;817;p27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71590856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2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822" name="Google Shape;822;p28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823" name="Google Shape;823;p28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4" name="Google Shape;824;p28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5" name="Google Shape;825;p28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826" name="Google Shape;826;p28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7" name="Google Shape;827;p28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28" name="Google Shape;828;p28"/>
          <p:cNvGrpSpPr/>
          <p:nvPr/>
        </p:nvGrpSpPr>
        <p:grpSpPr>
          <a:xfrm>
            <a:off x="11401726" y="798817"/>
            <a:ext cx="353135" cy="353135"/>
            <a:chOff x="151500" y="5133000"/>
            <a:chExt cx="1123200" cy="1123200"/>
          </a:xfrm>
        </p:grpSpPr>
        <p:sp>
          <p:nvSpPr>
            <p:cNvPr id="829" name="Google Shape;829;p28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cxnSp>
          <p:nvCxnSpPr>
            <p:cNvPr id="830" name="Google Shape;830;p28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28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32" name="Google Shape;832;p28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833" name="Google Shape;833;p28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4" name="Google Shape;834;p28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35" name="Google Shape;835;p28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6" name="Google Shape;836;p28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37" name="Google Shape;837;p28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838" name="Google Shape;838;p28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9" name="Google Shape;839;p28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40" name="Google Shape;840;p28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841" name="Google Shape;841;p28"/>
          <p:cNvCxnSpPr/>
          <p:nvPr/>
        </p:nvCxnSpPr>
        <p:spPr>
          <a:xfrm>
            <a:off x="601184" y="2005733"/>
            <a:ext cx="0" cy="282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42" name="Google Shape;842;p28"/>
          <p:cNvGrpSpPr/>
          <p:nvPr/>
        </p:nvGrpSpPr>
        <p:grpSpPr>
          <a:xfrm>
            <a:off x="236835" y="5873678"/>
            <a:ext cx="728100" cy="737345"/>
            <a:chOff x="5353065" y="3400900"/>
            <a:chExt cx="1358057" cy="1375303"/>
          </a:xfrm>
        </p:grpSpPr>
        <p:sp>
          <p:nvSpPr>
            <p:cNvPr id="843" name="Google Shape;843;p28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844" name="Google Shape;844;p28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845" name="Google Shape;845;p28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846" name="Google Shape;846;p28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847" name="Google Shape;847;p28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  <p:grpSp>
            <p:nvGrpSpPr>
              <p:cNvPr id="848" name="Google Shape;848;p28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849" name="Google Shape;849;p28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850" name="Google Shape;850;p28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</p:grpSp>
      </p:grpSp>
      <p:grpSp>
        <p:nvGrpSpPr>
          <p:cNvPr id="851" name="Google Shape;851;p28"/>
          <p:cNvGrpSpPr/>
          <p:nvPr/>
        </p:nvGrpSpPr>
        <p:grpSpPr>
          <a:xfrm>
            <a:off x="11214217" y="1353819"/>
            <a:ext cx="728151" cy="488291"/>
            <a:chOff x="7145697" y="2502900"/>
            <a:chExt cx="1784100" cy="1196400"/>
          </a:xfrm>
        </p:grpSpPr>
        <p:sp>
          <p:nvSpPr>
            <p:cNvPr id="852" name="Google Shape;852;p28"/>
            <p:cNvSpPr/>
            <p:nvPr/>
          </p:nvSpPr>
          <p:spPr>
            <a:xfrm rot="5400000">
              <a:off x="71456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3" name="Google Shape;853;p28"/>
            <p:cNvSpPr/>
            <p:nvPr/>
          </p:nvSpPr>
          <p:spPr>
            <a:xfrm rot="10800000">
              <a:off x="77333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54" name="Google Shape;854;p28"/>
          <p:cNvGrpSpPr/>
          <p:nvPr/>
        </p:nvGrpSpPr>
        <p:grpSpPr>
          <a:xfrm>
            <a:off x="424661" y="5168117"/>
            <a:ext cx="353135" cy="353135"/>
            <a:chOff x="151500" y="5133000"/>
            <a:chExt cx="1123200" cy="1123200"/>
          </a:xfrm>
        </p:grpSpPr>
        <p:sp>
          <p:nvSpPr>
            <p:cNvPr id="855" name="Google Shape;855;p28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cxnSp>
          <p:nvCxnSpPr>
            <p:cNvPr id="856" name="Google Shape;856;p28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28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58" name="Google Shape;858;p28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859" name="Google Shape;859;p28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0" name="Google Shape;860;p28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61" name="Google Shape;861;p28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28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63" name="Google Shape;863;p28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864" name="Google Shape;864;p28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5" name="Google Shape;865;p28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66" name="Google Shape;866;p28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867" name="Google Shape;867;p28"/>
          <p:cNvCxnSpPr/>
          <p:nvPr/>
        </p:nvCxnSpPr>
        <p:spPr>
          <a:xfrm>
            <a:off x="11578267" y="2005733"/>
            <a:ext cx="0" cy="282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68" name="Google Shape;868;p28"/>
          <p:cNvGrpSpPr/>
          <p:nvPr/>
        </p:nvGrpSpPr>
        <p:grpSpPr>
          <a:xfrm>
            <a:off x="11459302" y="4991752"/>
            <a:ext cx="237545" cy="237545"/>
            <a:chOff x="7505300" y="388375"/>
            <a:chExt cx="412500" cy="412500"/>
          </a:xfrm>
        </p:grpSpPr>
        <p:sp>
          <p:nvSpPr>
            <p:cNvPr id="869" name="Google Shape;869;p28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0" name="Google Shape;870;p28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1" name="Google Shape;871;p28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2" name="Google Shape;872;p28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3" name="Google Shape;873;p28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4" name="Google Shape;874;p28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75" name="Google Shape;875;p28"/>
          <p:cNvGrpSpPr/>
          <p:nvPr/>
        </p:nvGrpSpPr>
        <p:grpSpPr>
          <a:xfrm>
            <a:off x="11521099" y="5530720"/>
            <a:ext cx="114304" cy="176329"/>
            <a:chOff x="770225" y="422500"/>
            <a:chExt cx="154800" cy="238800"/>
          </a:xfrm>
        </p:grpSpPr>
        <p:cxnSp>
          <p:nvCxnSpPr>
            <p:cNvPr id="876" name="Google Shape;876;p28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7" name="Google Shape;877;p28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8" name="Google Shape;878;p28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9" name="Google Shape;879;p28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0" name="Google Shape;880;p28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1" name="Google Shape;881;p28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82" name="Google Shape;882;p28"/>
          <p:cNvGrpSpPr/>
          <p:nvPr/>
        </p:nvGrpSpPr>
        <p:grpSpPr>
          <a:xfrm>
            <a:off x="11521092" y="6046035"/>
            <a:ext cx="114299" cy="121288"/>
            <a:chOff x="4272250" y="283425"/>
            <a:chExt cx="2060675" cy="2186688"/>
          </a:xfrm>
        </p:grpSpPr>
        <p:sp>
          <p:nvSpPr>
            <p:cNvPr id="883" name="Google Shape;883;p28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4" name="Google Shape;884;p28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5" name="Google Shape;885;p28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6" name="Google Shape;886;p28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87" name="Google Shape;887;p28"/>
          <p:cNvGrpSpPr/>
          <p:nvPr/>
        </p:nvGrpSpPr>
        <p:grpSpPr>
          <a:xfrm>
            <a:off x="556599" y="5707020"/>
            <a:ext cx="114304" cy="176329"/>
            <a:chOff x="770225" y="422500"/>
            <a:chExt cx="154800" cy="238800"/>
          </a:xfrm>
        </p:grpSpPr>
        <p:cxnSp>
          <p:nvCxnSpPr>
            <p:cNvPr id="888" name="Google Shape;888;p28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9" name="Google Shape;889;p28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0" name="Google Shape;890;p28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1" name="Google Shape;891;p28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2" name="Google Shape;892;p28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Google Shape;893;p28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72191004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2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896" name="Google Shape;896;p29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897" name="Google Shape;897;p29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8" name="Google Shape;898;p29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9" name="Google Shape;899;p29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00" name="Google Shape;900;p29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901" name="Google Shape;901;p29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2" name="Google Shape;902;p29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3" name="Google Shape;903;p29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04" name="Google Shape;904;p29"/>
          <p:cNvGrpSpPr/>
          <p:nvPr/>
        </p:nvGrpSpPr>
        <p:grpSpPr>
          <a:xfrm>
            <a:off x="595200" y="213623"/>
            <a:ext cx="353067" cy="88400"/>
            <a:chOff x="8517975" y="160217"/>
            <a:chExt cx="264800" cy="66300"/>
          </a:xfrm>
        </p:grpSpPr>
        <p:sp>
          <p:nvSpPr>
            <p:cNvPr id="905" name="Google Shape;905;p29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6" name="Google Shape;906;p29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7" name="Google Shape;907;p29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52880560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3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910" name="Google Shape;910;p30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911" name="Google Shape;911;p30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914" name="Google Shape;914;p30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5" name="Google Shape;915;p30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16" name="Google Shape;916;p30"/>
          <p:cNvGrpSpPr/>
          <p:nvPr/>
        </p:nvGrpSpPr>
        <p:grpSpPr>
          <a:xfrm>
            <a:off x="11410940" y="807319"/>
            <a:ext cx="336048" cy="336048"/>
            <a:chOff x="6144751" y="3389223"/>
            <a:chExt cx="1083560" cy="1083560"/>
          </a:xfrm>
        </p:grpSpPr>
        <p:grpSp>
          <p:nvGrpSpPr>
            <p:cNvPr id="917" name="Google Shape;917;p30"/>
            <p:cNvGrpSpPr/>
            <p:nvPr/>
          </p:nvGrpSpPr>
          <p:grpSpPr>
            <a:xfrm>
              <a:off x="6303450" y="3547975"/>
              <a:ext cx="766200" cy="766200"/>
              <a:chOff x="6303450" y="3547975"/>
              <a:chExt cx="766200" cy="766200"/>
            </a:xfrm>
          </p:grpSpPr>
          <p:cxnSp>
            <p:nvCxnSpPr>
              <p:cNvPr id="918" name="Google Shape;918;p30"/>
              <p:cNvCxnSpPr/>
              <p:nvPr/>
            </p:nvCxnSpPr>
            <p:spPr>
              <a:xfrm>
                <a:off x="6686550" y="3547975"/>
                <a:ext cx="0" cy="76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9" name="Google Shape;919;p30"/>
              <p:cNvCxnSpPr/>
              <p:nvPr/>
            </p:nvCxnSpPr>
            <p:spPr>
              <a:xfrm rot="10800000">
                <a:off x="6686550" y="3547975"/>
                <a:ext cx="0" cy="76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20" name="Google Shape;920;p30"/>
            <p:cNvGrpSpPr/>
            <p:nvPr/>
          </p:nvGrpSpPr>
          <p:grpSpPr>
            <a:xfrm rot="2700000">
              <a:off x="6303435" y="3547907"/>
              <a:ext cx="766193" cy="766193"/>
              <a:chOff x="6303450" y="3547975"/>
              <a:chExt cx="766200" cy="766200"/>
            </a:xfrm>
          </p:grpSpPr>
          <p:cxnSp>
            <p:nvCxnSpPr>
              <p:cNvPr id="921" name="Google Shape;921;p30"/>
              <p:cNvCxnSpPr/>
              <p:nvPr/>
            </p:nvCxnSpPr>
            <p:spPr>
              <a:xfrm>
                <a:off x="6686550" y="3547975"/>
                <a:ext cx="0" cy="76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2" name="Google Shape;922;p30"/>
              <p:cNvCxnSpPr/>
              <p:nvPr/>
            </p:nvCxnSpPr>
            <p:spPr>
              <a:xfrm rot="10800000">
                <a:off x="6686550" y="3547975"/>
                <a:ext cx="0" cy="76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923" name="Google Shape;923;p30"/>
          <p:cNvGrpSpPr/>
          <p:nvPr/>
        </p:nvGrpSpPr>
        <p:grpSpPr>
          <a:xfrm>
            <a:off x="11410940" y="1571252"/>
            <a:ext cx="336048" cy="336048"/>
            <a:chOff x="6144751" y="3389223"/>
            <a:chExt cx="1083560" cy="1083560"/>
          </a:xfrm>
        </p:grpSpPr>
        <p:grpSp>
          <p:nvGrpSpPr>
            <p:cNvPr id="924" name="Google Shape;924;p30"/>
            <p:cNvGrpSpPr/>
            <p:nvPr/>
          </p:nvGrpSpPr>
          <p:grpSpPr>
            <a:xfrm>
              <a:off x="6303450" y="3547975"/>
              <a:ext cx="766200" cy="766200"/>
              <a:chOff x="6303450" y="3547975"/>
              <a:chExt cx="766200" cy="766200"/>
            </a:xfrm>
          </p:grpSpPr>
          <p:cxnSp>
            <p:nvCxnSpPr>
              <p:cNvPr id="925" name="Google Shape;925;p30"/>
              <p:cNvCxnSpPr/>
              <p:nvPr/>
            </p:nvCxnSpPr>
            <p:spPr>
              <a:xfrm>
                <a:off x="6686550" y="3547975"/>
                <a:ext cx="0" cy="76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6" name="Google Shape;926;p30"/>
              <p:cNvCxnSpPr/>
              <p:nvPr/>
            </p:nvCxnSpPr>
            <p:spPr>
              <a:xfrm rot="10800000">
                <a:off x="6686550" y="3547975"/>
                <a:ext cx="0" cy="76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27" name="Google Shape;927;p30"/>
            <p:cNvGrpSpPr/>
            <p:nvPr/>
          </p:nvGrpSpPr>
          <p:grpSpPr>
            <a:xfrm rot="2700000">
              <a:off x="6303435" y="3547907"/>
              <a:ext cx="766193" cy="766193"/>
              <a:chOff x="6303450" y="3547975"/>
              <a:chExt cx="766200" cy="766200"/>
            </a:xfrm>
          </p:grpSpPr>
          <p:cxnSp>
            <p:nvCxnSpPr>
              <p:cNvPr id="928" name="Google Shape;928;p30"/>
              <p:cNvCxnSpPr/>
              <p:nvPr/>
            </p:nvCxnSpPr>
            <p:spPr>
              <a:xfrm>
                <a:off x="6686550" y="3547975"/>
                <a:ext cx="0" cy="76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9" name="Google Shape;929;p30"/>
              <p:cNvCxnSpPr/>
              <p:nvPr/>
            </p:nvCxnSpPr>
            <p:spPr>
              <a:xfrm rot="10800000">
                <a:off x="6686550" y="3547975"/>
                <a:ext cx="0" cy="76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30" name="Google Shape;930;p30"/>
          <p:cNvSpPr/>
          <p:nvPr/>
        </p:nvSpPr>
        <p:spPr>
          <a:xfrm>
            <a:off x="11534767" y="1288867"/>
            <a:ext cx="88400" cy="8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931" name="Google Shape;931;p30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932" name="Google Shape;932;p30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3" name="Google Shape;933;p30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4" name="Google Shape;934;p30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35" name="Google Shape;935;p30"/>
          <p:cNvGrpSpPr/>
          <p:nvPr/>
        </p:nvGrpSpPr>
        <p:grpSpPr>
          <a:xfrm>
            <a:off x="595200" y="213623"/>
            <a:ext cx="353067" cy="88400"/>
            <a:chOff x="8517975" y="160217"/>
            <a:chExt cx="264800" cy="66300"/>
          </a:xfrm>
        </p:grpSpPr>
        <p:sp>
          <p:nvSpPr>
            <p:cNvPr id="936" name="Google Shape;936;p30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7" name="Google Shape;937;p30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8" name="Google Shape;938;p30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39" name="Google Shape;939;p30"/>
          <p:cNvGrpSpPr/>
          <p:nvPr/>
        </p:nvGrpSpPr>
        <p:grpSpPr>
          <a:xfrm>
            <a:off x="251910" y="6382137"/>
            <a:ext cx="44213" cy="237849"/>
            <a:chOff x="146950" y="136450"/>
            <a:chExt cx="484800" cy="2608000"/>
          </a:xfrm>
        </p:grpSpPr>
        <p:sp>
          <p:nvSpPr>
            <p:cNvPr id="940" name="Google Shape;940;p30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1" name="Google Shape;941;p30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2" name="Google Shape;942;p30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43" name="Google Shape;943;p30"/>
          <p:cNvGrpSpPr/>
          <p:nvPr/>
        </p:nvGrpSpPr>
        <p:grpSpPr>
          <a:xfrm>
            <a:off x="11534776" y="6501067"/>
            <a:ext cx="279600" cy="118933"/>
            <a:chOff x="8651082" y="4875800"/>
            <a:chExt cx="209700" cy="89200"/>
          </a:xfrm>
        </p:grpSpPr>
        <p:cxnSp>
          <p:nvCxnSpPr>
            <p:cNvPr id="944" name="Google Shape;944;p30"/>
            <p:cNvCxnSpPr/>
            <p:nvPr/>
          </p:nvCxnSpPr>
          <p:spPr>
            <a:xfrm>
              <a:off x="8755932" y="4860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5" name="Google Shape;945;p30"/>
            <p:cNvCxnSpPr/>
            <p:nvPr/>
          </p:nvCxnSpPr>
          <p:spPr>
            <a:xfrm>
              <a:off x="8755932" y="47709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9774429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3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948" name="Google Shape;948;p31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949" name="Google Shape;949;p31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0" name="Google Shape;950;p31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1" name="Google Shape;951;p31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952" name="Google Shape;952;p31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3" name="Google Shape;953;p31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54" name="Google Shape;954;p31"/>
          <p:cNvGrpSpPr/>
          <p:nvPr/>
        </p:nvGrpSpPr>
        <p:grpSpPr>
          <a:xfrm>
            <a:off x="11401726" y="798817"/>
            <a:ext cx="353135" cy="353135"/>
            <a:chOff x="151500" y="5133000"/>
            <a:chExt cx="1123200" cy="1123200"/>
          </a:xfrm>
        </p:grpSpPr>
        <p:sp>
          <p:nvSpPr>
            <p:cNvPr id="955" name="Google Shape;955;p31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cxnSp>
          <p:nvCxnSpPr>
            <p:cNvPr id="956" name="Google Shape;956;p31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7" name="Google Shape;957;p31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58" name="Google Shape;958;p31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959" name="Google Shape;959;p31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0" name="Google Shape;960;p31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961" name="Google Shape;961;p31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2" name="Google Shape;962;p31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63" name="Google Shape;963;p31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964" name="Google Shape;964;p31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5" name="Google Shape;965;p31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66" name="Google Shape;966;p31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67" name="Google Shape;967;p31"/>
          <p:cNvGrpSpPr/>
          <p:nvPr/>
        </p:nvGrpSpPr>
        <p:grpSpPr>
          <a:xfrm>
            <a:off x="11214217" y="1353819"/>
            <a:ext cx="728151" cy="488291"/>
            <a:chOff x="7145697" y="2502900"/>
            <a:chExt cx="1784100" cy="1196400"/>
          </a:xfrm>
        </p:grpSpPr>
        <p:sp>
          <p:nvSpPr>
            <p:cNvPr id="968" name="Google Shape;968;p31"/>
            <p:cNvSpPr/>
            <p:nvPr/>
          </p:nvSpPr>
          <p:spPr>
            <a:xfrm rot="5400000">
              <a:off x="71456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9" name="Google Shape;969;p31"/>
            <p:cNvSpPr/>
            <p:nvPr/>
          </p:nvSpPr>
          <p:spPr>
            <a:xfrm rot="10800000">
              <a:off x="77333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70" name="Google Shape;970;p31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971" name="Google Shape;971;p31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2" name="Google Shape;972;p31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3" name="Google Shape;973;p31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74" name="Google Shape;974;p31"/>
          <p:cNvGrpSpPr/>
          <p:nvPr/>
        </p:nvGrpSpPr>
        <p:grpSpPr>
          <a:xfrm>
            <a:off x="595200" y="213623"/>
            <a:ext cx="353067" cy="88400"/>
            <a:chOff x="8517975" y="160217"/>
            <a:chExt cx="264800" cy="66300"/>
          </a:xfrm>
        </p:grpSpPr>
        <p:sp>
          <p:nvSpPr>
            <p:cNvPr id="975" name="Google Shape;975;p31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6" name="Google Shape;976;p31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7" name="Google Shape;977;p31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978" name="Google Shape;978;p31"/>
          <p:cNvCxnSpPr/>
          <p:nvPr/>
        </p:nvCxnSpPr>
        <p:spPr>
          <a:xfrm rot="10800000">
            <a:off x="2641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79" name="Google Shape;979;p31"/>
          <p:cNvGrpSpPr/>
          <p:nvPr/>
        </p:nvGrpSpPr>
        <p:grpSpPr>
          <a:xfrm>
            <a:off x="482236" y="5220534"/>
            <a:ext cx="237545" cy="237545"/>
            <a:chOff x="7505300" y="388375"/>
            <a:chExt cx="412500" cy="412500"/>
          </a:xfrm>
        </p:grpSpPr>
        <p:sp>
          <p:nvSpPr>
            <p:cNvPr id="980" name="Google Shape;980;p31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1" name="Google Shape;981;p31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2" name="Google Shape;982;p31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3" name="Google Shape;983;p31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4" name="Google Shape;984;p31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5" name="Google Shape;985;p31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86" name="Google Shape;986;p31"/>
          <p:cNvGrpSpPr/>
          <p:nvPr/>
        </p:nvGrpSpPr>
        <p:grpSpPr>
          <a:xfrm>
            <a:off x="544032" y="5759504"/>
            <a:ext cx="114304" cy="176329"/>
            <a:chOff x="770225" y="422500"/>
            <a:chExt cx="154800" cy="238800"/>
          </a:xfrm>
        </p:grpSpPr>
        <p:cxnSp>
          <p:nvCxnSpPr>
            <p:cNvPr id="987" name="Google Shape;987;p31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8" name="Google Shape;988;p31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9" name="Google Shape;989;p31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0" name="Google Shape;990;p31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1" name="Google Shape;991;p31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2" name="Google Shape;992;p31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93" name="Google Shape;993;p31"/>
          <p:cNvGrpSpPr/>
          <p:nvPr/>
        </p:nvGrpSpPr>
        <p:grpSpPr>
          <a:xfrm>
            <a:off x="544025" y="6274817"/>
            <a:ext cx="114299" cy="121288"/>
            <a:chOff x="4272250" y="283425"/>
            <a:chExt cx="2060675" cy="2186688"/>
          </a:xfrm>
        </p:grpSpPr>
        <p:sp>
          <p:nvSpPr>
            <p:cNvPr id="994" name="Google Shape;994;p31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218604192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3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000" name="Google Shape;1000;p32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1" name="Google Shape;1001;p32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02" name="Google Shape;1002;p32"/>
          <p:cNvGrpSpPr/>
          <p:nvPr/>
        </p:nvGrpSpPr>
        <p:grpSpPr>
          <a:xfrm>
            <a:off x="11459302" y="814852"/>
            <a:ext cx="237545" cy="237545"/>
            <a:chOff x="7505300" y="388375"/>
            <a:chExt cx="412500" cy="412500"/>
          </a:xfrm>
        </p:grpSpPr>
        <p:sp>
          <p:nvSpPr>
            <p:cNvPr id="1003" name="Google Shape;1003;p32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4" name="Google Shape;1004;p32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5" name="Google Shape;1005;p32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6" name="Google Shape;1006;p32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7" name="Google Shape;1007;p32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8" name="Google Shape;1008;p32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09" name="Google Shape;1009;p32"/>
          <p:cNvGrpSpPr/>
          <p:nvPr/>
        </p:nvGrpSpPr>
        <p:grpSpPr>
          <a:xfrm>
            <a:off x="11521099" y="1353820"/>
            <a:ext cx="114304" cy="176329"/>
            <a:chOff x="770225" y="422500"/>
            <a:chExt cx="154800" cy="238800"/>
          </a:xfrm>
        </p:grpSpPr>
        <p:cxnSp>
          <p:nvCxnSpPr>
            <p:cNvPr id="1010" name="Google Shape;1010;p32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1" name="Google Shape;1011;p32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2" name="Google Shape;1012;p32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3" name="Google Shape;1013;p32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4" name="Google Shape;1014;p32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5" name="Google Shape;1015;p32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16" name="Google Shape;1016;p32"/>
          <p:cNvGrpSpPr/>
          <p:nvPr/>
        </p:nvGrpSpPr>
        <p:grpSpPr>
          <a:xfrm>
            <a:off x="11521092" y="1869135"/>
            <a:ext cx="114299" cy="121288"/>
            <a:chOff x="4272250" y="283425"/>
            <a:chExt cx="2060675" cy="2186688"/>
          </a:xfrm>
        </p:grpSpPr>
        <p:sp>
          <p:nvSpPr>
            <p:cNvPr id="1017" name="Google Shape;1017;p32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8" name="Google Shape;1018;p32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21" name="Google Shape;1021;p32"/>
          <p:cNvGrpSpPr/>
          <p:nvPr/>
        </p:nvGrpSpPr>
        <p:grpSpPr>
          <a:xfrm>
            <a:off x="11534776" y="6501067"/>
            <a:ext cx="279600" cy="118933"/>
            <a:chOff x="8651082" y="4875800"/>
            <a:chExt cx="209700" cy="89200"/>
          </a:xfrm>
        </p:grpSpPr>
        <p:cxnSp>
          <p:nvCxnSpPr>
            <p:cNvPr id="1022" name="Google Shape;1022;p32"/>
            <p:cNvCxnSpPr/>
            <p:nvPr/>
          </p:nvCxnSpPr>
          <p:spPr>
            <a:xfrm>
              <a:off x="8755932" y="4860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3" name="Google Shape;1023;p32"/>
            <p:cNvCxnSpPr/>
            <p:nvPr/>
          </p:nvCxnSpPr>
          <p:spPr>
            <a:xfrm>
              <a:off x="8755932" y="47709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24" name="Google Shape;1024;p32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1025" name="Google Shape;1025;p32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28" name="Google Shape;1028;p32"/>
          <p:cNvGrpSpPr/>
          <p:nvPr/>
        </p:nvGrpSpPr>
        <p:grpSpPr>
          <a:xfrm>
            <a:off x="595200" y="213623"/>
            <a:ext cx="353067" cy="88400"/>
            <a:chOff x="8517975" y="160217"/>
            <a:chExt cx="264800" cy="66300"/>
          </a:xfrm>
        </p:grpSpPr>
        <p:sp>
          <p:nvSpPr>
            <p:cNvPr id="1029" name="Google Shape;1029;p32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5509794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3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034" name="Google Shape;1034;p33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1035" name="Google Shape;1035;p33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6" name="Google Shape;1036;p33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7" name="Google Shape;1037;p33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1038" name="Google Shape;1038;p33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9" name="Google Shape;1039;p33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40" name="Google Shape;1040;p33"/>
          <p:cNvGrpSpPr/>
          <p:nvPr/>
        </p:nvGrpSpPr>
        <p:grpSpPr>
          <a:xfrm>
            <a:off x="11401726" y="798817"/>
            <a:ext cx="353135" cy="353135"/>
            <a:chOff x="151500" y="5133000"/>
            <a:chExt cx="1123200" cy="1123200"/>
          </a:xfrm>
        </p:grpSpPr>
        <p:sp>
          <p:nvSpPr>
            <p:cNvPr id="1041" name="Google Shape;1041;p33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cxnSp>
          <p:nvCxnSpPr>
            <p:cNvPr id="1042" name="Google Shape;1042;p33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3" name="Google Shape;1043;p33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44" name="Google Shape;1044;p33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1045" name="Google Shape;1045;p33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6" name="Google Shape;1046;p33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47" name="Google Shape;1047;p33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8" name="Google Shape;1048;p33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49" name="Google Shape;1049;p33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1050" name="Google Shape;1050;p33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1" name="Google Shape;1051;p33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052" name="Google Shape;1052;p33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1053" name="Google Shape;1053;p33"/>
          <p:cNvCxnSpPr/>
          <p:nvPr/>
        </p:nvCxnSpPr>
        <p:spPr>
          <a:xfrm>
            <a:off x="11574833" y="2603233"/>
            <a:ext cx="0" cy="321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54" name="Google Shape;1054;p33"/>
          <p:cNvGrpSpPr/>
          <p:nvPr/>
        </p:nvGrpSpPr>
        <p:grpSpPr>
          <a:xfrm>
            <a:off x="11081107" y="5739116"/>
            <a:ext cx="994279" cy="1006905"/>
            <a:chOff x="5353065" y="3400900"/>
            <a:chExt cx="1358057" cy="1375303"/>
          </a:xfrm>
        </p:grpSpPr>
        <p:sp>
          <p:nvSpPr>
            <p:cNvPr id="1055" name="Google Shape;1055;p33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056" name="Google Shape;1056;p33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1057" name="Google Shape;1057;p33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058" name="Google Shape;1058;p33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059" name="Google Shape;1059;p33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  <p:grpSp>
            <p:nvGrpSpPr>
              <p:cNvPr id="1060" name="Google Shape;1060;p33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061" name="Google Shape;1061;p33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062" name="Google Shape;1062;p33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</p:grpSp>
      </p:grpSp>
      <p:grpSp>
        <p:nvGrpSpPr>
          <p:cNvPr id="1063" name="Google Shape;1063;p33"/>
          <p:cNvGrpSpPr/>
          <p:nvPr/>
        </p:nvGrpSpPr>
        <p:grpSpPr>
          <a:xfrm>
            <a:off x="11214217" y="1353819"/>
            <a:ext cx="728151" cy="488291"/>
            <a:chOff x="7145697" y="2502900"/>
            <a:chExt cx="1784100" cy="1196400"/>
          </a:xfrm>
        </p:grpSpPr>
        <p:sp>
          <p:nvSpPr>
            <p:cNvPr id="1064" name="Google Shape;1064;p33"/>
            <p:cNvSpPr/>
            <p:nvPr/>
          </p:nvSpPr>
          <p:spPr>
            <a:xfrm rot="5400000">
              <a:off x="71456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>
              <a:off x="77333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230939362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3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068" name="Google Shape;1068;p34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1069" name="Google Shape;1069;p34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0" name="Google Shape;1070;p34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1" name="Google Shape;1071;p34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72" name="Google Shape;1072;p34"/>
          <p:cNvGrpSpPr/>
          <p:nvPr/>
        </p:nvGrpSpPr>
        <p:grpSpPr>
          <a:xfrm>
            <a:off x="11401726" y="798817"/>
            <a:ext cx="353135" cy="353135"/>
            <a:chOff x="151500" y="5133000"/>
            <a:chExt cx="1123200" cy="1123200"/>
          </a:xfrm>
        </p:grpSpPr>
        <p:sp>
          <p:nvSpPr>
            <p:cNvPr id="1073" name="Google Shape;1073;p34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cxnSp>
          <p:nvCxnSpPr>
            <p:cNvPr id="1074" name="Google Shape;1074;p34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5" name="Google Shape;1075;p34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76" name="Google Shape;1076;p34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1077" name="Google Shape;1077;p34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34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79" name="Google Shape;1079;p34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0" name="Google Shape;1080;p34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81" name="Google Shape;1081;p34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1082" name="Google Shape;1082;p34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34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084" name="Google Shape;1084;p34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85" name="Google Shape;1085;p34"/>
          <p:cNvGrpSpPr/>
          <p:nvPr/>
        </p:nvGrpSpPr>
        <p:grpSpPr>
          <a:xfrm>
            <a:off x="11534776" y="6501067"/>
            <a:ext cx="279600" cy="118933"/>
            <a:chOff x="8651082" y="4875800"/>
            <a:chExt cx="209700" cy="89200"/>
          </a:xfrm>
        </p:grpSpPr>
        <p:cxnSp>
          <p:nvCxnSpPr>
            <p:cNvPr id="1086" name="Google Shape;1086;p34"/>
            <p:cNvCxnSpPr/>
            <p:nvPr/>
          </p:nvCxnSpPr>
          <p:spPr>
            <a:xfrm>
              <a:off x="8755932" y="4860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7" name="Google Shape;1087;p34"/>
            <p:cNvCxnSpPr/>
            <p:nvPr/>
          </p:nvCxnSpPr>
          <p:spPr>
            <a:xfrm>
              <a:off x="8755932" y="47709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775587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9"/>
          <p:cNvSpPr txBox="1">
            <a:spLocks noGrp="1"/>
          </p:cNvSpPr>
          <p:nvPr>
            <p:ph type="title"/>
          </p:nvPr>
        </p:nvSpPr>
        <p:spPr>
          <a:xfrm>
            <a:off x="960000" y="2673433"/>
            <a:ext cx="4338800" cy="7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3" name="Google Shape;443;p19"/>
          <p:cNvSpPr txBox="1">
            <a:spLocks noGrp="1"/>
          </p:cNvSpPr>
          <p:nvPr>
            <p:ph type="subTitle" idx="1"/>
          </p:nvPr>
        </p:nvSpPr>
        <p:spPr>
          <a:xfrm>
            <a:off x="960000" y="3508567"/>
            <a:ext cx="4338800" cy="1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444" name="Google Shape;444;p19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445" name="Google Shape;445;p19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9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9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8" name="Google Shape;448;p19"/>
          <p:cNvGrpSpPr/>
          <p:nvPr/>
        </p:nvGrpSpPr>
        <p:grpSpPr>
          <a:xfrm>
            <a:off x="11534776" y="6501067"/>
            <a:ext cx="279600" cy="118933"/>
            <a:chOff x="8651082" y="4875800"/>
            <a:chExt cx="209700" cy="89200"/>
          </a:xfrm>
        </p:grpSpPr>
        <p:cxnSp>
          <p:nvCxnSpPr>
            <p:cNvPr id="449" name="Google Shape;449;p19"/>
            <p:cNvCxnSpPr/>
            <p:nvPr/>
          </p:nvCxnSpPr>
          <p:spPr>
            <a:xfrm>
              <a:off x="8755932" y="4860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9"/>
            <p:cNvCxnSpPr/>
            <p:nvPr/>
          </p:nvCxnSpPr>
          <p:spPr>
            <a:xfrm>
              <a:off x="8755932" y="47709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65889786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 only 10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3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090" name="Google Shape;1090;p35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1091" name="Google Shape;1091;p35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1094" name="Google Shape;1094;p35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5" name="Google Shape;1095;p35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96" name="Google Shape;1096;p35"/>
          <p:cNvGrpSpPr/>
          <p:nvPr/>
        </p:nvGrpSpPr>
        <p:grpSpPr>
          <a:xfrm>
            <a:off x="11401726" y="798817"/>
            <a:ext cx="353135" cy="353135"/>
            <a:chOff x="151500" y="5133000"/>
            <a:chExt cx="1123200" cy="1123200"/>
          </a:xfrm>
        </p:grpSpPr>
        <p:sp>
          <p:nvSpPr>
            <p:cNvPr id="1097" name="Google Shape;1097;p35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cxnSp>
          <p:nvCxnSpPr>
            <p:cNvPr id="1098" name="Google Shape;1098;p35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9" name="Google Shape;1099;p35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00" name="Google Shape;1100;p35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1101" name="Google Shape;1101;p35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2" name="Google Shape;1102;p35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03" name="Google Shape;1103;p35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4" name="Google Shape;1104;p35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05" name="Google Shape;1105;p35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1106" name="Google Shape;1106;p35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7" name="Google Shape;1107;p35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08" name="Google Shape;1108;p35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1109" name="Google Shape;1109;p35"/>
          <p:cNvCxnSpPr/>
          <p:nvPr/>
        </p:nvCxnSpPr>
        <p:spPr>
          <a:xfrm>
            <a:off x="11574833" y="2356300"/>
            <a:ext cx="0" cy="2822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10" name="Google Shape;1110;p35"/>
          <p:cNvGrpSpPr/>
          <p:nvPr/>
        </p:nvGrpSpPr>
        <p:grpSpPr>
          <a:xfrm>
            <a:off x="11081107" y="5739116"/>
            <a:ext cx="994279" cy="1006905"/>
            <a:chOff x="5353065" y="3400900"/>
            <a:chExt cx="1358057" cy="1375303"/>
          </a:xfrm>
        </p:grpSpPr>
        <p:sp>
          <p:nvSpPr>
            <p:cNvPr id="1111" name="Google Shape;1111;p35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112" name="Google Shape;1112;p35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1113" name="Google Shape;1113;p35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114" name="Google Shape;1114;p35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115" name="Google Shape;1115;p35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  <p:grpSp>
            <p:nvGrpSpPr>
              <p:cNvPr id="1116" name="Google Shape;1116;p35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117" name="Google Shape;1117;p35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118" name="Google Shape;1118;p35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</p:grpSp>
      </p:grpSp>
      <p:grpSp>
        <p:nvGrpSpPr>
          <p:cNvPr id="1119" name="Google Shape;1119;p35"/>
          <p:cNvGrpSpPr/>
          <p:nvPr/>
        </p:nvGrpSpPr>
        <p:grpSpPr>
          <a:xfrm>
            <a:off x="11214217" y="1353819"/>
            <a:ext cx="728151" cy="488291"/>
            <a:chOff x="7145697" y="2502900"/>
            <a:chExt cx="1784100" cy="1196400"/>
          </a:xfrm>
        </p:grpSpPr>
        <p:sp>
          <p:nvSpPr>
            <p:cNvPr id="1120" name="Google Shape;1120;p35"/>
            <p:cNvSpPr/>
            <p:nvPr/>
          </p:nvSpPr>
          <p:spPr>
            <a:xfrm rot="5400000">
              <a:off x="71456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1" name="Google Shape;1121;p35"/>
            <p:cNvSpPr/>
            <p:nvPr/>
          </p:nvSpPr>
          <p:spPr>
            <a:xfrm rot="10800000">
              <a:off x="77333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208690416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36"/>
          <p:cNvSpPr txBox="1">
            <a:spLocks noGrp="1"/>
          </p:cNvSpPr>
          <p:nvPr>
            <p:ph type="title" hasCustomPrompt="1"/>
          </p:nvPr>
        </p:nvSpPr>
        <p:spPr>
          <a:xfrm>
            <a:off x="921600" y="1015363"/>
            <a:ext cx="5493600" cy="88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24" name="Google Shape;1124;p36"/>
          <p:cNvSpPr txBox="1">
            <a:spLocks noGrp="1"/>
          </p:cNvSpPr>
          <p:nvPr>
            <p:ph type="subTitle" idx="1"/>
          </p:nvPr>
        </p:nvSpPr>
        <p:spPr>
          <a:xfrm>
            <a:off x="921600" y="1909541"/>
            <a:ext cx="5493600" cy="49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25" name="Google Shape;1125;p36"/>
          <p:cNvSpPr txBox="1">
            <a:spLocks noGrp="1"/>
          </p:cNvSpPr>
          <p:nvPr>
            <p:ph type="title" idx="2" hasCustomPrompt="1"/>
          </p:nvPr>
        </p:nvSpPr>
        <p:spPr>
          <a:xfrm>
            <a:off x="921600" y="2730085"/>
            <a:ext cx="5493600" cy="88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26" name="Google Shape;1126;p36"/>
          <p:cNvSpPr txBox="1">
            <a:spLocks noGrp="1"/>
          </p:cNvSpPr>
          <p:nvPr>
            <p:ph type="subTitle" idx="3"/>
          </p:nvPr>
        </p:nvSpPr>
        <p:spPr>
          <a:xfrm>
            <a:off x="921600" y="3630889"/>
            <a:ext cx="5493600" cy="49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27" name="Google Shape;1127;p36"/>
          <p:cNvSpPr txBox="1">
            <a:spLocks noGrp="1"/>
          </p:cNvSpPr>
          <p:nvPr>
            <p:ph type="title" idx="4" hasCustomPrompt="1"/>
          </p:nvPr>
        </p:nvSpPr>
        <p:spPr>
          <a:xfrm>
            <a:off x="921600" y="4457299"/>
            <a:ext cx="5493600" cy="88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28" name="Google Shape;1128;p36"/>
          <p:cNvSpPr txBox="1">
            <a:spLocks noGrp="1"/>
          </p:cNvSpPr>
          <p:nvPr>
            <p:ph type="subTitle" idx="5"/>
          </p:nvPr>
        </p:nvSpPr>
        <p:spPr>
          <a:xfrm>
            <a:off x="921600" y="5352237"/>
            <a:ext cx="5493600" cy="49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129" name="Google Shape;1129;p36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1130" name="Google Shape;1130;p36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1" name="Google Shape;1131;p36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2" name="Google Shape;1132;p36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33" name="Google Shape;1133;p36"/>
          <p:cNvGrpSpPr/>
          <p:nvPr/>
        </p:nvGrpSpPr>
        <p:grpSpPr>
          <a:xfrm>
            <a:off x="11081107" y="5739116"/>
            <a:ext cx="994279" cy="1006905"/>
            <a:chOff x="5353065" y="3400900"/>
            <a:chExt cx="1358057" cy="1375303"/>
          </a:xfrm>
        </p:grpSpPr>
        <p:sp>
          <p:nvSpPr>
            <p:cNvPr id="1134" name="Google Shape;1134;p36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135" name="Google Shape;1135;p36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1136" name="Google Shape;1136;p36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137" name="Google Shape;1137;p36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138" name="Google Shape;1138;p36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  <p:grpSp>
            <p:nvGrpSpPr>
              <p:cNvPr id="1139" name="Google Shape;1139;p36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140" name="Google Shape;1140;p36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141" name="Google Shape;1141;p36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</p:grpSp>
      </p:grpSp>
      <p:grpSp>
        <p:nvGrpSpPr>
          <p:cNvPr id="1142" name="Google Shape;1142;p36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1143" name="Google Shape;1143;p36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4" name="Google Shape;1144;p36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46" name="Google Shape;1146;p36"/>
          <p:cNvGrpSpPr/>
          <p:nvPr/>
        </p:nvGrpSpPr>
        <p:grpSpPr>
          <a:xfrm>
            <a:off x="595200" y="213623"/>
            <a:ext cx="353067" cy="88400"/>
            <a:chOff x="8517975" y="160217"/>
            <a:chExt cx="264800" cy="66300"/>
          </a:xfrm>
        </p:grpSpPr>
        <p:sp>
          <p:nvSpPr>
            <p:cNvPr id="1147" name="Google Shape;1147;p36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8" name="Google Shape;1148;p36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9" name="Google Shape;1149;p36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9223826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37"/>
          <p:cNvSpPr txBox="1">
            <a:spLocks noGrp="1"/>
          </p:cNvSpPr>
          <p:nvPr>
            <p:ph type="title"/>
          </p:nvPr>
        </p:nvSpPr>
        <p:spPr>
          <a:xfrm>
            <a:off x="2762184" y="3768400"/>
            <a:ext cx="31780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52" name="Google Shape;1152;p37"/>
          <p:cNvSpPr txBox="1">
            <a:spLocks noGrp="1"/>
          </p:cNvSpPr>
          <p:nvPr>
            <p:ph type="subTitle" idx="1"/>
          </p:nvPr>
        </p:nvSpPr>
        <p:spPr>
          <a:xfrm>
            <a:off x="2762184" y="4550433"/>
            <a:ext cx="31780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53" name="Google Shape;1153;p37"/>
          <p:cNvSpPr txBox="1">
            <a:spLocks noGrp="1"/>
          </p:cNvSpPr>
          <p:nvPr>
            <p:ph type="title" idx="2"/>
          </p:nvPr>
        </p:nvSpPr>
        <p:spPr>
          <a:xfrm>
            <a:off x="8054015" y="3768400"/>
            <a:ext cx="31780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54" name="Google Shape;1154;p37"/>
          <p:cNvSpPr txBox="1">
            <a:spLocks noGrp="1"/>
          </p:cNvSpPr>
          <p:nvPr>
            <p:ph type="subTitle" idx="3"/>
          </p:nvPr>
        </p:nvSpPr>
        <p:spPr>
          <a:xfrm>
            <a:off x="8054015" y="4550433"/>
            <a:ext cx="31780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55" name="Google Shape;1155;p37"/>
          <p:cNvSpPr txBox="1">
            <a:spLocks noGrp="1"/>
          </p:cNvSpPr>
          <p:nvPr>
            <p:ph type="title" idx="4" hasCustomPrompt="1"/>
          </p:nvPr>
        </p:nvSpPr>
        <p:spPr>
          <a:xfrm>
            <a:off x="2762207" y="2743200"/>
            <a:ext cx="31780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56" name="Google Shape;1156;p37"/>
          <p:cNvSpPr txBox="1">
            <a:spLocks noGrp="1"/>
          </p:cNvSpPr>
          <p:nvPr>
            <p:ph type="title" idx="5" hasCustomPrompt="1"/>
          </p:nvPr>
        </p:nvSpPr>
        <p:spPr>
          <a:xfrm>
            <a:off x="8054007" y="2743200"/>
            <a:ext cx="31780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57" name="Google Shape;1157;p37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158" name="Google Shape;1158;p37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1159" name="Google Shape;1159;p37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0" name="Google Shape;1160;p37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1" name="Google Shape;1161;p37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1162" name="Google Shape;1162;p37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3" name="Google Shape;1163;p37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64" name="Google Shape;1164;p37"/>
          <p:cNvGrpSpPr/>
          <p:nvPr/>
        </p:nvGrpSpPr>
        <p:grpSpPr>
          <a:xfrm>
            <a:off x="11459302" y="814852"/>
            <a:ext cx="237545" cy="237545"/>
            <a:chOff x="7505300" y="388375"/>
            <a:chExt cx="412500" cy="412500"/>
          </a:xfrm>
        </p:grpSpPr>
        <p:sp>
          <p:nvSpPr>
            <p:cNvPr id="1165" name="Google Shape;1165;p37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6" name="Google Shape;1166;p37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7" name="Google Shape;1167;p37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8" name="Google Shape;1168;p37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9" name="Google Shape;1169;p37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0" name="Google Shape;1170;p37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71" name="Google Shape;1171;p37"/>
          <p:cNvGrpSpPr/>
          <p:nvPr/>
        </p:nvGrpSpPr>
        <p:grpSpPr>
          <a:xfrm>
            <a:off x="11521099" y="1353820"/>
            <a:ext cx="114304" cy="176329"/>
            <a:chOff x="770225" y="422500"/>
            <a:chExt cx="154800" cy="238800"/>
          </a:xfrm>
        </p:grpSpPr>
        <p:cxnSp>
          <p:nvCxnSpPr>
            <p:cNvPr id="1172" name="Google Shape;1172;p37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3" name="Google Shape;1173;p37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4" name="Google Shape;1174;p37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5" name="Google Shape;1175;p37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6" name="Google Shape;1176;p37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7" name="Google Shape;1177;p37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78" name="Google Shape;1178;p37"/>
          <p:cNvGrpSpPr/>
          <p:nvPr/>
        </p:nvGrpSpPr>
        <p:grpSpPr>
          <a:xfrm>
            <a:off x="11521092" y="1869135"/>
            <a:ext cx="114299" cy="121288"/>
            <a:chOff x="4272250" y="283425"/>
            <a:chExt cx="2060675" cy="2186688"/>
          </a:xfrm>
        </p:grpSpPr>
        <p:sp>
          <p:nvSpPr>
            <p:cNvPr id="1179" name="Google Shape;1179;p37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0" name="Google Shape;1180;p37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1" name="Google Shape;1181;p37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2" name="Google Shape;1182;p37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3" name="Google Shape;1183;p37"/>
          <p:cNvGrpSpPr/>
          <p:nvPr/>
        </p:nvGrpSpPr>
        <p:grpSpPr>
          <a:xfrm>
            <a:off x="236835" y="5873678"/>
            <a:ext cx="728100" cy="737345"/>
            <a:chOff x="5353065" y="3400900"/>
            <a:chExt cx="1358057" cy="1375303"/>
          </a:xfrm>
        </p:grpSpPr>
        <p:sp>
          <p:nvSpPr>
            <p:cNvPr id="1184" name="Google Shape;1184;p37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185" name="Google Shape;1185;p37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1186" name="Google Shape;1186;p37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187" name="Google Shape;1187;p37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188" name="Google Shape;1188;p37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  <p:grpSp>
            <p:nvGrpSpPr>
              <p:cNvPr id="1189" name="Google Shape;1189;p37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190" name="Google Shape;1190;p37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191" name="Google Shape;1191;p37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</p:grpSp>
      </p:grpSp>
      <p:grpSp>
        <p:nvGrpSpPr>
          <p:cNvPr id="1192" name="Google Shape;1192;p37"/>
          <p:cNvGrpSpPr/>
          <p:nvPr/>
        </p:nvGrpSpPr>
        <p:grpSpPr>
          <a:xfrm>
            <a:off x="424661" y="5168117"/>
            <a:ext cx="353135" cy="353135"/>
            <a:chOff x="151500" y="5133000"/>
            <a:chExt cx="1123200" cy="1123200"/>
          </a:xfrm>
        </p:grpSpPr>
        <p:sp>
          <p:nvSpPr>
            <p:cNvPr id="1193" name="Google Shape;1193;p37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cxnSp>
          <p:nvCxnSpPr>
            <p:cNvPr id="1194" name="Google Shape;1194;p37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5" name="Google Shape;1195;p37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96" name="Google Shape;1196;p37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1197" name="Google Shape;1197;p37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8" name="Google Shape;1198;p37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99" name="Google Shape;1199;p37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0" name="Google Shape;1200;p37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201" name="Google Shape;1201;p37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1202" name="Google Shape;1202;p37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3" name="Google Shape;1203;p37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204" name="Google Shape;1204;p37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05" name="Google Shape;1205;p37"/>
          <p:cNvGrpSpPr/>
          <p:nvPr/>
        </p:nvGrpSpPr>
        <p:grpSpPr>
          <a:xfrm>
            <a:off x="556599" y="5707020"/>
            <a:ext cx="114304" cy="176329"/>
            <a:chOff x="770225" y="422500"/>
            <a:chExt cx="154800" cy="238800"/>
          </a:xfrm>
        </p:grpSpPr>
        <p:cxnSp>
          <p:nvCxnSpPr>
            <p:cNvPr id="1206" name="Google Shape;1206;p37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7" name="Google Shape;1207;p37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8" name="Google Shape;1208;p37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9" name="Google Shape;1209;p37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0" name="Google Shape;1210;p37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1" name="Google Shape;1211;p37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57127919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38"/>
          <p:cNvSpPr txBox="1">
            <a:spLocks noGrp="1"/>
          </p:cNvSpPr>
          <p:nvPr>
            <p:ph type="title"/>
          </p:nvPr>
        </p:nvSpPr>
        <p:spPr>
          <a:xfrm>
            <a:off x="5343200" y="2905033"/>
            <a:ext cx="5898000" cy="1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14" name="Google Shape;1214;p38"/>
          <p:cNvSpPr txBox="1">
            <a:spLocks noGrp="1"/>
          </p:cNvSpPr>
          <p:nvPr>
            <p:ph type="title" idx="2" hasCustomPrompt="1"/>
          </p:nvPr>
        </p:nvSpPr>
        <p:spPr>
          <a:xfrm>
            <a:off x="5343200" y="1626167"/>
            <a:ext cx="5898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15" name="Google Shape;1215;p38"/>
          <p:cNvSpPr txBox="1">
            <a:spLocks noGrp="1"/>
          </p:cNvSpPr>
          <p:nvPr>
            <p:ph type="subTitle" idx="1"/>
          </p:nvPr>
        </p:nvSpPr>
        <p:spPr>
          <a:xfrm>
            <a:off x="5343200" y="4693367"/>
            <a:ext cx="5898000" cy="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216" name="Google Shape;1216;p38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1217" name="Google Shape;1217;p38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20" name="Google Shape;1220;p38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1221" name="Google Shape;1221;p38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24" name="Google Shape;1224;p38"/>
          <p:cNvGrpSpPr/>
          <p:nvPr/>
        </p:nvGrpSpPr>
        <p:grpSpPr>
          <a:xfrm>
            <a:off x="595200" y="213623"/>
            <a:ext cx="353067" cy="88400"/>
            <a:chOff x="8517975" y="160217"/>
            <a:chExt cx="264800" cy="66300"/>
          </a:xfrm>
        </p:grpSpPr>
        <p:sp>
          <p:nvSpPr>
            <p:cNvPr id="1225" name="Google Shape;1225;p38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28" name="Google Shape;1228;p38"/>
          <p:cNvGrpSpPr/>
          <p:nvPr/>
        </p:nvGrpSpPr>
        <p:grpSpPr>
          <a:xfrm>
            <a:off x="11081107" y="5739116"/>
            <a:ext cx="994279" cy="1006905"/>
            <a:chOff x="5353065" y="3400900"/>
            <a:chExt cx="1358057" cy="1375303"/>
          </a:xfrm>
        </p:grpSpPr>
        <p:sp>
          <p:nvSpPr>
            <p:cNvPr id="1229" name="Google Shape;1229;p38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230" name="Google Shape;1230;p38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1231" name="Google Shape;1231;p38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232" name="Google Shape;1232;p38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233" name="Google Shape;1233;p38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  <p:grpSp>
            <p:nvGrpSpPr>
              <p:cNvPr id="1234" name="Google Shape;1234;p38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235" name="Google Shape;1235;p38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236" name="Google Shape;1236;p38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1971877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39"/>
          <p:cNvSpPr txBox="1">
            <a:spLocks noGrp="1"/>
          </p:cNvSpPr>
          <p:nvPr>
            <p:ph type="title"/>
          </p:nvPr>
        </p:nvSpPr>
        <p:spPr>
          <a:xfrm>
            <a:off x="960000" y="719216"/>
            <a:ext cx="57264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39" name="Google Shape;1239;p39"/>
          <p:cNvSpPr txBox="1">
            <a:spLocks noGrp="1"/>
          </p:cNvSpPr>
          <p:nvPr>
            <p:ph type="subTitle" idx="1"/>
          </p:nvPr>
        </p:nvSpPr>
        <p:spPr>
          <a:xfrm>
            <a:off x="950800" y="2029433"/>
            <a:ext cx="45796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240" name="Google Shape;1240;p39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1241" name="Google Shape;1241;p39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2" name="Google Shape;1242;p39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3" name="Google Shape;1243;p39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44" name="Google Shape;1244;p39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1245" name="Google Shape;1245;p39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6" name="Google Shape;1246;p39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48" name="Google Shape;1248;p39"/>
          <p:cNvGrpSpPr/>
          <p:nvPr/>
        </p:nvGrpSpPr>
        <p:grpSpPr>
          <a:xfrm>
            <a:off x="595200" y="213623"/>
            <a:ext cx="353067" cy="88400"/>
            <a:chOff x="8517975" y="160217"/>
            <a:chExt cx="264800" cy="66300"/>
          </a:xfrm>
        </p:grpSpPr>
        <p:sp>
          <p:nvSpPr>
            <p:cNvPr id="1249" name="Google Shape;1249;p39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0" name="Google Shape;1250;p39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1" name="Google Shape;1251;p39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252" name="Google Shape;1252;p39"/>
          <p:cNvSpPr txBox="1"/>
          <p:nvPr/>
        </p:nvSpPr>
        <p:spPr>
          <a:xfrm>
            <a:off x="960000" y="4880767"/>
            <a:ext cx="50304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67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CREDITS: This presentation template was created by </a:t>
            </a:r>
            <a:r>
              <a:rPr lang="en" sz="1467" b="1">
                <a:solidFill>
                  <a:schemeClr val="dk1"/>
                </a:solidFill>
                <a:uFill>
                  <a:noFill/>
                </a:uFill>
                <a:latin typeface="Darker Grotesque"/>
                <a:ea typeface="Darker Grotesque"/>
                <a:cs typeface="Darker Grotesque"/>
                <a:sym typeface="Darker Grotesqu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, including icons by </a:t>
            </a:r>
            <a:r>
              <a:rPr lang="en" sz="1467" b="1">
                <a:solidFill>
                  <a:schemeClr val="dk1"/>
                </a:solidFill>
                <a:uFill>
                  <a:noFill/>
                </a:uFill>
                <a:latin typeface="Darker Grotesque"/>
                <a:ea typeface="Darker Grotesque"/>
                <a:cs typeface="Darker Grotesque"/>
                <a:sym typeface="Darker Grotesq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</a:t>
            </a:r>
            <a:r>
              <a:rPr lang="en" sz="1467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and infographics &amp; images by </a:t>
            </a:r>
            <a:r>
              <a:rPr lang="en" sz="1467" b="1">
                <a:solidFill>
                  <a:schemeClr val="dk1"/>
                </a:solidFill>
                <a:uFill>
                  <a:noFill/>
                </a:uFill>
                <a:latin typeface="Darker Grotesque"/>
                <a:ea typeface="Darker Grotesque"/>
                <a:cs typeface="Darker Grotesque"/>
                <a:sym typeface="Darker Grotesq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467" b="1"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</p:spTree>
    <p:extLst>
      <p:ext uri="{BB962C8B-B14F-4D97-AF65-F5344CB8AC3E}">
        <p14:creationId xmlns:p14="http://schemas.microsoft.com/office/powerpoint/2010/main" val="54438697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4" name="Google Shape;1254;p40"/>
          <p:cNvGrpSpPr/>
          <p:nvPr/>
        </p:nvGrpSpPr>
        <p:grpSpPr>
          <a:xfrm>
            <a:off x="11055674" y="5739116"/>
            <a:ext cx="994279" cy="1006905"/>
            <a:chOff x="5353065" y="3400900"/>
            <a:chExt cx="1358057" cy="1375303"/>
          </a:xfrm>
        </p:grpSpPr>
        <p:sp>
          <p:nvSpPr>
            <p:cNvPr id="1255" name="Google Shape;1255;p40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256" name="Google Shape;1256;p40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1257" name="Google Shape;1257;p40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258" name="Google Shape;1258;p40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259" name="Google Shape;1259;p40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  <p:grpSp>
            <p:nvGrpSpPr>
              <p:cNvPr id="1260" name="Google Shape;1260;p40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261" name="Google Shape;1261;p40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262" name="Google Shape;1262;p40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</p:grpSp>
      </p:grpSp>
      <p:grpSp>
        <p:nvGrpSpPr>
          <p:cNvPr id="1263" name="Google Shape;1263;p40"/>
          <p:cNvGrpSpPr/>
          <p:nvPr/>
        </p:nvGrpSpPr>
        <p:grpSpPr>
          <a:xfrm>
            <a:off x="142041" y="5739116"/>
            <a:ext cx="994279" cy="1006905"/>
            <a:chOff x="5353065" y="3400900"/>
            <a:chExt cx="1358057" cy="1375303"/>
          </a:xfrm>
        </p:grpSpPr>
        <p:sp>
          <p:nvSpPr>
            <p:cNvPr id="1264" name="Google Shape;1264;p40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265" name="Google Shape;1265;p40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1266" name="Google Shape;1266;p40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267" name="Google Shape;1267;p40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268" name="Google Shape;1268;p40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  <p:grpSp>
            <p:nvGrpSpPr>
              <p:cNvPr id="1269" name="Google Shape;1269;p40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270" name="Google Shape;1270;p40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271" name="Google Shape;1271;p40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</p:grpSp>
      </p:grpSp>
      <p:grpSp>
        <p:nvGrpSpPr>
          <p:cNvPr id="1272" name="Google Shape;1272;p40"/>
          <p:cNvGrpSpPr/>
          <p:nvPr/>
        </p:nvGrpSpPr>
        <p:grpSpPr>
          <a:xfrm>
            <a:off x="11376259" y="4695817"/>
            <a:ext cx="353135" cy="353135"/>
            <a:chOff x="151500" y="5133000"/>
            <a:chExt cx="1123200" cy="1123200"/>
          </a:xfrm>
        </p:grpSpPr>
        <p:sp>
          <p:nvSpPr>
            <p:cNvPr id="1273" name="Google Shape;1273;p40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cxnSp>
          <p:nvCxnSpPr>
            <p:cNvPr id="1274" name="Google Shape;1274;p40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5" name="Google Shape;1275;p40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276" name="Google Shape;1276;p40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1277" name="Google Shape;1277;p40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8" name="Google Shape;1278;p40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79" name="Google Shape;1279;p40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0" name="Google Shape;1280;p40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281" name="Google Shape;1281;p40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1282" name="Google Shape;1282;p40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3" name="Google Shape;1283;p40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284" name="Google Shape;1284;p40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85" name="Google Shape;1285;p40"/>
          <p:cNvGrpSpPr/>
          <p:nvPr/>
        </p:nvGrpSpPr>
        <p:grpSpPr>
          <a:xfrm>
            <a:off x="11188750" y="5250819"/>
            <a:ext cx="728151" cy="488291"/>
            <a:chOff x="7145697" y="2502900"/>
            <a:chExt cx="1784100" cy="1196400"/>
          </a:xfrm>
        </p:grpSpPr>
        <p:sp>
          <p:nvSpPr>
            <p:cNvPr id="1286" name="Google Shape;1286;p40"/>
            <p:cNvSpPr/>
            <p:nvPr/>
          </p:nvSpPr>
          <p:spPr>
            <a:xfrm rot="5400000">
              <a:off x="71456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7" name="Google Shape;1287;p40"/>
            <p:cNvSpPr/>
            <p:nvPr/>
          </p:nvSpPr>
          <p:spPr>
            <a:xfrm rot="10800000">
              <a:off x="77333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88" name="Google Shape;1288;p40"/>
          <p:cNvGrpSpPr/>
          <p:nvPr/>
        </p:nvGrpSpPr>
        <p:grpSpPr>
          <a:xfrm>
            <a:off x="462626" y="4695817"/>
            <a:ext cx="353135" cy="353135"/>
            <a:chOff x="151500" y="5133000"/>
            <a:chExt cx="1123200" cy="1123200"/>
          </a:xfrm>
        </p:grpSpPr>
        <p:sp>
          <p:nvSpPr>
            <p:cNvPr id="1289" name="Google Shape;1289;p40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cxnSp>
          <p:nvCxnSpPr>
            <p:cNvPr id="1290" name="Google Shape;1290;p40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1" name="Google Shape;1291;p40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292" name="Google Shape;1292;p40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1293" name="Google Shape;1293;p40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4" name="Google Shape;1294;p40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5" name="Google Shape;1295;p40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6" name="Google Shape;1296;p40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297" name="Google Shape;1297;p40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1298" name="Google Shape;1298;p40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9" name="Google Shape;1299;p40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300" name="Google Shape;1300;p40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01" name="Google Shape;1301;p40"/>
          <p:cNvGrpSpPr/>
          <p:nvPr/>
        </p:nvGrpSpPr>
        <p:grpSpPr>
          <a:xfrm>
            <a:off x="275117" y="5250819"/>
            <a:ext cx="728151" cy="488291"/>
            <a:chOff x="7145697" y="2502900"/>
            <a:chExt cx="1784100" cy="1196400"/>
          </a:xfrm>
        </p:grpSpPr>
        <p:sp>
          <p:nvSpPr>
            <p:cNvPr id="1302" name="Google Shape;1302;p40"/>
            <p:cNvSpPr/>
            <p:nvPr/>
          </p:nvSpPr>
          <p:spPr>
            <a:xfrm rot="5400000">
              <a:off x="71456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3" name="Google Shape;1303;p40"/>
            <p:cNvSpPr/>
            <p:nvPr/>
          </p:nvSpPr>
          <p:spPr>
            <a:xfrm rot="10800000">
              <a:off x="77333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04" name="Google Shape;1304;p40"/>
          <p:cNvGrpSpPr/>
          <p:nvPr/>
        </p:nvGrpSpPr>
        <p:grpSpPr>
          <a:xfrm>
            <a:off x="11459302" y="814852"/>
            <a:ext cx="237545" cy="237545"/>
            <a:chOff x="7505300" y="388375"/>
            <a:chExt cx="412500" cy="412500"/>
          </a:xfrm>
        </p:grpSpPr>
        <p:sp>
          <p:nvSpPr>
            <p:cNvPr id="1305" name="Google Shape;1305;p40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6" name="Google Shape;1306;p40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7" name="Google Shape;1307;p40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8" name="Google Shape;1308;p40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9" name="Google Shape;1309;p40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0" name="Google Shape;1310;p40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11" name="Google Shape;1311;p40"/>
          <p:cNvGrpSpPr/>
          <p:nvPr/>
        </p:nvGrpSpPr>
        <p:grpSpPr>
          <a:xfrm>
            <a:off x="11521099" y="1353820"/>
            <a:ext cx="114304" cy="176329"/>
            <a:chOff x="770225" y="422500"/>
            <a:chExt cx="154800" cy="238800"/>
          </a:xfrm>
        </p:grpSpPr>
        <p:cxnSp>
          <p:nvCxnSpPr>
            <p:cNvPr id="1312" name="Google Shape;1312;p40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3" name="Google Shape;1313;p40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4" name="Google Shape;1314;p40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5" name="Google Shape;1315;p40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6" name="Google Shape;1316;p40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7" name="Google Shape;1317;p40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18" name="Google Shape;1318;p40"/>
          <p:cNvGrpSpPr/>
          <p:nvPr/>
        </p:nvGrpSpPr>
        <p:grpSpPr>
          <a:xfrm>
            <a:off x="11521092" y="1869135"/>
            <a:ext cx="114299" cy="121288"/>
            <a:chOff x="4272250" y="283425"/>
            <a:chExt cx="2060675" cy="2186688"/>
          </a:xfrm>
        </p:grpSpPr>
        <p:sp>
          <p:nvSpPr>
            <p:cNvPr id="1319" name="Google Shape;1319;p40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0" name="Google Shape;1320;p40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1" name="Google Shape;1321;p40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2" name="Google Shape;1322;p40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23" name="Google Shape;1323;p40"/>
          <p:cNvGrpSpPr/>
          <p:nvPr/>
        </p:nvGrpSpPr>
        <p:grpSpPr>
          <a:xfrm>
            <a:off x="482236" y="814852"/>
            <a:ext cx="237545" cy="237545"/>
            <a:chOff x="7505300" y="388375"/>
            <a:chExt cx="412500" cy="412500"/>
          </a:xfrm>
        </p:grpSpPr>
        <p:sp>
          <p:nvSpPr>
            <p:cNvPr id="1324" name="Google Shape;1324;p40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5" name="Google Shape;1325;p40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6" name="Google Shape;1326;p40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7" name="Google Shape;1327;p40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8" name="Google Shape;1328;p40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9" name="Google Shape;1329;p40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30" name="Google Shape;1330;p40"/>
          <p:cNvGrpSpPr/>
          <p:nvPr/>
        </p:nvGrpSpPr>
        <p:grpSpPr>
          <a:xfrm>
            <a:off x="544032" y="1353820"/>
            <a:ext cx="114304" cy="176329"/>
            <a:chOff x="770225" y="422500"/>
            <a:chExt cx="154800" cy="238800"/>
          </a:xfrm>
        </p:grpSpPr>
        <p:cxnSp>
          <p:nvCxnSpPr>
            <p:cNvPr id="1331" name="Google Shape;1331;p40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2" name="Google Shape;1332;p40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3" name="Google Shape;1333;p40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4" name="Google Shape;1334;p40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5" name="Google Shape;1335;p40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6" name="Google Shape;1336;p40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37" name="Google Shape;1337;p40"/>
          <p:cNvGrpSpPr/>
          <p:nvPr/>
        </p:nvGrpSpPr>
        <p:grpSpPr>
          <a:xfrm>
            <a:off x="544025" y="1869135"/>
            <a:ext cx="114299" cy="121288"/>
            <a:chOff x="4272250" y="283425"/>
            <a:chExt cx="2060675" cy="2186688"/>
          </a:xfrm>
        </p:grpSpPr>
        <p:sp>
          <p:nvSpPr>
            <p:cNvPr id="1338" name="Google Shape;1338;p40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9" name="Google Shape;1339;p40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0" name="Google Shape;1340;p40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1" name="Google Shape;1341;p40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45222811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3" name="Google Shape;1343;p41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1344" name="Google Shape;1344;p41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5" name="Google Shape;1345;p41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6" name="Google Shape;1346;p41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47" name="Google Shape;1347;p41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1348" name="Google Shape;1348;p41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9" name="Google Shape;1349;p41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0" name="Google Shape;1350;p41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51" name="Google Shape;1351;p41"/>
          <p:cNvGrpSpPr/>
          <p:nvPr/>
        </p:nvGrpSpPr>
        <p:grpSpPr>
          <a:xfrm>
            <a:off x="11459302" y="814852"/>
            <a:ext cx="237545" cy="237545"/>
            <a:chOff x="7505300" y="388375"/>
            <a:chExt cx="412500" cy="412500"/>
          </a:xfrm>
        </p:grpSpPr>
        <p:sp>
          <p:nvSpPr>
            <p:cNvPr id="1352" name="Google Shape;1352;p41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3" name="Google Shape;1353;p41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4" name="Google Shape;1354;p41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5" name="Google Shape;1355;p41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6" name="Google Shape;1356;p41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7" name="Google Shape;1357;p41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58" name="Google Shape;1358;p41"/>
          <p:cNvGrpSpPr/>
          <p:nvPr/>
        </p:nvGrpSpPr>
        <p:grpSpPr>
          <a:xfrm>
            <a:off x="11521099" y="1353820"/>
            <a:ext cx="114304" cy="176329"/>
            <a:chOff x="770225" y="422500"/>
            <a:chExt cx="154800" cy="238800"/>
          </a:xfrm>
        </p:grpSpPr>
        <p:cxnSp>
          <p:nvCxnSpPr>
            <p:cNvPr id="1359" name="Google Shape;1359;p41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0" name="Google Shape;1360;p41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1" name="Google Shape;1361;p41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2" name="Google Shape;1362;p41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3" name="Google Shape;1363;p41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4" name="Google Shape;1364;p41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65" name="Google Shape;1365;p41"/>
          <p:cNvGrpSpPr/>
          <p:nvPr/>
        </p:nvGrpSpPr>
        <p:grpSpPr>
          <a:xfrm>
            <a:off x="11521092" y="1869135"/>
            <a:ext cx="114299" cy="121288"/>
            <a:chOff x="4272250" y="283425"/>
            <a:chExt cx="2060675" cy="2186688"/>
          </a:xfrm>
        </p:grpSpPr>
        <p:sp>
          <p:nvSpPr>
            <p:cNvPr id="1366" name="Google Shape;1366;p41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7" name="Google Shape;1367;p41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8" name="Google Shape;1368;p41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9" name="Google Shape;1369;p41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70" name="Google Shape;1370;p41"/>
          <p:cNvGrpSpPr/>
          <p:nvPr/>
        </p:nvGrpSpPr>
        <p:grpSpPr>
          <a:xfrm>
            <a:off x="11340733" y="6005046"/>
            <a:ext cx="475039" cy="475039"/>
            <a:chOff x="151500" y="5133000"/>
            <a:chExt cx="1123200" cy="1123200"/>
          </a:xfrm>
        </p:grpSpPr>
        <p:sp>
          <p:nvSpPr>
            <p:cNvPr id="1371" name="Google Shape;1371;p41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cxnSp>
          <p:nvCxnSpPr>
            <p:cNvPr id="1372" name="Google Shape;1372;p41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3" name="Google Shape;1373;p41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74" name="Google Shape;1374;p41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1375" name="Google Shape;1375;p41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41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377" name="Google Shape;1377;p41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8" name="Google Shape;1378;p41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79" name="Google Shape;1379;p41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1380" name="Google Shape;1380;p41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41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382" name="Google Shape;1382;p41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1383" name="Google Shape;1383;p41"/>
          <p:cNvCxnSpPr/>
          <p:nvPr/>
        </p:nvCxnSpPr>
        <p:spPr>
          <a:xfrm>
            <a:off x="11574833" y="2603233"/>
            <a:ext cx="0" cy="3212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84" name="Google Shape;1384;p41"/>
          <p:cNvGrpSpPr/>
          <p:nvPr/>
        </p:nvGrpSpPr>
        <p:grpSpPr>
          <a:xfrm>
            <a:off x="595200" y="213623"/>
            <a:ext cx="353067" cy="88400"/>
            <a:chOff x="8517975" y="160217"/>
            <a:chExt cx="264800" cy="66300"/>
          </a:xfrm>
        </p:grpSpPr>
        <p:sp>
          <p:nvSpPr>
            <p:cNvPr id="1385" name="Google Shape;1385;p41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6" name="Google Shape;1386;p41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7" name="Google Shape;1387;p41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88" name="Google Shape;1388;p41"/>
          <p:cNvGrpSpPr/>
          <p:nvPr/>
        </p:nvGrpSpPr>
        <p:grpSpPr>
          <a:xfrm>
            <a:off x="482236" y="814852"/>
            <a:ext cx="237545" cy="237545"/>
            <a:chOff x="7505300" y="388375"/>
            <a:chExt cx="412500" cy="412500"/>
          </a:xfrm>
        </p:grpSpPr>
        <p:sp>
          <p:nvSpPr>
            <p:cNvPr id="1389" name="Google Shape;1389;p41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0" name="Google Shape;1390;p41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1" name="Google Shape;1391;p41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2" name="Google Shape;1392;p41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3" name="Google Shape;1393;p41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4" name="Google Shape;1394;p41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95" name="Google Shape;1395;p41"/>
          <p:cNvGrpSpPr/>
          <p:nvPr/>
        </p:nvGrpSpPr>
        <p:grpSpPr>
          <a:xfrm>
            <a:off x="544032" y="1353820"/>
            <a:ext cx="114304" cy="176329"/>
            <a:chOff x="770225" y="422500"/>
            <a:chExt cx="154800" cy="238800"/>
          </a:xfrm>
        </p:grpSpPr>
        <p:cxnSp>
          <p:nvCxnSpPr>
            <p:cNvPr id="1396" name="Google Shape;1396;p41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7" name="Google Shape;1397;p41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8" name="Google Shape;1398;p41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41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41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41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02" name="Google Shape;1402;p41"/>
          <p:cNvGrpSpPr/>
          <p:nvPr/>
        </p:nvGrpSpPr>
        <p:grpSpPr>
          <a:xfrm>
            <a:off x="544025" y="1869135"/>
            <a:ext cx="114299" cy="121288"/>
            <a:chOff x="4272250" y="283425"/>
            <a:chExt cx="2060675" cy="2186688"/>
          </a:xfrm>
        </p:grpSpPr>
        <p:sp>
          <p:nvSpPr>
            <p:cNvPr id="1403" name="Google Shape;1403;p41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4" name="Google Shape;1404;p41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5" name="Google Shape;1405;p41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6" name="Google Shape;1406;p41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407" name="Google Shape;1407;p41"/>
          <p:cNvGrpSpPr/>
          <p:nvPr/>
        </p:nvGrpSpPr>
        <p:grpSpPr>
          <a:xfrm>
            <a:off x="363666" y="6005046"/>
            <a:ext cx="475039" cy="475039"/>
            <a:chOff x="151500" y="5133000"/>
            <a:chExt cx="1123200" cy="1123200"/>
          </a:xfrm>
        </p:grpSpPr>
        <p:sp>
          <p:nvSpPr>
            <p:cNvPr id="1408" name="Google Shape;1408;p41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cxnSp>
          <p:nvCxnSpPr>
            <p:cNvPr id="1409" name="Google Shape;1409;p41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41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1" name="Google Shape;1411;p41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1412" name="Google Shape;1412;p41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3" name="Google Shape;1413;p41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14" name="Google Shape;1414;p41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5" name="Google Shape;1415;p41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6" name="Google Shape;1416;p41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1417" name="Google Shape;1417;p41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41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419" name="Google Shape;1419;p41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1420" name="Google Shape;1420;p41"/>
          <p:cNvCxnSpPr/>
          <p:nvPr/>
        </p:nvCxnSpPr>
        <p:spPr>
          <a:xfrm>
            <a:off x="597767" y="2603233"/>
            <a:ext cx="0" cy="3212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6696465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0CDD6-FFD1-9B46-BD42-3ACB01905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C5E86-F287-6F4C-8D7D-586FA2146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CE1D8-DD6F-DD4F-BCB8-DFBE261F5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7F30-BD87-D24C-8167-274D642F416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4BAED-5B94-A84F-B4B0-779CC1D01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061E7-F9F7-8C41-B031-48C4826A2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AB48F-901D-194A-9AC6-3A3D40D85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5105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20521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Title only"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44"/>
          <p:cNvSpPr txBox="1">
            <a:spLocks noGrp="1"/>
          </p:cNvSpPr>
          <p:nvPr>
            <p:ph type="title"/>
          </p:nvPr>
        </p:nvSpPr>
        <p:spPr>
          <a:xfrm>
            <a:off x="1397800" y="431800"/>
            <a:ext cx="9396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4267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0"/>
          <p:cNvSpPr txBox="1">
            <a:spLocks noGrp="1"/>
          </p:cNvSpPr>
          <p:nvPr>
            <p:ph type="body" idx="1"/>
          </p:nvPr>
        </p:nvSpPr>
        <p:spPr>
          <a:xfrm>
            <a:off x="960000" y="2044600"/>
            <a:ext cx="4958400" cy="41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3" name="Google Shape;453;p20"/>
          <p:cNvSpPr txBox="1">
            <a:spLocks noGrp="1"/>
          </p:cNvSpPr>
          <p:nvPr>
            <p:ph type="body" idx="2"/>
          </p:nvPr>
        </p:nvSpPr>
        <p:spPr>
          <a:xfrm>
            <a:off x="6273483" y="2044600"/>
            <a:ext cx="4958400" cy="41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4" name="Google Shape;454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455" name="Google Shape;455;p20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456" name="Google Shape;456;p20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20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459" name="Google Shape;459;p20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" name="Google Shape;460;p20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61" name="Google Shape;461;p20"/>
          <p:cNvGrpSpPr/>
          <p:nvPr/>
        </p:nvGrpSpPr>
        <p:grpSpPr>
          <a:xfrm>
            <a:off x="11459302" y="814852"/>
            <a:ext cx="237545" cy="237545"/>
            <a:chOff x="7505300" y="388375"/>
            <a:chExt cx="412500" cy="412500"/>
          </a:xfrm>
        </p:grpSpPr>
        <p:sp>
          <p:nvSpPr>
            <p:cNvPr id="462" name="Google Shape;462;p20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20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8" name="Google Shape;468;p20"/>
          <p:cNvGrpSpPr/>
          <p:nvPr/>
        </p:nvGrpSpPr>
        <p:grpSpPr>
          <a:xfrm>
            <a:off x="11521099" y="1353820"/>
            <a:ext cx="114304" cy="176329"/>
            <a:chOff x="770225" y="422500"/>
            <a:chExt cx="154800" cy="238800"/>
          </a:xfrm>
        </p:grpSpPr>
        <p:cxnSp>
          <p:nvCxnSpPr>
            <p:cNvPr id="469" name="Google Shape;469;p20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20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20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20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20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20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75" name="Google Shape;475;p20"/>
          <p:cNvGrpSpPr/>
          <p:nvPr/>
        </p:nvGrpSpPr>
        <p:grpSpPr>
          <a:xfrm>
            <a:off x="11521092" y="1869135"/>
            <a:ext cx="114299" cy="121288"/>
            <a:chOff x="4272250" y="283425"/>
            <a:chExt cx="2060675" cy="2186688"/>
          </a:xfrm>
        </p:grpSpPr>
        <p:sp>
          <p:nvSpPr>
            <p:cNvPr id="476" name="Google Shape;476;p20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0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0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0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20"/>
          <p:cNvGrpSpPr/>
          <p:nvPr/>
        </p:nvGrpSpPr>
        <p:grpSpPr>
          <a:xfrm>
            <a:off x="11340733" y="6005046"/>
            <a:ext cx="475039" cy="475039"/>
            <a:chOff x="151500" y="5133000"/>
            <a:chExt cx="1123200" cy="1123200"/>
          </a:xfrm>
        </p:grpSpPr>
        <p:sp>
          <p:nvSpPr>
            <p:cNvPr id="481" name="Google Shape;481;p20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482" name="Google Shape;482;p20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20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84" name="Google Shape;484;p20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485" name="Google Shape;485;p20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20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87" name="Google Shape;487;p20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20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89" name="Google Shape;489;p20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490" name="Google Shape;490;p20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20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92" name="Google Shape;492;p20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493" name="Google Shape;493;p20"/>
          <p:cNvCxnSpPr/>
          <p:nvPr/>
        </p:nvCxnSpPr>
        <p:spPr>
          <a:xfrm>
            <a:off x="11574833" y="2603233"/>
            <a:ext cx="0" cy="321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6917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960000" y="2905033"/>
            <a:ext cx="5898000" cy="1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626167"/>
            <a:ext cx="5898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960000" y="4693367"/>
            <a:ext cx="5898000" cy="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2" name="Google Shape;22;p3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23" name="Google Shape;23;p3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98375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6" name="Google Shape;496;p21"/>
          <p:cNvSpPr txBox="1">
            <a:spLocks noGrp="1"/>
          </p:cNvSpPr>
          <p:nvPr>
            <p:ph type="title" idx="2"/>
          </p:nvPr>
        </p:nvSpPr>
        <p:spPr>
          <a:xfrm>
            <a:off x="960000" y="3596600"/>
            <a:ext cx="2900400" cy="97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7" name="Google Shape;497;p21"/>
          <p:cNvSpPr txBox="1">
            <a:spLocks noGrp="1"/>
          </p:cNvSpPr>
          <p:nvPr>
            <p:ph type="subTitle" idx="1"/>
          </p:nvPr>
        </p:nvSpPr>
        <p:spPr>
          <a:xfrm>
            <a:off x="960100" y="4668884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98" name="Google Shape;498;p21"/>
          <p:cNvSpPr txBox="1">
            <a:spLocks noGrp="1"/>
          </p:cNvSpPr>
          <p:nvPr>
            <p:ph type="title" idx="3"/>
          </p:nvPr>
        </p:nvSpPr>
        <p:spPr>
          <a:xfrm>
            <a:off x="4645896" y="3596600"/>
            <a:ext cx="2900400" cy="97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9" name="Google Shape;499;p21"/>
          <p:cNvSpPr txBox="1">
            <a:spLocks noGrp="1"/>
          </p:cNvSpPr>
          <p:nvPr>
            <p:ph type="subTitle" idx="4"/>
          </p:nvPr>
        </p:nvSpPr>
        <p:spPr>
          <a:xfrm>
            <a:off x="4645895" y="4668884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00" name="Google Shape;500;p21"/>
          <p:cNvSpPr txBox="1">
            <a:spLocks noGrp="1"/>
          </p:cNvSpPr>
          <p:nvPr>
            <p:ph type="title" idx="5"/>
          </p:nvPr>
        </p:nvSpPr>
        <p:spPr>
          <a:xfrm>
            <a:off x="8331700" y="3596600"/>
            <a:ext cx="2900400" cy="97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1" name="Google Shape;501;p21"/>
          <p:cNvSpPr txBox="1">
            <a:spLocks noGrp="1"/>
          </p:cNvSpPr>
          <p:nvPr>
            <p:ph type="subTitle" idx="6"/>
          </p:nvPr>
        </p:nvSpPr>
        <p:spPr>
          <a:xfrm>
            <a:off x="8331799" y="4668884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502" name="Google Shape;502;p21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503" name="Google Shape;503;p21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1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506" name="Google Shape;506;p21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7" name="Google Shape;507;p21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08" name="Google Shape;508;p21"/>
          <p:cNvGrpSpPr/>
          <p:nvPr/>
        </p:nvGrpSpPr>
        <p:grpSpPr>
          <a:xfrm>
            <a:off x="11401726" y="798817"/>
            <a:ext cx="353135" cy="353135"/>
            <a:chOff x="151500" y="5133000"/>
            <a:chExt cx="1123200" cy="1123200"/>
          </a:xfrm>
        </p:grpSpPr>
        <p:sp>
          <p:nvSpPr>
            <p:cNvPr id="509" name="Google Shape;509;p21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510" name="Google Shape;510;p21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21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12" name="Google Shape;512;p21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513" name="Google Shape;513;p21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21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15" name="Google Shape;515;p21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21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17" name="Google Shape;517;p21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518" name="Google Shape;518;p21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21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20" name="Google Shape;520;p21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1" name="Google Shape;521;p21"/>
          <p:cNvGrpSpPr/>
          <p:nvPr/>
        </p:nvGrpSpPr>
        <p:grpSpPr>
          <a:xfrm>
            <a:off x="11081107" y="5739116"/>
            <a:ext cx="994279" cy="1006905"/>
            <a:chOff x="5353065" y="3400900"/>
            <a:chExt cx="1358057" cy="1375303"/>
          </a:xfrm>
        </p:grpSpPr>
        <p:sp>
          <p:nvSpPr>
            <p:cNvPr id="522" name="Google Shape;522;p21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23" name="Google Shape;523;p21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524" name="Google Shape;524;p21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525" name="Google Shape;525;p21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6" name="Google Shape;526;p21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27" name="Google Shape;527;p21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528" name="Google Shape;528;p21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9" name="Google Shape;529;p21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530" name="Google Shape;530;p21"/>
          <p:cNvGrpSpPr/>
          <p:nvPr/>
        </p:nvGrpSpPr>
        <p:grpSpPr>
          <a:xfrm>
            <a:off x="11214217" y="1353819"/>
            <a:ext cx="728151" cy="488291"/>
            <a:chOff x="7145697" y="2502900"/>
            <a:chExt cx="1784100" cy="1196400"/>
          </a:xfrm>
        </p:grpSpPr>
        <p:sp>
          <p:nvSpPr>
            <p:cNvPr id="531" name="Google Shape;531;p21"/>
            <p:cNvSpPr/>
            <p:nvPr/>
          </p:nvSpPr>
          <p:spPr>
            <a:xfrm rot="5400000">
              <a:off x="71456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1"/>
            <p:cNvSpPr/>
            <p:nvPr/>
          </p:nvSpPr>
          <p:spPr>
            <a:xfrm rot="10800000">
              <a:off x="77333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3" name="Google Shape;533;p21"/>
          <p:cNvGrpSpPr/>
          <p:nvPr/>
        </p:nvGrpSpPr>
        <p:grpSpPr>
          <a:xfrm rot="5400000">
            <a:off x="429537" y="6212111"/>
            <a:ext cx="474951" cy="60899"/>
            <a:chOff x="1343600" y="1175650"/>
            <a:chExt cx="517075" cy="66300"/>
          </a:xfrm>
        </p:grpSpPr>
        <p:sp>
          <p:nvSpPr>
            <p:cNvPr id="534" name="Google Shape;534;p21"/>
            <p:cNvSpPr/>
            <p:nvPr/>
          </p:nvSpPr>
          <p:spPr>
            <a:xfrm>
              <a:off x="1343600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1"/>
            <p:cNvSpPr/>
            <p:nvPr/>
          </p:nvSpPr>
          <p:spPr>
            <a:xfrm>
              <a:off x="1433755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1"/>
            <p:cNvSpPr/>
            <p:nvPr/>
          </p:nvSpPr>
          <p:spPr>
            <a:xfrm>
              <a:off x="1523910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1"/>
            <p:cNvSpPr/>
            <p:nvPr/>
          </p:nvSpPr>
          <p:spPr>
            <a:xfrm>
              <a:off x="1614065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1"/>
            <p:cNvSpPr/>
            <p:nvPr/>
          </p:nvSpPr>
          <p:spPr>
            <a:xfrm>
              <a:off x="1704220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1"/>
            <p:cNvSpPr/>
            <p:nvPr/>
          </p:nvSpPr>
          <p:spPr>
            <a:xfrm>
              <a:off x="1794375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540" name="Google Shape;540;p21"/>
          <p:cNvCxnSpPr/>
          <p:nvPr/>
        </p:nvCxnSpPr>
        <p:spPr>
          <a:xfrm>
            <a:off x="11574833" y="2603233"/>
            <a:ext cx="0" cy="321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44791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3" name="Google Shape;543;p22"/>
          <p:cNvSpPr txBox="1">
            <a:spLocks noGrp="1"/>
          </p:cNvSpPr>
          <p:nvPr>
            <p:ph type="title" idx="2"/>
          </p:nvPr>
        </p:nvSpPr>
        <p:spPr>
          <a:xfrm>
            <a:off x="960000" y="4200633"/>
            <a:ext cx="31116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4" name="Google Shape;544;p22"/>
          <p:cNvSpPr txBox="1">
            <a:spLocks noGrp="1"/>
          </p:cNvSpPr>
          <p:nvPr>
            <p:ph type="subTitle" idx="1"/>
          </p:nvPr>
        </p:nvSpPr>
        <p:spPr>
          <a:xfrm>
            <a:off x="960100" y="4978500"/>
            <a:ext cx="3111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45" name="Google Shape;545;p22"/>
          <p:cNvSpPr txBox="1">
            <a:spLocks noGrp="1"/>
          </p:cNvSpPr>
          <p:nvPr>
            <p:ph type="title" idx="3"/>
          </p:nvPr>
        </p:nvSpPr>
        <p:spPr>
          <a:xfrm>
            <a:off x="4540304" y="4200633"/>
            <a:ext cx="31116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6" name="Google Shape;546;p22"/>
          <p:cNvSpPr txBox="1">
            <a:spLocks noGrp="1"/>
          </p:cNvSpPr>
          <p:nvPr>
            <p:ph type="subTitle" idx="4"/>
          </p:nvPr>
        </p:nvSpPr>
        <p:spPr>
          <a:xfrm>
            <a:off x="4540293" y="4978500"/>
            <a:ext cx="3111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47" name="Google Shape;547;p22"/>
          <p:cNvSpPr txBox="1">
            <a:spLocks noGrp="1"/>
          </p:cNvSpPr>
          <p:nvPr>
            <p:ph type="title" idx="5"/>
          </p:nvPr>
        </p:nvSpPr>
        <p:spPr>
          <a:xfrm>
            <a:off x="8120600" y="4200633"/>
            <a:ext cx="31116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8" name="Google Shape;548;p22"/>
          <p:cNvSpPr txBox="1">
            <a:spLocks noGrp="1"/>
          </p:cNvSpPr>
          <p:nvPr>
            <p:ph type="subTitle" idx="6"/>
          </p:nvPr>
        </p:nvSpPr>
        <p:spPr>
          <a:xfrm>
            <a:off x="8120700" y="4978500"/>
            <a:ext cx="3111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549" name="Google Shape;549;p22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550" name="Google Shape;550;p22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2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2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553" name="Google Shape;553;p22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4" name="Google Shape;554;p22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55" name="Google Shape;555;p22"/>
          <p:cNvGrpSpPr/>
          <p:nvPr/>
        </p:nvGrpSpPr>
        <p:grpSpPr>
          <a:xfrm>
            <a:off x="11459302" y="814852"/>
            <a:ext cx="237545" cy="237545"/>
            <a:chOff x="7505300" y="388375"/>
            <a:chExt cx="412500" cy="412500"/>
          </a:xfrm>
        </p:grpSpPr>
        <p:sp>
          <p:nvSpPr>
            <p:cNvPr id="556" name="Google Shape;556;p22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2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2" name="Google Shape;562;p22"/>
          <p:cNvGrpSpPr/>
          <p:nvPr/>
        </p:nvGrpSpPr>
        <p:grpSpPr>
          <a:xfrm>
            <a:off x="11521099" y="1353820"/>
            <a:ext cx="114304" cy="176329"/>
            <a:chOff x="770225" y="422500"/>
            <a:chExt cx="154800" cy="238800"/>
          </a:xfrm>
        </p:grpSpPr>
        <p:cxnSp>
          <p:nvCxnSpPr>
            <p:cNvPr id="563" name="Google Shape;563;p22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22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22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22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22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22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69" name="Google Shape;569;p22"/>
          <p:cNvGrpSpPr/>
          <p:nvPr/>
        </p:nvGrpSpPr>
        <p:grpSpPr>
          <a:xfrm>
            <a:off x="11521092" y="1869135"/>
            <a:ext cx="114299" cy="121288"/>
            <a:chOff x="4272250" y="283425"/>
            <a:chExt cx="2060675" cy="2186688"/>
          </a:xfrm>
        </p:grpSpPr>
        <p:sp>
          <p:nvSpPr>
            <p:cNvPr id="570" name="Google Shape;570;p22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22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2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22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4" name="Google Shape;574;p22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575" name="Google Shape;575;p22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2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2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8" name="Google Shape;578;p22"/>
          <p:cNvGrpSpPr/>
          <p:nvPr/>
        </p:nvGrpSpPr>
        <p:grpSpPr>
          <a:xfrm>
            <a:off x="595200" y="213623"/>
            <a:ext cx="353067" cy="88400"/>
            <a:chOff x="8517975" y="160217"/>
            <a:chExt cx="264800" cy="66300"/>
          </a:xfrm>
        </p:grpSpPr>
        <p:sp>
          <p:nvSpPr>
            <p:cNvPr id="579" name="Google Shape;579;p22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22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22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2" name="Google Shape;582;p22"/>
          <p:cNvGrpSpPr/>
          <p:nvPr/>
        </p:nvGrpSpPr>
        <p:grpSpPr>
          <a:xfrm>
            <a:off x="251910" y="6382137"/>
            <a:ext cx="44213" cy="237849"/>
            <a:chOff x="146950" y="136450"/>
            <a:chExt cx="484800" cy="2608000"/>
          </a:xfrm>
        </p:grpSpPr>
        <p:sp>
          <p:nvSpPr>
            <p:cNvPr id="583" name="Google Shape;583;p22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22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6" name="Google Shape;586;p22"/>
          <p:cNvGrpSpPr/>
          <p:nvPr/>
        </p:nvGrpSpPr>
        <p:grpSpPr>
          <a:xfrm>
            <a:off x="11534776" y="6501067"/>
            <a:ext cx="279600" cy="118933"/>
            <a:chOff x="8651082" y="4875800"/>
            <a:chExt cx="209700" cy="89200"/>
          </a:xfrm>
        </p:grpSpPr>
        <p:cxnSp>
          <p:nvCxnSpPr>
            <p:cNvPr id="587" name="Google Shape;587;p22"/>
            <p:cNvCxnSpPr/>
            <p:nvPr/>
          </p:nvCxnSpPr>
          <p:spPr>
            <a:xfrm>
              <a:off x="8755932" y="4860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8" name="Google Shape;588;p22"/>
            <p:cNvCxnSpPr/>
            <p:nvPr/>
          </p:nvCxnSpPr>
          <p:spPr>
            <a:xfrm>
              <a:off x="8755932" y="47709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589645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1" name="Google Shape;591;p23"/>
          <p:cNvSpPr txBox="1">
            <a:spLocks noGrp="1"/>
          </p:cNvSpPr>
          <p:nvPr>
            <p:ph type="title" idx="2"/>
          </p:nvPr>
        </p:nvSpPr>
        <p:spPr>
          <a:xfrm>
            <a:off x="960019" y="2243800"/>
            <a:ext cx="28468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2" name="Google Shape;592;p23"/>
          <p:cNvSpPr txBox="1">
            <a:spLocks noGrp="1"/>
          </p:cNvSpPr>
          <p:nvPr>
            <p:ph type="subTitle" idx="1"/>
          </p:nvPr>
        </p:nvSpPr>
        <p:spPr>
          <a:xfrm>
            <a:off x="960019" y="3025833"/>
            <a:ext cx="28468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93" name="Google Shape;593;p23"/>
          <p:cNvSpPr txBox="1">
            <a:spLocks noGrp="1"/>
          </p:cNvSpPr>
          <p:nvPr>
            <p:ph type="title" idx="3"/>
          </p:nvPr>
        </p:nvSpPr>
        <p:spPr>
          <a:xfrm>
            <a:off x="8394411" y="2243800"/>
            <a:ext cx="28468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4" name="Google Shape;594;p23"/>
          <p:cNvSpPr txBox="1">
            <a:spLocks noGrp="1"/>
          </p:cNvSpPr>
          <p:nvPr>
            <p:ph type="subTitle" idx="4"/>
          </p:nvPr>
        </p:nvSpPr>
        <p:spPr>
          <a:xfrm>
            <a:off x="8394409" y="3025700"/>
            <a:ext cx="28468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95" name="Google Shape;595;p23"/>
          <p:cNvSpPr txBox="1">
            <a:spLocks noGrp="1"/>
          </p:cNvSpPr>
          <p:nvPr>
            <p:ph type="title" idx="5"/>
          </p:nvPr>
        </p:nvSpPr>
        <p:spPr>
          <a:xfrm>
            <a:off x="960001" y="4155000"/>
            <a:ext cx="28468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6" name="Google Shape;596;p23"/>
          <p:cNvSpPr txBox="1">
            <a:spLocks noGrp="1"/>
          </p:cNvSpPr>
          <p:nvPr>
            <p:ph type="subTitle" idx="6"/>
          </p:nvPr>
        </p:nvSpPr>
        <p:spPr>
          <a:xfrm>
            <a:off x="960019" y="4937200"/>
            <a:ext cx="28468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97" name="Google Shape;597;p23"/>
          <p:cNvSpPr txBox="1">
            <a:spLocks noGrp="1"/>
          </p:cNvSpPr>
          <p:nvPr>
            <p:ph type="title" idx="7"/>
          </p:nvPr>
        </p:nvSpPr>
        <p:spPr>
          <a:xfrm>
            <a:off x="8394400" y="4155000"/>
            <a:ext cx="28468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8" name="Google Shape;598;p23"/>
          <p:cNvSpPr txBox="1">
            <a:spLocks noGrp="1"/>
          </p:cNvSpPr>
          <p:nvPr>
            <p:ph type="subTitle" idx="8"/>
          </p:nvPr>
        </p:nvSpPr>
        <p:spPr>
          <a:xfrm>
            <a:off x="8394409" y="4937200"/>
            <a:ext cx="28468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599" name="Google Shape;599;p23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600" name="Google Shape;600;p23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3" name="Google Shape;603;p23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604" name="Google Shape;604;p23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607" name="Google Shape;607;p23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8" name="Google Shape;608;p23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09" name="Google Shape;609;p23"/>
          <p:cNvGrpSpPr/>
          <p:nvPr/>
        </p:nvGrpSpPr>
        <p:grpSpPr>
          <a:xfrm>
            <a:off x="11459302" y="814852"/>
            <a:ext cx="237545" cy="237545"/>
            <a:chOff x="7505300" y="388375"/>
            <a:chExt cx="412500" cy="412500"/>
          </a:xfrm>
        </p:grpSpPr>
        <p:sp>
          <p:nvSpPr>
            <p:cNvPr id="610" name="Google Shape;610;p23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6" name="Google Shape;616;p23"/>
          <p:cNvGrpSpPr/>
          <p:nvPr/>
        </p:nvGrpSpPr>
        <p:grpSpPr>
          <a:xfrm>
            <a:off x="11521099" y="1353820"/>
            <a:ext cx="114304" cy="176329"/>
            <a:chOff x="770225" y="422500"/>
            <a:chExt cx="154800" cy="238800"/>
          </a:xfrm>
        </p:grpSpPr>
        <p:cxnSp>
          <p:nvCxnSpPr>
            <p:cNvPr id="617" name="Google Shape;617;p23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23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23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23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23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2" name="Google Shape;622;p23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23" name="Google Shape;623;p23"/>
          <p:cNvGrpSpPr/>
          <p:nvPr/>
        </p:nvGrpSpPr>
        <p:grpSpPr>
          <a:xfrm>
            <a:off x="11521092" y="1869135"/>
            <a:ext cx="114299" cy="121288"/>
            <a:chOff x="4272250" y="283425"/>
            <a:chExt cx="2060675" cy="2186688"/>
          </a:xfrm>
        </p:grpSpPr>
        <p:sp>
          <p:nvSpPr>
            <p:cNvPr id="624" name="Google Shape;624;p23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8" name="Google Shape;628;p23"/>
          <p:cNvGrpSpPr/>
          <p:nvPr/>
        </p:nvGrpSpPr>
        <p:grpSpPr>
          <a:xfrm>
            <a:off x="11340733" y="6005046"/>
            <a:ext cx="475039" cy="475039"/>
            <a:chOff x="151500" y="5133000"/>
            <a:chExt cx="1123200" cy="1123200"/>
          </a:xfrm>
        </p:grpSpPr>
        <p:sp>
          <p:nvSpPr>
            <p:cNvPr id="629" name="Google Shape;629;p23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630" name="Google Shape;630;p23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23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32" name="Google Shape;632;p23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633" name="Google Shape;633;p23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4" name="Google Shape;634;p23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35" name="Google Shape;635;p23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23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37" name="Google Shape;637;p23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638" name="Google Shape;638;p23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9" name="Google Shape;639;p23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40" name="Google Shape;640;p23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641" name="Google Shape;641;p23"/>
          <p:cNvCxnSpPr/>
          <p:nvPr/>
        </p:nvCxnSpPr>
        <p:spPr>
          <a:xfrm>
            <a:off x="11574833" y="2603233"/>
            <a:ext cx="0" cy="321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42" name="Google Shape;642;p23"/>
          <p:cNvGrpSpPr/>
          <p:nvPr/>
        </p:nvGrpSpPr>
        <p:grpSpPr>
          <a:xfrm>
            <a:off x="595200" y="213623"/>
            <a:ext cx="353067" cy="88400"/>
            <a:chOff x="8517975" y="160217"/>
            <a:chExt cx="264800" cy="66300"/>
          </a:xfrm>
        </p:grpSpPr>
        <p:sp>
          <p:nvSpPr>
            <p:cNvPr id="643" name="Google Shape;643;p23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23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6" name="Google Shape;646;p23"/>
          <p:cNvGrpSpPr/>
          <p:nvPr/>
        </p:nvGrpSpPr>
        <p:grpSpPr>
          <a:xfrm>
            <a:off x="482236" y="814852"/>
            <a:ext cx="237545" cy="237545"/>
            <a:chOff x="7505300" y="388375"/>
            <a:chExt cx="412500" cy="412500"/>
          </a:xfrm>
        </p:grpSpPr>
        <p:sp>
          <p:nvSpPr>
            <p:cNvPr id="647" name="Google Shape;647;p23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23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23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23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23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3" name="Google Shape;653;p23"/>
          <p:cNvGrpSpPr/>
          <p:nvPr/>
        </p:nvGrpSpPr>
        <p:grpSpPr>
          <a:xfrm>
            <a:off x="544032" y="1353820"/>
            <a:ext cx="114304" cy="176329"/>
            <a:chOff x="770225" y="422500"/>
            <a:chExt cx="154800" cy="238800"/>
          </a:xfrm>
        </p:grpSpPr>
        <p:cxnSp>
          <p:nvCxnSpPr>
            <p:cNvPr id="654" name="Google Shape;654;p23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23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Google Shape;656;p23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7" name="Google Shape;657;p23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8" name="Google Shape;658;p23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9" name="Google Shape;659;p23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60" name="Google Shape;660;p23"/>
          <p:cNvGrpSpPr/>
          <p:nvPr/>
        </p:nvGrpSpPr>
        <p:grpSpPr>
          <a:xfrm>
            <a:off x="544025" y="1869135"/>
            <a:ext cx="114299" cy="121288"/>
            <a:chOff x="4272250" y="283425"/>
            <a:chExt cx="2060675" cy="2186688"/>
          </a:xfrm>
        </p:grpSpPr>
        <p:sp>
          <p:nvSpPr>
            <p:cNvPr id="661" name="Google Shape;661;p23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23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23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23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5" name="Google Shape;665;p23"/>
          <p:cNvGrpSpPr/>
          <p:nvPr/>
        </p:nvGrpSpPr>
        <p:grpSpPr>
          <a:xfrm>
            <a:off x="363666" y="6005046"/>
            <a:ext cx="475039" cy="475039"/>
            <a:chOff x="151500" y="5133000"/>
            <a:chExt cx="1123200" cy="1123200"/>
          </a:xfrm>
        </p:grpSpPr>
        <p:sp>
          <p:nvSpPr>
            <p:cNvPr id="666" name="Google Shape;666;p23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667" name="Google Shape;667;p23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8" name="Google Shape;668;p23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69" name="Google Shape;669;p23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670" name="Google Shape;670;p23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1" name="Google Shape;671;p23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72" name="Google Shape;672;p23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3" name="Google Shape;673;p23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74" name="Google Shape;674;p23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675" name="Google Shape;675;p23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6" name="Google Shape;676;p23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77" name="Google Shape;677;p23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678" name="Google Shape;678;p23"/>
          <p:cNvCxnSpPr/>
          <p:nvPr/>
        </p:nvCxnSpPr>
        <p:spPr>
          <a:xfrm>
            <a:off x="597767" y="2603233"/>
            <a:ext cx="0" cy="321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61352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81" name="Google Shape;681;p24"/>
          <p:cNvSpPr txBox="1">
            <a:spLocks noGrp="1"/>
          </p:cNvSpPr>
          <p:nvPr>
            <p:ph type="title" idx="2"/>
          </p:nvPr>
        </p:nvSpPr>
        <p:spPr>
          <a:xfrm>
            <a:off x="950584" y="2243800"/>
            <a:ext cx="31780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82" name="Google Shape;682;p24"/>
          <p:cNvSpPr txBox="1">
            <a:spLocks noGrp="1"/>
          </p:cNvSpPr>
          <p:nvPr>
            <p:ph type="subTitle" idx="1"/>
          </p:nvPr>
        </p:nvSpPr>
        <p:spPr>
          <a:xfrm>
            <a:off x="950584" y="3025833"/>
            <a:ext cx="31780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83" name="Google Shape;683;p24"/>
          <p:cNvSpPr txBox="1">
            <a:spLocks noGrp="1"/>
          </p:cNvSpPr>
          <p:nvPr>
            <p:ph type="title" idx="3"/>
          </p:nvPr>
        </p:nvSpPr>
        <p:spPr>
          <a:xfrm>
            <a:off x="4506785" y="2243800"/>
            <a:ext cx="31780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84" name="Google Shape;684;p24"/>
          <p:cNvSpPr txBox="1">
            <a:spLocks noGrp="1"/>
          </p:cNvSpPr>
          <p:nvPr>
            <p:ph type="subTitle" idx="4"/>
          </p:nvPr>
        </p:nvSpPr>
        <p:spPr>
          <a:xfrm>
            <a:off x="4506785" y="3025833"/>
            <a:ext cx="31780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85" name="Google Shape;685;p24"/>
          <p:cNvSpPr txBox="1">
            <a:spLocks noGrp="1"/>
          </p:cNvSpPr>
          <p:nvPr>
            <p:ph type="title" idx="5"/>
          </p:nvPr>
        </p:nvSpPr>
        <p:spPr>
          <a:xfrm>
            <a:off x="950584" y="4710367"/>
            <a:ext cx="31780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86" name="Google Shape;686;p24"/>
          <p:cNvSpPr txBox="1">
            <a:spLocks noGrp="1"/>
          </p:cNvSpPr>
          <p:nvPr>
            <p:ph type="subTitle" idx="6"/>
          </p:nvPr>
        </p:nvSpPr>
        <p:spPr>
          <a:xfrm>
            <a:off x="950584" y="5492400"/>
            <a:ext cx="31780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87" name="Google Shape;687;p24"/>
          <p:cNvSpPr txBox="1">
            <a:spLocks noGrp="1"/>
          </p:cNvSpPr>
          <p:nvPr>
            <p:ph type="title" idx="7"/>
          </p:nvPr>
        </p:nvSpPr>
        <p:spPr>
          <a:xfrm>
            <a:off x="4506781" y="4710367"/>
            <a:ext cx="31780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88" name="Google Shape;688;p24"/>
          <p:cNvSpPr txBox="1">
            <a:spLocks noGrp="1"/>
          </p:cNvSpPr>
          <p:nvPr>
            <p:ph type="subTitle" idx="8"/>
          </p:nvPr>
        </p:nvSpPr>
        <p:spPr>
          <a:xfrm>
            <a:off x="4506781" y="5492400"/>
            <a:ext cx="31780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89" name="Google Shape;689;p24"/>
          <p:cNvSpPr txBox="1">
            <a:spLocks noGrp="1"/>
          </p:cNvSpPr>
          <p:nvPr>
            <p:ph type="title" idx="9"/>
          </p:nvPr>
        </p:nvSpPr>
        <p:spPr>
          <a:xfrm>
            <a:off x="8063251" y="2243800"/>
            <a:ext cx="31780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0" name="Google Shape;690;p24"/>
          <p:cNvSpPr txBox="1">
            <a:spLocks noGrp="1"/>
          </p:cNvSpPr>
          <p:nvPr>
            <p:ph type="subTitle" idx="13"/>
          </p:nvPr>
        </p:nvSpPr>
        <p:spPr>
          <a:xfrm>
            <a:off x="8063251" y="3025833"/>
            <a:ext cx="31780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91" name="Google Shape;691;p24"/>
          <p:cNvSpPr txBox="1">
            <a:spLocks noGrp="1"/>
          </p:cNvSpPr>
          <p:nvPr>
            <p:ph type="title" idx="14"/>
          </p:nvPr>
        </p:nvSpPr>
        <p:spPr>
          <a:xfrm>
            <a:off x="8063251" y="4710367"/>
            <a:ext cx="31780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2" name="Google Shape;692;p24"/>
          <p:cNvSpPr txBox="1">
            <a:spLocks noGrp="1"/>
          </p:cNvSpPr>
          <p:nvPr>
            <p:ph type="subTitle" idx="15"/>
          </p:nvPr>
        </p:nvSpPr>
        <p:spPr>
          <a:xfrm>
            <a:off x="8063411" y="5492400"/>
            <a:ext cx="31780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693" name="Google Shape;693;p24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694" name="Google Shape;694;p24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4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4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97" name="Google Shape;697;p24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698" name="Google Shape;698;p24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4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701" name="Google Shape;701;p24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2" name="Google Shape;702;p24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03" name="Google Shape;703;p24"/>
          <p:cNvGrpSpPr/>
          <p:nvPr/>
        </p:nvGrpSpPr>
        <p:grpSpPr>
          <a:xfrm>
            <a:off x="595200" y="213623"/>
            <a:ext cx="353067" cy="88400"/>
            <a:chOff x="8517975" y="160217"/>
            <a:chExt cx="264800" cy="66300"/>
          </a:xfrm>
        </p:grpSpPr>
        <p:sp>
          <p:nvSpPr>
            <p:cNvPr id="704" name="Google Shape;704;p24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7" name="Google Shape;707;p24"/>
          <p:cNvGrpSpPr/>
          <p:nvPr/>
        </p:nvGrpSpPr>
        <p:grpSpPr>
          <a:xfrm>
            <a:off x="11459302" y="814852"/>
            <a:ext cx="237545" cy="237545"/>
            <a:chOff x="7505300" y="388375"/>
            <a:chExt cx="412500" cy="412500"/>
          </a:xfrm>
        </p:grpSpPr>
        <p:sp>
          <p:nvSpPr>
            <p:cNvPr id="708" name="Google Shape;708;p24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65297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16" name="Google Shape;716;p25"/>
          <p:cNvSpPr txBox="1">
            <a:spLocks noGrp="1"/>
          </p:cNvSpPr>
          <p:nvPr>
            <p:ph type="title" idx="2"/>
          </p:nvPr>
        </p:nvSpPr>
        <p:spPr>
          <a:xfrm>
            <a:off x="2050645" y="2004467"/>
            <a:ext cx="38536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17" name="Google Shape;717;p25"/>
          <p:cNvSpPr txBox="1">
            <a:spLocks noGrp="1"/>
          </p:cNvSpPr>
          <p:nvPr>
            <p:ph type="subTitle" idx="1"/>
          </p:nvPr>
        </p:nvSpPr>
        <p:spPr>
          <a:xfrm>
            <a:off x="2050639" y="2727061"/>
            <a:ext cx="3853600" cy="42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18" name="Google Shape;718;p25"/>
          <p:cNvSpPr txBox="1">
            <a:spLocks noGrp="1"/>
          </p:cNvSpPr>
          <p:nvPr>
            <p:ph type="title" idx="3"/>
          </p:nvPr>
        </p:nvSpPr>
        <p:spPr>
          <a:xfrm>
            <a:off x="2050645" y="3357420"/>
            <a:ext cx="38536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19" name="Google Shape;719;p25"/>
          <p:cNvSpPr txBox="1">
            <a:spLocks noGrp="1"/>
          </p:cNvSpPr>
          <p:nvPr>
            <p:ph type="subTitle" idx="4"/>
          </p:nvPr>
        </p:nvSpPr>
        <p:spPr>
          <a:xfrm>
            <a:off x="2050639" y="4080013"/>
            <a:ext cx="3853600" cy="42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20" name="Google Shape;720;p25"/>
          <p:cNvSpPr txBox="1">
            <a:spLocks noGrp="1"/>
          </p:cNvSpPr>
          <p:nvPr>
            <p:ph type="title" idx="5"/>
          </p:nvPr>
        </p:nvSpPr>
        <p:spPr>
          <a:xfrm>
            <a:off x="2050400" y="4710372"/>
            <a:ext cx="38536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21" name="Google Shape;721;p25"/>
          <p:cNvSpPr txBox="1">
            <a:spLocks noGrp="1"/>
          </p:cNvSpPr>
          <p:nvPr>
            <p:ph type="subTitle" idx="6"/>
          </p:nvPr>
        </p:nvSpPr>
        <p:spPr>
          <a:xfrm>
            <a:off x="2050403" y="5432967"/>
            <a:ext cx="3853600" cy="42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22" name="Google Shape;722;p25"/>
          <p:cNvSpPr txBox="1">
            <a:spLocks noGrp="1"/>
          </p:cNvSpPr>
          <p:nvPr>
            <p:ph type="title" idx="7"/>
          </p:nvPr>
        </p:nvSpPr>
        <p:spPr>
          <a:xfrm>
            <a:off x="7377967" y="2004467"/>
            <a:ext cx="38540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23" name="Google Shape;723;p25"/>
          <p:cNvSpPr txBox="1">
            <a:spLocks noGrp="1"/>
          </p:cNvSpPr>
          <p:nvPr>
            <p:ph type="subTitle" idx="8"/>
          </p:nvPr>
        </p:nvSpPr>
        <p:spPr>
          <a:xfrm>
            <a:off x="7377967" y="2727061"/>
            <a:ext cx="3854000" cy="42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24" name="Google Shape;724;p25"/>
          <p:cNvSpPr txBox="1">
            <a:spLocks noGrp="1"/>
          </p:cNvSpPr>
          <p:nvPr>
            <p:ph type="title" idx="9"/>
          </p:nvPr>
        </p:nvSpPr>
        <p:spPr>
          <a:xfrm>
            <a:off x="7377967" y="3357420"/>
            <a:ext cx="38540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25" name="Google Shape;725;p25"/>
          <p:cNvSpPr txBox="1">
            <a:spLocks noGrp="1"/>
          </p:cNvSpPr>
          <p:nvPr>
            <p:ph type="subTitle" idx="13"/>
          </p:nvPr>
        </p:nvSpPr>
        <p:spPr>
          <a:xfrm>
            <a:off x="7377967" y="4080013"/>
            <a:ext cx="3854000" cy="42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26" name="Google Shape;726;p25"/>
          <p:cNvSpPr txBox="1">
            <a:spLocks noGrp="1"/>
          </p:cNvSpPr>
          <p:nvPr>
            <p:ph type="title" idx="14"/>
          </p:nvPr>
        </p:nvSpPr>
        <p:spPr>
          <a:xfrm>
            <a:off x="7377967" y="4710372"/>
            <a:ext cx="38540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27" name="Google Shape;727;p25"/>
          <p:cNvSpPr txBox="1">
            <a:spLocks noGrp="1"/>
          </p:cNvSpPr>
          <p:nvPr>
            <p:ph type="subTitle" idx="15"/>
          </p:nvPr>
        </p:nvSpPr>
        <p:spPr>
          <a:xfrm>
            <a:off x="7377967" y="5432967"/>
            <a:ext cx="3854000" cy="42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728" name="Google Shape;728;p25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729" name="Google Shape;729;p25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5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5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732" name="Google Shape;732;p25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3" name="Google Shape;733;p25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34" name="Google Shape;734;p25"/>
          <p:cNvGrpSpPr/>
          <p:nvPr/>
        </p:nvGrpSpPr>
        <p:grpSpPr>
          <a:xfrm>
            <a:off x="11459302" y="814852"/>
            <a:ext cx="237545" cy="237545"/>
            <a:chOff x="7505300" y="388375"/>
            <a:chExt cx="412500" cy="412500"/>
          </a:xfrm>
        </p:grpSpPr>
        <p:sp>
          <p:nvSpPr>
            <p:cNvPr id="735" name="Google Shape;735;p25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5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5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5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5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5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1" name="Google Shape;741;p25"/>
          <p:cNvGrpSpPr/>
          <p:nvPr/>
        </p:nvGrpSpPr>
        <p:grpSpPr>
          <a:xfrm>
            <a:off x="11521099" y="1353820"/>
            <a:ext cx="114304" cy="176329"/>
            <a:chOff x="770225" y="422500"/>
            <a:chExt cx="154800" cy="238800"/>
          </a:xfrm>
        </p:grpSpPr>
        <p:cxnSp>
          <p:nvCxnSpPr>
            <p:cNvPr id="742" name="Google Shape;742;p25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25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25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25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25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25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48" name="Google Shape;748;p25"/>
          <p:cNvGrpSpPr/>
          <p:nvPr/>
        </p:nvGrpSpPr>
        <p:grpSpPr>
          <a:xfrm>
            <a:off x="11521092" y="1869135"/>
            <a:ext cx="114299" cy="121288"/>
            <a:chOff x="4272250" y="283425"/>
            <a:chExt cx="2060675" cy="2186688"/>
          </a:xfrm>
        </p:grpSpPr>
        <p:sp>
          <p:nvSpPr>
            <p:cNvPr id="749" name="Google Shape;749;p25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5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5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5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753" name="Google Shape;753;p25"/>
          <p:cNvCxnSpPr/>
          <p:nvPr/>
        </p:nvCxnSpPr>
        <p:spPr>
          <a:xfrm>
            <a:off x="11574833" y="2603233"/>
            <a:ext cx="0" cy="321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54" name="Google Shape;754;p25"/>
          <p:cNvGrpSpPr/>
          <p:nvPr/>
        </p:nvGrpSpPr>
        <p:grpSpPr>
          <a:xfrm>
            <a:off x="11081107" y="5739116"/>
            <a:ext cx="994279" cy="1006905"/>
            <a:chOff x="5353065" y="3400900"/>
            <a:chExt cx="1358057" cy="1375303"/>
          </a:xfrm>
        </p:grpSpPr>
        <p:sp>
          <p:nvSpPr>
            <p:cNvPr id="755" name="Google Shape;755;p25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56" name="Google Shape;756;p25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757" name="Google Shape;757;p25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758" name="Google Shape;758;p25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9" name="Google Shape;759;p25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60" name="Google Shape;760;p25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761" name="Google Shape;761;p25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2" name="Google Shape;762;p25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85610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65" name="Google Shape;765;p26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766" name="Google Shape;766;p26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6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6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769" name="Google Shape;769;p26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0" name="Google Shape;770;p26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71" name="Google Shape;771;p26"/>
          <p:cNvGrpSpPr/>
          <p:nvPr/>
        </p:nvGrpSpPr>
        <p:grpSpPr>
          <a:xfrm>
            <a:off x="11459302" y="814852"/>
            <a:ext cx="237545" cy="237545"/>
            <a:chOff x="7505300" y="388375"/>
            <a:chExt cx="412500" cy="412500"/>
          </a:xfrm>
        </p:grpSpPr>
        <p:sp>
          <p:nvSpPr>
            <p:cNvPr id="772" name="Google Shape;772;p26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6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6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6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6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6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8" name="Google Shape;778;p26"/>
          <p:cNvGrpSpPr/>
          <p:nvPr/>
        </p:nvGrpSpPr>
        <p:grpSpPr>
          <a:xfrm>
            <a:off x="11521099" y="1353820"/>
            <a:ext cx="114304" cy="176329"/>
            <a:chOff x="770225" y="422500"/>
            <a:chExt cx="154800" cy="238800"/>
          </a:xfrm>
        </p:grpSpPr>
        <p:cxnSp>
          <p:nvCxnSpPr>
            <p:cNvPr id="779" name="Google Shape;779;p26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0" name="Google Shape;780;p26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" name="Google Shape;781;p26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2" name="Google Shape;782;p26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26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26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85" name="Google Shape;785;p26"/>
          <p:cNvGrpSpPr/>
          <p:nvPr/>
        </p:nvGrpSpPr>
        <p:grpSpPr>
          <a:xfrm>
            <a:off x="11521092" y="1869135"/>
            <a:ext cx="114299" cy="121288"/>
            <a:chOff x="4272250" y="283425"/>
            <a:chExt cx="2060675" cy="2186688"/>
          </a:xfrm>
        </p:grpSpPr>
        <p:sp>
          <p:nvSpPr>
            <p:cNvPr id="786" name="Google Shape;786;p26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6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6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66159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92" name="Google Shape;792;p27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793" name="Google Shape;793;p27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96" name="Google Shape;796;p27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797" name="Google Shape;797;p27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800" name="Google Shape;800;p27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1" name="Google Shape;801;p27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02" name="Google Shape;802;p27"/>
          <p:cNvGrpSpPr/>
          <p:nvPr/>
        </p:nvGrpSpPr>
        <p:grpSpPr>
          <a:xfrm>
            <a:off x="595200" y="213623"/>
            <a:ext cx="353067" cy="88400"/>
            <a:chOff x="8517975" y="160217"/>
            <a:chExt cx="264800" cy="66300"/>
          </a:xfrm>
        </p:grpSpPr>
        <p:sp>
          <p:nvSpPr>
            <p:cNvPr id="803" name="Google Shape;803;p27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6" name="Google Shape;806;p27"/>
          <p:cNvGrpSpPr/>
          <p:nvPr/>
        </p:nvGrpSpPr>
        <p:grpSpPr>
          <a:xfrm>
            <a:off x="11459302" y="814852"/>
            <a:ext cx="237545" cy="237545"/>
            <a:chOff x="7505300" y="388375"/>
            <a:chExt cx="412500" cy="412500"/>
          </a:xfrm>
        </p:grpSpPr>
        <p:sp>
          <p:nvSpPr>
            <p:cNvPr id="807" name="Google Shape;807;p27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3" name="Google Shape;813;p27"/>
          <p:cNvGrpSpPr/>
          <p:nvPr/>
        </p:nvGrpSpPr>
        <p:grpSpPr>
          <a:xfrm>
            <a:off x="11534776" y="6501067"/>
            <a:ext cx="279600" cy="118933"/>
            <a:chOff x="8651082" y="4875800"/>
            <a:chExt cx="209700" cy="89200"/>
          </a:xfrm>
        </p:grpSpPr>
        <p:cxnSp>
          <p:nvCxnSpPr>
            <p:cNvPr id="814" name="Google Shape;814;p27"/>
            <p:cNvCxnSpPr/>
            <p:nvPr/>
          </p:nvCxnSpPr>
          <p:spPr>
            <a:xfrm>
              <a:off x="8755932" y="4860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5" name="Google Shape;815;p27"/>
            <p:cNvCxnSpPr/>
            <p:nvPr/>
          </p:nvCxnSpPr>
          <p:spPr>
            <a:xfrm>
              <a:off x="8755932" y="47709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16" name="Google Shape;816;p27"/>
          <p:cNvGrpSpPr/>
          <p:nvPr/>
        </p:nvGrpSpPr>
        <p:grpSpPr>
          <a:xfrm>
            <a:off x="251910" y="6382137"/>
            <a:ext cx="44213" cy="237849"/>
            <a:chOff x="146950" y="136450"/>
            <a:chExt cx="484800" cy="2608000"/>
          </a:xfrm>
        </p:grpSpPr>
        <p:sp>
          <p:nvSpPr>
            <p:cNvPr id="817" name="Google Shape;817;p27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15100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2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822" name="Google Shape;822;p28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823" name="Google Shape;823;p28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8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28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826" name="Google Shape;826;p28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7" name="Google Shape;827;p28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28" name="Google Shape;828;p28"/>
          <p:cNvGrpSpPr/>
          <p:nvPr/>
        </p:nvGrpSpPr>
        <p:grpSpPr>
          <a:xfrm>
            <a:off x="11401726" y="798817"/>
            <a:ext cx="353135" cy="353135"/>
            <a:chOff x="151500" y="5133000"/>
            <a:chExt cx="1123200" cy="1123200"/>
          </a:xfrm>
        </p:grpSpPr>
        <p:sp>
          <p:nvSpPr>
            <p:cNvPr id="829" name="Google Shape;829;p28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830" name="Google Shape;830;p28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28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32" name="Google Shape;832;p28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833" name="Google Shape;833;p28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4" name="Google Shape;834;p28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35" name="Google Shape;835;p28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6" name="Google Shape;836;p28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37" name="Google Shape;837;p28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838" name="Google Shape;838;p28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9" name="Google Shape;839;p28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40" name="Google Shape;840;p28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841" name="Google Shape;841;p28"/>
          <p:cNvCxnSpPr/>
          <p:nvPr/>
        </p:nvCxnSpPr>
        <p:spPr>
          <a:xfrm>
            <a:off x="601184" y="2005733"/>
            <a:ext cx="0" cy="282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42" name="Google Shape;842;p28"/>
          <p:cNvGrpSpPr/>
          <p:nvPr/>
        </p:nvGrpSpPr>
        <p:grpSpPr>
          <a:xfrm>
            <a:off x="236835" y="5873678"/>
            <a:ext cx="728100" cy="737345"/>
            <a:chOff x="5353065" y="3400900"/>
            <a:chExt cx="1358057" cy="1375303"/>
          </a:xfrm>
        </p:grpSpPr>
        <p:sp>
          <p:nvSpPr>
            <p:cNvPr id="843" name="Google Shape;843;p28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44" name="Google Shape;844;p28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845" name="Google Shape;845;p28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846" name="Google Shape;846;p28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47" name="Google Shape;847;p28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848" name="Google Shape;848;p28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849" name="Google Shape;849;p28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50" name="Google Shape;850;p28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851" name="Google Shape;851;p28"/>
          <p:cNvGrpSpPr/>
          <p:nvPr/>
        </p:nvGrpSpPr>
        <p:grpSpPr>
          <a:xfrm>
            <a:off x="11214217" y="1353819"/>
            <a:ext cx="728151" cy="488291"/>
            <a:chOff x="7145697" y="2502900"/>
            <a:chExt cx="1784100" cy="1196400"/>
          </a:xfrm>
        </p:grpSpPr>
        <p:sp>
          <p:nvSpPr>
            <p:cNvPr id="852" name="Google Shape;852;p28"/>
            <p:cNvSpPr/>
            <p:nvPr/>
          </p:nvSpPr>
          <p:spPr>
            <a:xfrm rot="5400000">
              <a:off x="71456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8"/>
            <p:cNvSpPr/>
            <p:nvPr/>
          </p:nvSpPr>
          <p:spPr>
            <a:xfrm rot="10800000">
              <a:off x="77333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28"/>
          <p:cNvGrpSpPr/>
          <p:nvPr/>
        </p:nvGrpSpPr>
        <p:grpSpPr>
          <a:xfrm>
            <a:off x="424661" y="5168117"/>
            <a:ext cx="353135" cy="353135"/>
            <a:chOff x="151500" y="5133000"/>
            <a:chExt cx="1123200" cy="1123200"/>
          </a:xfrm>
        </p:grpSpPr>
        <p:sp>
          <p:nvSpPr>
            <p:cNvPr id="855" name="Google Shape;855;p28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856" name="Google Shape;856;p28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28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58" name="Google Shape;858;p28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859" name="Google Shape;859;p28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0" name="Google Shape;860;p28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61" name="Google Shape;861;p28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28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63" name="Google Shape;863;p28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864" name="Google Shape;864;p28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5" name="Google Shape;865;p28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66" name="Google Shape;866;p28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867" name="Google Shape;867;p28"/>
          <p:cNvCxnSpPr/>
          <p:nvPr/>
        </p:nvCxnSpPr>
        <p:spPr>
          <a:xfrm>
            <a:off x="11578267" y="2005733"/>
            <a:ext cx="0" cy="282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68" name="Google Shape;868;p28"/>
          <p:cNvGrpSpPr/>
          <p:nvPr/>
        </p:nvGrpSpPr>
        <p:grpSpPr>
          <a:xfrm>
            <a:off x="11459302" y="4991752"/>
            <a:ext cx="237545" cy="237545"/>
            <a:chOff x="7505300" y="388375"/>
            <a:chExt cx="412500" cy="412500"/>
          </a:xfrm>
        </p:grpSpPr>
        <p:sp>
          <p:nvSpPr>
            <p:cNvPr id="869" name="Google Shape;869;p28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8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28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28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28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28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5" name="Google Shape;875;p28"/>
          <p:cNvGrpSpPr/>
          <p:nvPr/>
        </p:nvGrpSpPr>
        <p:grpSpPr>
          <a:xfrm>
            <a:off x="11521099" y="5530720"/>
            <a:ext cx="114304" cy="176329"/>
            <a:chOff x="770225" y="422500"/>
            <a:chExt cx="154800" cy="238800"/>
          </a:xfrm>
        </p:grpSpPr>
        <p:cxnSp>
          <p:nvCxnSpPr>
            <p:cNvPr id="876" name="Google Shape;876;p28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7" name="Google Shape;877;p28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8" name="Google Shape;878;p28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9" name="Google Shape;879;p28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0" name="Google Shape;880;p28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1" name="Google Shape;881;p28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82" name="Google Shape;882;p28"/>
          <p:cNvGrpSpPr/>
          <p:nvPr/>
        </p:nvGrpSpPr>
        <p:grpSpPr>
          <a:xfrm>
            <a:off x="11521092" y="6046035"/>
            <a:ext cx="114299" cy="121288"/>
            <a:chOff x="4272250" y="283425"/>
            <a:chExt cx="2060675" cy="2186688"/>
          </a:xfrm>
        </p:grpSpPr>
        <p:sp>
          <p:nvSpPr>
            <p:cNvPr id="883" name="Google Shape;883;p28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8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8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28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7" name="Google Shape;887;p28"/>
          <p:cNvGrpSpPr/>
          <p:nvPr/>
        </p:nvGrpSpPr>
        <p:grpSpPr>
          <a:xfrm>
            <a:off x="556599" y="5707020"/>
            <a:ext cx="114304" cy="176329"/>
            <a:chOff x="770225" y="422500"/>
            <a:chExt cx="154800" cy="238800"/>
          </a:xfrm>
        </p:grpSpPr>
        <p:cxnSp>
          <p:nvCxnSpPr>
            <p:cNvPr id="888" name="Google Shape;888;p28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9" name="Google Shape;889;p28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0" name="Google Shape;890;p28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1" name="Google Shape;891;p28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2" name="Google Shape;892;p28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Google Shape;893;p28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596989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2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896" name="Google Shape;896;p29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897" name="Google Shape;897;p29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29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29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0" name="Google Shape;900;p29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901" name="Google Shape;901;p29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29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29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4" name="Google Shape;904;p29"/>
          <p:cNvGrpSpPr/>
          <p:nvPr/>
        </p:nvGrpSpPr>
        <p:grpSpPr>
          <a:xfrm>
            <a:off x="595200" y="213623"/>
            <a:ext cx="353067" cy="88400"/>
            <a:chOff x="8517975" y="160217"/>
            <a:chExt cx="264800" cy="66300"/>
          </a:xfrm>
        </p:grpSpPr>
        <p:sp>
          <p:nvSpPr>
            <p:cNvPr id="905" name="Google Shape;905;p29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29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29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591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3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910" name="Google Shape;910;p30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911" name="Google Shape;911;p30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914" name="Google Shape;914;p30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5" name="Google Shape;915;p30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16" name="Google Shape;916;p30"/>
          <p:cNvGrpSpPr/>
          <p:nvPr/>
        </p:nvGrpSpPr>
        <p:grpSpPr>
          <a:xfrm>
            <a:off x="11410940" y="807319"/>
            <a:ext cx="336048" cy="336048"/>
            <a:chOff x="6144751" y="3389223"/>
            <a:chExt cx="1083560" cy="1083560"/>
          </a:xfrm>
        </p:grpSpPr>
        <p:grpSp>
          <p:nvGrpSpPr>
            <p:cNvPr id="917" name="Google Shape;917;p30"/>
            <p:cNvGrpSpPr/>
            <p:nvPr/>
          </p:nvGrpSpPr>
          <p:grpSpPr>
            <a:xfrm>
              <a:off x="6303450" y="3547975"/>
              <a:ext cx="766200" cy="766200"/>
              <a:chOff x="6303450" y="3547975"/>
              <a:chExt cx="766200" cy="766200"/>
            </a:xfrm>
          </p:grpSpPr>
          <p:cxnSp>
            <p:nvCxnSpPr>
              <p:cNvPr id="918" name="Google Shape;918;p30"/>
              <p:cNvCxnSpPr/>
              <p:nvPr/>
            </p:nvCxnSpPr>
            <p:spPr>
              <a:xfrm>
                <a:off x="6686550" y="3547975"/>
                <a:ext cx="0" cy="76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9" name="Google Shape;919;p30"/>
              <p:cNvCxnSpPr/>
              <p:nvPr/>
            </p:nvCxnSpPr>
            <p:spPr>
              <a:xfrm rot="10800000">
                <a:off x="6686550" y="3547975"/>
                <a:ext cx="0" cy="76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20" name="Google Shape;920;p30"/>
            <p:cNvGrpSpPr/>
            <p:nvPr/>
          </p:nvGrpSpPr>
          <p:grpSpPr>
            <a:xfrm rot="2700000">
              <a:off x="6303435" y="3547907"/>
              <a:ext cx="766193" cy="766193"/>
              <a:chOff x="6303450" y="3547975"/>
              <a:chExt cx="766200" cy="766200"/>
            </a:xfrm>
          </p:grpSpPr>
          <p:cxnSp>
            <p:nvCxnSpPr>
              <p:cNvPr id="921" name="Google Shape;921;p30"/>
              <p:cNvCxnSpPr/>
              <p:nvPr/>
            </p:nvCxnSpPr>
            <p:spPr>
              <a:xfrm>
                <a:off x="6686550" y="3547975"/>
                <a:ext cx="0" cy="76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2" name="Google Shape;922;p30"/>
              <p:cNvCxnSpPr/>
              <p:nvPr/>
            </p:nvCxnSpPr>
            <p:spPr>
              <a:xfrm rot="10800000">
                <a:off x="6686550" y="3547975"/>
                <a:ext cx="0" cy="76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923" name="Google Shape;923;p30"/>
          <p:cNvGrpSpPr/>
          <p:nvPr/>
        </p:nvGrpSpPr>
        <p:grpSpPr>
          <a:xfrm>
            <a:off x="11410940" y="1571252"/>
            <a:ext cx="336048" cy="336048"/>
            <a:chOff x="6144751" y="3389223"/>
            <a:chExt cx="1083560" cy="1083560"/>
          </a:xfrm>
        </p:grpSpPr>
        <p:grpSp>
          <p:nvGrpSpPr>
            <p:cNvPr id="924" name="Google Shape;924;p30"/>
            <p:cNvGrpSpPr/>
            <p:nvPr/>
          </p:nvGrpSpPr>
          <p:grpSpPr>
            <a:xfrm>
              <a:off x="6303450" y="3547975"/>
              <a:ext cx="766200" cy="766200"/>
              <a:chOff x="6303450" y="3547975"/>
              <a:chExt cx="766200" cy="766200"/>
            </a:xfrm>
          </p:grpSpPr>
          <p:cxnSp>
            <p:nvCxnSpPr>
              <p:cNvPr id="925" name="Google Shape;925;p30"/>
              <p:cNvCxnSpPr/>
              <p:nvPr/>
            </p:nvCxnSpPr>
            <p:spPr>
              <a:xfrm>
                <a:off x="6686550" y="3547975"/>
                <a:ext cx="0" cy="76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6" name="Google Shape;926;p30"/>
              <p:cNvCxnSpPr/>
              <p:nvPr/>
            </p:nvCxnSpPr>
            <p:spPr>
              <a:xfrm rot="10800000">
                <a:off x="6686550" y="3547975"/>
                <a:ext cx="0" cy="76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27" name="Google Shape;927;p30"/>
            <p:cNvGrpSpPr/>
            <p:nvPr/>
          </p:nvGrpSpPr>
          <p:grpSpPr>
            <a:xfrm rot="2700000">
              <a:off x="6303435" y="3547907"/>
              <a:ext cx="766193" cy="766193"/>
              <a:chOff x="6303450" y="3547975"/>
              <a:chExt cx="766200" cy="766200"/>
            </a:xfrm>
          </p:grpSpPr>
          <p:cxnSp>
            <p:nvCxnSpPr>
              <p:cNvPr id="928" name="Google Shape;928;p30"/>
              <p:cNvCxnSpPr/>
              <p:nvPr/>
            </p:nvCxnSpPr>
            <p:spPr>
              <a:xfrm>
                <a:off x="6686550" y="3547975"/>
                <a:ext cx="0" cy="76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9" name="Google Shape;929;p30"/>
              <p:cNvCxnSpPr/>
              <p:nvPr/>
            </p:nvCxnSpPr>
            <p:spPr>
              <a:xfrm rot="10800000">
                <a:off x="6686550" y="3547975"/>
                <a:ext cx="0" cy="76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30" name="Google Shape;930;p30"/>
          <p:cNvSpPr/>
          <p:nvPr/>
        </p:nvSpPr>
        <p:spPr>
          <a:xfrm>
            <a:off x="11534767" y="1288867"/>
            <a:ext cx="88400" cy="8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31" name="Google Shape;931;p30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932" name="Google Shape;932;p30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30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30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5" name="Google Shape;935;p30"/>
          <p:cNvGrpSpPr/>
          <p:nvPr/>
        </p:nvGrpSpPr>
        <p:grpSpPr>
          <a:xfrm>
            <a:off x="595200" y="213623"/>
            <a:ext cx="353067" cy="88400"/>
            <a:chOff x="8517975" y="160217"/>
            <a:chExt cx="264800" cy="66300"/>
          </a:xfrm>
        </p:grpSpPr>
        <p:sp>
          <p:nvSpPr>
            <p:cNvPr id="936" name="Google Shape;936;p30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30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30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9" name="Google Shape;939;p30"/>
          <p:cNvGrpSpPr/>
          <p:nvPr/>
        </p:nvGrpSpPr>
        <p:grpSpPr>
          <a:xfrm>
            <a:off x="251910" y="6382137"/>
            <a:ext cx="44213" cy="237849"/>
            <a:chOff x="146950" y="136450"/>
            <a:chExt cx="484800" cy="2608000"/>
          </a:xfrm>
        </p:grpSpPr>
        <p:sp>
          <p:nvSpPr>
            <p:cNvPr id="940" name="Google Shape;940;p30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30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30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43" name="Google Shape;943;p30"/>
          <p:cNvGrpSpPr/>
          <p:nvPr/>
        </p:nvGrpSpPr>
        <p:grpSpPr>
          <a:xfrm>
            <a:off x="11534776" y="6501067"/>
            <a:ext cx="279600" cy="118933"/>
            <a:chOff x="8651082" y="4875800"/>
            <a:chExt cx="209700" cy="89200"/>
          </a:xfrm>
        </p:grpSpPr>
        <p:cxnSp>
          <p:nvCxnSpPr>
            <p:cNvPr id="944" name="Google Shape;944;p30"/>
            <p:cNvCxnSpPr/>
            <p:nvPr/>
          </p:nvCxnSpPr>
          <p:spPr>
            <a:xfrm>
              <a:off x="8755932" y="4860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5" name="Google Shape;945;p30"/>
            <p:cNvCxnSpPr/>
            <p:nvPr/>
          </p:nvCxnSpPr>
          <p:spPr>
            <a:xfrm>
              <a:off x="8755932" y="47709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89128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960000" y="1417800"/>
            <a:ext cx="10272000" cy="4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67"/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9" name="Google Shape;29;p4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30" name="Google Shape;30;p4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33" name="Google Shape;33;p4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4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5" name="Google Shape;35;p4"/>
          <p:cNvGrpSpPr/>
          <p:nvPr/>
        </p:nvGrpSpPr>
        <p:grpSpPr>
          <a:xfrm>
            <a:off x="11401726" y="798817"/>
            <a:ext cx="353135" cy="353135"/>
            <a:chOff x="151500" y="5133000"/>
            <a:chExt cx="1123200" cy="1123200"/>
          </a:xfrm>
        </p:grpSpPr>
        <p:sp>
          <p:nvSpPr>
            <p:cNvPr id="36" name="Google Shape;36;p4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37" name="Google Shape;37;p4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4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9" name="Google Shape;39;p4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40" name="Google Shape;40;p4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4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2" name="Google Shape;42;p4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4" name="Google Shape;44;p4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45" name="Google Shape;45;p4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4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7" name="Google Shape;47;p4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48" name="Google Shape;48;p4"/>
          <p:cNvCxnSpPr/>
          <p:nvPr/>
        </p:nvCxnSpPr>
        <p:spPr>
          <a:xfrm>
            <a:off x="11574833" y="2603233"/>
            <a:ext cx="0" cy="3212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9" name="Google Shape;49;p4"/>
          <p:cNvGrpSpPr/>
          <p:nvPr/>
        </p:nvGrpSpPr>
        <p:grpSpPr>
          <a:xfrm>
            <a:off x="11081107" y="5739116"/>
            <a:ext cx="994279" cy="1006905"/>
            <a:chOff x="5353065" y="3400900"/>
            <a:chExt cx="1358057" cy="1375303"/>
          </a:xfrm>
        </p:grpSpPr>
        <p:sp>
          <p:nvSpPr>
            <p:cNvPr id="50" name="Google Shape;50;p4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1" name="Google Shape;51;p4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52" name="Google Shape;52;p4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53" name="Google Shape;53;p4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" name="Google Shape;54;p4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5" name="Google Shape;55;p4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56" name="Google Shape;56;p4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" name="Google Shape;57;p4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58" name="Google Shape;58;p4"/>
          <p:cNvGrpSpPr/>
          <p:nvPr/>
        </p:nvGrpSpPr>
        <p:grpSpPr>
          <a:xfrm>
            <a:off x="11214217" y="1353819"/>
            <a:ext cx="728151" cy="488291"/>
            <a:chOff x="7145697" y="2502900"/>
            <a:chExt cx="1784100" cy="1196400"/>
          </a:xfrm>
        </p:grpSpPr>
        <p:sp>
          <p:nvSpPr>
            <p:cNvPr id="59" name="Google Shape;59;p4"/>
            <p:cNvSpPr/>
            <p:nvPr/>
          </p:nvSpPr>
          <p:spPr>
            <a:xfrm rot="5400000">
              <a:off x="71456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4"/>
            <p:cNvSpPr/>
            <p:nvPr/>
          </p:nvSpPr>
          <p:spPr>
            <a:xfrm rot="10800000">
              <a:off x="77333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230735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3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948" name="Google Shape;948;p31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949" name="Google Shape;949;p31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31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31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952" name="Google Shape;952;p31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3" name="Google Shape;953;p31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54" name="Google Shape;954;p31"/>
          <p:cNvGrpSpPr/>
          <p:nvPr/>
        </p:nvGrpSpPr>
        <p:grpSpPr>
          <a:xfrm>
            <a:off x="11401726" y="798817"/>
            <a:ext cx="353135" cy="353135"/>
            <a:chOff x="151500" y="5133000"/>
            <a:chExt cx="1123200" cy="1123200"/>
          </a:xfrm>
        </p:grpSpPr>
        <p:sp>
          <p:nvSpPr>
            <p:cNvPr id="955" name="Google Shape;955;p31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956" name="Google Shape;956;p31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7" name="Google Shape;957;p31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58" name="Google Shape;958;p31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959" name="Google Shape;959;p31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0" name="Google Shape;960;p31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961" name="Google Shape;961;p31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2" name="Google Shape;962;p31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63" name="Google Shape;963;p31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964" name="Google Shape;964;p31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5" name="Google Shape;965;p31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66" name="Google Shape;966;p31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67" name="Google Shape;967;p31"/>
          <p:cNvGrpSpPr/>
          <p:nvPr/>
        </p:nvGrpSpPr>
        <p:grpSpPr>
          <a:xfrm>
            <a:off x="11214217" y="1353819"/>
            <a:ext cx="728151" cy="488291"/>
            <a:chOff x="7145697" y="2502900"/>
            <a:chExt cx="1784100" cy="1196400"/>
          </a:xfrm>
        </p:grpSpPr>
        <p:sp>
          <p:nvSpPr>
            <p:cNvPr id="968" name="Google Shape;968;p31"/>
            <p:cNvSpPr/>
            <p:nvPr/>
          </p:nvSpPr>
          <p:spPr>
            <a:xfrm rot="5400000">
              <a:off x="71456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31"/>
            <p:cNvSpPr/>
            <p:nvPr/>
          </p:nvSpPr>
          <p:spPr>
            <a:xfrm rot="10800000">
              <a:off x="77333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70" name="Google Shape;970;p31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971" name="Google Shape;971;p31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31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31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74" name="Google Shape;974;p31"/>
          <p:cNvGrpSpPr/>
          <p:nvPr/>
        </p:nvGrpSpPr>
        <p:grpSpPr>
          <a:xfrm>
            <a:off x="595200" y="213623"/>
            <a:ext cx="353067" cy="88400"/>
            <a:chOff x="8517975" y="160217"/>
            <a:chExt cx="264800" cy="66300"/>
          </a:xfrm>
        </p:grpSpPr>
        <p:sp>
          <p:nvSpPr>
            <p:cNvPr id="975" name="Google Shape;975;p31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31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31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978" name="Google Shape;978;p31"/>
          <p:cNvCxnSpPr/>
          <p:nvPr/>
        </p:nvCxnSpPr>
        <p:spPr>
          <a:xfrm rot="10800000">
            <a:off x="2641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79" name="Google Shape;979;p31"/>
          <p:cNvGrpSpPr/>
          <p:nvPr/>
        </p:nvGrpSpPr>
        <p:grpSpPr>
          <a:xfrm>
            <a:off x="482236" y="5220534"/>
            <a:ext cx="237545" cy="237545"/>
            <a:chOff x="7505300" y="388375"/>
            <a:chExt cx="412500" cy="412500"/>
          </a:xfrm>
        </p:grpSpPr>
        <p:sp>
          <p:nvSpPr>
            <p:cNvPr id="980" name="Google Shape;980;p31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31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31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31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31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31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86" name="Google Shape;986;p31"/>
          <p:cNvGrpSpPr/>
          <p:nvPr/>
        </p:nvGrpSpPr>
        <p:grpSpPr>
          <a:xfrm>
            <a:off x="544032" y="5759504"/>
            <a:ext cx="114304" cy="176329"/>
            <a:chOff x="770225" y="422500"/>
            <a:chExt cx="154800" cy="238800"/>
          </a:xfrm>
        </p:grpSpPr>
        <p:cxnSp>
          <p:nvCxnSpPr>
            <p:cNvPr id="987" name="Google Shape;987;p31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8" name="Google Shape;988;p31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9" name="Google Shape;989;p31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0" name="Google Shape;990;p31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1" name="Google Shape;991;p31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2" name="Google Shape;992;p31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93" name="Google Shape;993;p31"/>
          <p:cNvGrpSpPr/>
          <p:nvPr/>
        </p:nvGrpSpPr>
        <p:grpSpPr>
          <a:xfrm>
            <a:off x="544025" y="6274817"/>
            <a:ext cx="114299" cy="121288"/>
            <a:chOff x="4272250" y="283425"/>
            <a:chExt cx="2060675" cy="2186688"/>
          </a:xfrm>
        </p:grpSpPr>
        <p:sp>
          <p:nvSpPr>
            <p:cNvPr id="994" name="Google Shape;994;p31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548646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3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000" name="Google Shape;1000;p32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1" name="Google Shape;1001;p32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02" name="Google Shape;1002;p32"/>
          <p:cNvGrpSpPr/>
          <p:nvPr/>
        </p:nvGrpSpPr>
        <p:grpSpPr>
          <a:xfrm>
            <a:off x="11459302" y="814852"/>
            <a:ext cx="237545" cy="237545"/>
            <a:chOff x="7505300" y="388375"/>
            <a:chExt cx="412500" cy="412500"/>
          </a:xfrm>
        </p:grpSpPr>
        <p:sp>
          <p:nvSpPr>
            <p:cNvPr id="1003" name="Google Shape;1003;p32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32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32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32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32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32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9" name="Google Shape;1009;p32"/>
          <p:cNvGrpSpPr/>
          <p:nvPr/>
        </p:nvGrpSpPr>
        <p:grpSpPr>
          <a:xfrm>
            <a:off x="11521099" y="1353820"/>
            <a:ext cx="114304" cy="176329"/>
            <a:chOff x="770225" y="422500"/>
            <a:chExt cx="154800" cy="238800"/>
          </a:xfrm>
        </p:grpSpPr>
        <p:cxnSp>
          <p:nvCxnSpPr>
            <p:cNvPr id="1010" name="Google Shape;1010;p32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1" name="Google Shape;1011;p32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2" name="Google Shape;1012;p32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3" name="Google Shape;1013;p32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4" name="Google Shape;1014;p32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5" name="Google Shape;1015;p32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16" name="Google Shape;1016;p32"/>
          <p:cNvGrpSpPr/>
          <p:nvPr/>
        </p:nvGrpSpPr>
        <p:grpSpPr>
          <a:xfrm>
            <a:off x="11521092" y="1869135"/>
            <a:ext cx="114299" cy="121288"/>
            <a:chOff x="4272250" y="283425"/>
            <a:chExt cx="2060675" cy="2186688"/>
          </a:xfrm>
        </p:grpSpPr>
        <p:sp>
          <p:nvSpPr>
            <p:cNvPr id="1017" name="Google Shape;1017;p32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2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21" name="Google Shape;1021;p32"/>
          <p:cNvGrpSpPr/>
          <p:nvPr/>
        </p:nvGrpSpPr>
        <p:grpSpPr>
          <a:xfrm>
            <a:off x="11534776" y="6501067"/>
            <a:ext cx="279600" cy="118933"/>
            <a:chOff x="8651082" y="4875800"/>
            <a:chExt cx="209700" cy="89200"/>
          </a:xfrm>
        </p:grpSpPr>
        <p:cxnSp>
          <p:nvCxnSpPr>
            <p:cNvPr id="1022" name="Google Shape;1022;p32"/>
            <p:cNvCxnSpPr/>
            <p:nvPr/>
          </p:nvCxnSpPr>
          <p:spPr>
            <a:xfrm>
              <a:off x="8755932" y="4860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3" name="Google Shape;1023;p32"/>
            <p:cNvCxnSpPr/>
            <p:nvPr/>
          </p:nvCxnSpPr>
          <p:spPr>
            <a:xfrm>
              <a:off x="8755932" y="47709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24" name="Google Shape;1024;p32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1025" name="Google Shape;1025;p32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28" name="Google Shape;1028;p32"/>
          <p:cNvGrpSpPr/>
          <p:nvPr/>
        </p:nvGrpSpPr>
        <p:grpSpPr>
          <a:xfrm>
            <a:off x="595200" y="213623"/>
            <a:ext cx="353067" cy="88400"/>
            <a:chOff x="8517975" y="160217"/>
            <a:chExt cx="264800" cy="66300"/>
          </a:xfrm>
        </p:grpSpPr>
        <p:sp>
          <p:nvSpPr>
            <p:cNvPr id="1029" name="Google Shape;1029;p32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57681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3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034" name="Google Shape;1034;p33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1035" name="Google Shape;1035;p33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3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3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1038" name="Google Shape;1038;p33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9" name="Google Shape;1039;p33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40" name="Google Shape;1040;p33"/>
          <p:cNvGrpSpPr/>
          <p:nvPr/>
        </p:nvGrpSpPr>
        <p:grpSpPr>
          <a:xfrm>
            <a:off x="11401726" y="798817"/>
            <a:ext cx="353135" cy="353135"/>
            <a:chOff x="151500" y="5133000"/>
            <a:chExt cx="1123200" cy="1123200"/>
          </a:xfrm>
        </p:grpSpPr>
        <p:sp>
          <p:nvSpPr>
            <p:cNvPr id="1041" name="Google Shape;1041;p33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042" name="Google Shape;1042;p33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3" name="Google Shape;1043;p33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44" name="Google Shape;1044;p33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1045" name="Google Shape;1045;p33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6" name="Google Shape;1046;p33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47" name="Google Shape;1047;p33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8" name="Google Shape;1048;p33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49" name="Google Shape;1049;p33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1050" name="Google Shape;1050;p33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1" name="Google Shape;1051;p33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052" name="Google Shape;1052;p33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1053" name="Google Shape;1053;p33"/>
          <p:cNvCxnSpPr/>
          <p:nvPr/>
        </p:nvCxnSpPr>
        <p:spPr>
          <a:xfrm>
            <a:off x="11574833" y="2603233"/>
            <a:ext cx="0" cy="321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54" name="Google Shape;1054;p33"/>
          <p:cNvGrpSpPr/>
          <p:nvPr/>
        </p:nvGrpSpPr>
        <p:grpSpPr>
          <a:xfrm>
            <a:off x="11081107" y="5739116"/>
            <a:ext cx="994279" cy="1006905"/>
            <a:chOff x="5353065" y="3400900"/>
            <a:chExt cx="1358057" cy="1375303"/>
          </a:xfrm>
        </p:grpSpPr>
        <p:sp>
          <p:nvSpPr>
            <p:cNvPr id="1055" name="Google Shape;1055;p33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56" name="Google Shape;1056;p33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1057" name="Google Shape;1057;p33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058" name="Google Shape;1058;p33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9" name="Google Shape;1059;p33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60" name="Google Shape;1060;p33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061" name="Google Shape;1061;p33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2" name="Google Shape;1062;p33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063" name="Google Shape;1063;p33"/>
          <p:cNvGrpSpPr/>
          <p:nvPr/>
        </p:nvGrpSpPr>
        <p:grpSpPr>
          <a:xfrm>
            <a:off x="11214217" y="1353819"/>
            <a:ext cx="728151" cy="488291"/>
            <a:chOff x="7145697" y="2502900"/>
            <a:chExt cx="1784100" cy="1196400"/>
          </a:xfrm>
        </p:grpSpPr>
        <p:sp>
          <p:nvSpPr>
            <p:cNvPr id="1064" name="Google Shape;1064;p33"/>
            <p:cNvSpPr/>
            <p:nvPr/>
          </p:nvSpPr>
          <p:spPr>
            <a:xfrm rot="5400000">
              <a:off x="71456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>
              <a:off x="77333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879418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3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068" name="Google Shape;1068;p34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1069" name="Google Shape;1069;p34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4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4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2" name="Google Shape;1072;p34"/>
          <p:cNvGrpSpPr/>
          <p:nvPr/>
        </p:nvGrpSpPr>
        <p:grpSpPr>
          <a:xfrm>
            <a:off x="11401726" y="798817"/>
            <a:ext cx="353135" cy="353135"/>
            <a:chOff x="151500" y="5133000"/>
            <a:chExt cx="1123200" cy="1123200"/>
          </a:xfrm>
        </p:grpSpPr>
        <p:sp>
          <p:nvSpPr>
            <p:cNvPr id="1073" name="Google Shape;1073;p34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074" name="Google Shape;1074;p34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5" name="Google Shape;1075;p34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76" name="Google Shape;1076;p34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1077" name="Google Shape;1077;p34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34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79" name="Google Shape;1079;p34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0" name="Google Shape;1080;p34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81" name="Google Shape;1081;p34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1082" name="Google Shape;1082;p34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34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084" name="Google Shape;1084;p34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5" name="Google Shape;1085;p34"/>
          <p:cNvGrpSpPr/>
          <p:nvPr/>
        </p:nvGrpSpPr>
        <p:grpSpPr>
          <a:xfrm>
            <a:off x="11534776" y="6501067"/>
            <a:ext cx="279600" cy="118933"/>
            <a:chOff x="8651082" y="4875800"/>
            <a:chExt cx="209700" cy="89200"/>
          </a:xfrm>
        </p:grpSpPr>
        <p:cxnSp>
          <p:nvCxnSpPr>
            <p:cNvPr id="1086" name="Google Shape;1086;p34"/>
            <p:cNvCxnSpPr/>
            <p:nvPr/>
          </p:nvCxnSpPr>
          <p:spPr>
            <a:xfrm>
              <a:off x="8755932" y="4860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7" name="Google Shape;1087;p34"/>
            <p:cNvCxnSpPr/>
            <p:nvPr/>
          </p:nvCxnSpPr>
          <p:spPr>
            <a:xfrm>
              <a:off x="8755932" y="47709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8358267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 only 10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3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090" name="Google Shape;1090;p35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1091" name="Google Shape;1091;p35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1094" name="Google Shape;1094;p35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5" name="Google Shape;1095;p35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96" name="Google Shape;1096;p35"/>
          <p:cNvGrpSpPr/>
          <p:nvPr/>
        </p:nvGrpSpPr>
        <p:grpSpPr>
          <a:xfrm>
            <a:off x="11401726" y="798817"/>
            <a:ext cx="353135" cy="353135"/>
            <a:chOff x="151500" y="5133000"/>
            <a:chExt cx="1123200" cy="1123200"/>
          </a:xfrm>
        </p:grpSpPr>
        <p:sp>
          <p:nvSpPr>
            <p:cNvPr id="1097" name="Google Shape;1097;p35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098" name="Google Shape;1098;p35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9" name="Google Shape;1099;p35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00" name="Google Shape;1100;p35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1101" name="Google Shape;1101;p35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2" name="Google Shape;1102;p35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03" name="Google Shape;1103;p35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4" name="Google Shape;1104;p35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05" name="Google Shape;1105;p35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1106" name="Google Shape;1106;p35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7" name="Google Shape;1107;p35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08" name="Google Shape;1108;p35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1109" name="Google Shape;1109;p35"/>
          <p:cNvCxnSpPr/>
          <p:nvPr/>
        </p:nvCxnSpPr>
        <p:spPr>
          <a:xfrm>
            <a:off x="11574833" y="2356300"/>
            <a:ext cx="0" cy="2822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10" name="Google Shape;1110;p35"/>
          <p:cNvGrpSpPr/>
          <p:nvPr/>
        </p:nvGrpSpPr>
        <p:grpSpPr>
          <a:xfrm>
            <a:off x="11081107" y="5739116"/>
            <a:ext cx="994279" cy="1006905"/>
            <a:chOff x="5353065" y="3400900"/>
            <a:chExt cx="1358057" cy="1375303"/>
          </a:xfrm>
        </p:grpSpPr>
        <p:sp>
          <p:nvSpPr>
            <p:cNvPr id="1111" name="Google Shape;1111;p35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12" name="Google Shape;1112;p35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1113" name="Google Shape;1113;p35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114" name="Google Shape;1114;p35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5" name="Google Shape;1115;p35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16" name="Google Shape;1116;p35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117" name="Google Shape;1117;p35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8" name="Google Shape;1118;p35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19" name="Google Shape;1119;p35"/>
          <p:cNvGrpSpPr/>
          <p:nvPr/>
        </p:nvGrpSpPr>
        <p:grpSpPr>
          <a:xfrm>
            <a:off x="11214217" y="1353819"/>
            <a:ext cx="728151" cy="488291"/>
            <a:chOff x="7145697" y="2502900"/>
            <a:chExt cx="1784100" cy="1196400"/>
          </a:xfrm>
        </p:grpSpPr>
        <p:sp>
          <p:nvSpPr>
            <p:cNvPr id="1120" name="Google Shape;1120;p35"/>
            <p:cNvSpPr/>
            <p:nvPr/>
          </p:nvSpPr>
          <p:spPr>
            <a:xfrm rot="5400000">
              <a:off x="71456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5"/>
            <p:cNvSpPr/>
            <p:nvPr/>
          </p:nvSpPr>
          <p:spPr>
            <a:xfrm rot="10800000">
              <a:off x="77333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674822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36"/>
          <p:cNvSpPr txBox="1">
            <a:spLocks noGrp="1"/>
          </p:cNvSpPr>
          <p:nvPr>
            <p:ph type="title" hasCustomPrompt="1"/>
          </p:nvPr>
        </p:nvSpPr>
        <p:spPr>
          <a:xfrm>
            <a:off x="921600" y="1015363"/>
            <a:ext cx="5493600" cy="88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24" name="Google Shape;1124;p36"/>
          <p:cNvSpPr txBox="1">
            <a:spLocks noGrp="1"/>
          </p:cNvSpPr>
          <p:nvPr>
            <p:ph type="subTitle" idx="1"/>
          </p:nvPr>
        </p:nvSpPr>
        <p:spPr>
          <a:xfrm>
            <a:off x="921600" y="1909541"/>
            <a:ext cx="5493600" cy="49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25" name="Google Shape;1125;p36"/>
          <p:cNvSpPr txBox="1">
            <a:spLocks noGrp="1"/>
          </p:cNvSpPr>
          <p:nvPr>
            <p:ph type="title" idx="2" hasCustomPrompt="1"/>
          </p:nvPr>
        </p:nvSpPr>
        <p:spPr>
          <a:xfrm>
            <a:off x="921600" y="2730085"/>
            <a:ext cx="5493600" cy="88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26" name="Google Shape;1126;p36"/>
          <p:cNvSpPr txBox="1">
            <a:spLocks noGrp="1"/>
          </p:cNvSpPr>
          <p:nvPr>
            <p:ph type="subTitle" idx="3"/>
          </p:nvPr>
        </p:nvSpPr>
        <p:spPr>
          <a:xfrm>
            <a:off x="921600" y="3630889"/>
            <a:ext cx="5493600" cy="49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27" name="Google Shape;1127;p36"/>
          <p:cNvSpPr txBox="1">
            <a:spLocks noGrp="1"/>
          </p:cNvSpPr>
          <p:nvPr>
            <p:ph type="title" idx="4" hasCustomPrompt="1"/>
          </p:nvPr>
        </p:nvSpPr>
        <p:spPr>
          <a:xfrm>
            <a:off x="921600" y="4457299"/>
            <a:ext cx="5493600" cy="88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28" name="Google Shape;1128;p36"/>
          <p:cNvSpPr txBox="1">
            <a:spLocks noGrp="1"/>
          </p:cNvSpPr>
          <p:nvPr>
            <p:ph type="subTitle" idx="5"/>
          </p:nvPr>
        </p:nvSpPr>
        <p:spPr>
          <a:xfrm>
            <a:off x="921600" y="5352237"/>
            <a:ext cx="5493600" cy="49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129" name="Google Shape;1129;p36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1130" name="Google Shape;1130;p36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6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6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33" name="Google Shape;1133;p36"/>
          <p:cNvGrpSpPr/>
          <p:nvPr/>
        </p:nvGrpSpPr>
        <p:grpSpPr>
          <a:xfrm>
            <a:off x="11081107" y="5739116"/>
            <a:ext cx="994279" cy="1006905"/>
            <a:chOff x="5353065" y="3400900"/>
            <a:chExt cx="1358057" cy="1375303"/>
          </a:xfrm>
        </p:grpSpPr>
        <p:sp>
          <p:nvSpPr>
            <p:cNvPr id="1134" name="Google Shape;1134;p36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35" name="Google Shape;1135;p36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1136" name="Google Shape;1136;p36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137" name="Google Shape;1137;p36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8" name="Google Shape;1138;p36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39" name="Google Shape;1139;p36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140" name="Google Shape;1140;p36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1" name="Google Shape;1141;p36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42" name="Google Shape;1142;p36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1143" name="Google Shape;1143;p36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6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6" name="Google Shape;1146;p36"/>
          <p:cNvGrpSpPr/>
          <p:nvPr/>
        </p:nvGrpSpPr>
        <p:grpSpPr>
          <a:xfrm>
            <a:off x="595200" y="213623"/>
            <a:ext cx="353067" cy="88400"/>
            <a:chOff x="8517975" y="160217"/>
            <a:chExt cx="264800" cy="66300"/>
          </a:xfrm>
        </p:grpSpPr>
        <p:sp>
          <p:nvSpPr>
            <p:cNvPr id="1147" name="Google Shape;1147;p36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6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36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35004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37"/>
          <p:cNvSpPr txBox="1">
            <a:spLocks noGrp="1"/>
          </p:cNvSpPr>
          <p:nvPr>
            <p:ph type="title"/>
          </p:nvPr>
        </p:nvSpPr>
        <p:spPr>
          <a:xfrm>
            <a:off x="2762184" y="3768400"/>
            <a:ext cx="31780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52" name="Google Shape;1152;p37"/>
          <p:cNvSpPr txBox="1">
            <a:spLocks noGrp="1"/>
          </p:cNvSpPr>
          <p:nvPr>
            <p:ph type="subTitle" idx="1"/>
          </p:nvPr>
        </p:nvSpPr>
        <p:spPr>
          <a:xfrm>
            <a:off x="2762184" y="4550433"/>
            <a:ext cx="31780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53" name="Google Shape;1153;p37"/>
          <p:cNvSpPr txBox="1">
            <a:spLocks noGrp="1"/>
          </p:cNvSpPr>
          <p:nvPr>
            <p:ph type="title" idx="2"/>
          </p:nvPr>
        </p:nvSpPr>
        <p:spPr>
          <a:xfrm>
            <a:off x="8054015" y="3768400"/>
            <a:ext cx="31780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54" name="Google Shape;1154;p37"/>
          <p:cNvSpPr txBox="1">
            <a:spLocks noGrp="1"/>
          </p:cNvSpPr>
          <p:nvPr>
            <p:ph type="subTitle" idx="3"/>
          </p:nvPr>
        </p:nvSpPr>
        <p:spPr>
          <a:xfrm>
            <a:off x="8054015" y="4550433"/>
            <a:ext cx="31780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55" name="Google Shape;1155;p37"/>
          <p:cNvSpPr txBox="1">
            <a:spLocks noGrp="1"/>
          </p:cNvSpPr>
          <p:nvPr>
            <p:ph type="title" idx="4" hasCustomPrompt="1"/>
          </p:nvPr>
        </p:nvSpPr>
        <p:spPr>
          <a:xfrm>
            <a:off x="2762207" y="2743200"/>
            <a:ext cx="31780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56" name="Google Shape;1156;p37"/>
          <p:cNvSpPr txBox="1">
            <a:spLocks noGrp="1"/>
          </p:cNvSpPr>
          <p:nvPr>
            <p:ph type="title" idx="5" hasCustomPrompt="1"/>
          </p:nvPr>
        </p:nvSpPr>
        <p:spPr>
          <a:xfrm>
            <a:off x="8054007" y="2743200"/>
            <a:ext cx="31780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57" name="Google Shape;1157;p37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158" name="Google Shape;1158;p37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1159" name="Google Shape;1159;p37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7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37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1162" name="Google Shape;1162;p37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3" name="Google Shape;1163;p37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64" name="Google Shape;1164;p37"/>
          <p:cNvGrpSpPr/>
          <p:nvPr/>
        </p:nvGrpSpPr>
        <p:grpSpPr>
          <a:xfrm>
            <a:off x="11459302" y="814852"/>
            <a:ext cx="237545" cy="237545"/>
            <a:chOff x="7505300" y="388375"/>
            <a:chExt cx="412500" cy="412500"/>
          </a:xfrm>
        </p:grpSpPr>
        <p:sp>
          <p:nvSpPr>
            <p:cNvPr id="1165" name="Google Shape;1165;p37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7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7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7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7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7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71" name="Google Shape;1171;p37"/>
          <p:cNvGrpSpPr/>
          <p:nvPr/>
        </p:nvGrpSpPr>
        <p:grpSpPr>
          <a:xfrm>
            <a:off x="11521099" y="1353820"/>
            <a:ext cx="114304" cy="176329"/>
            <a:chOff x="770225" y="422500"/>
            <a:chExt cx="154800" cy="238800"/>
          </a:xfrm>
        </p:grpSpPr>
        <p:cxnSp>
          <p:nvCxnSpPr>
            <p:cNvPr id="1172" name="Google Shape;1172;p37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3" name="Google Shape;1173;p37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4" name="Google Shape;1174;p37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5" name="Google Shape;1175;p37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6" name="Google Shape;1176;p37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7" name="Google Shape;1177;p37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78" name="Google Shape;1178;p37"/>
          <p:cNvGrpSpPr/>
          <p:nvPr/>
        </p:nvGrpSpPr>
        <p:grpSpPr>
          <a:xfrm>
            <a:off x="11521092" y="1869135"/>
            <a:ext cx="114299" cy="121288"/>
            <a:chOff x="4272250" y="283425"/>
            <a:chExt cx="2060675" cy="2186688"/>
          </a:xfrm>
        </p:grpSpPr>
        <p:sp>
          <p:nvSpPr>
            <p:cNvPr id="1179" name="Google Shape;1179;p37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7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7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7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83" name="Google Shape;1183;p37"/>
          <p:cNvGrpSpPr/>
          <p:nvPr/>
        </p:nvGrpSpPr>
        <p:grpSpPr>
          <a:xfrm>
            <a:off x="236835" y="5873678"/>
            <a:ext cx="728100" cy="737345"/>
            <a:chOff x="5353065" y="3400900"/>
            <a:chExt cx="1358057" cy="1375303"/>
          </a:xfrm>
        </p:grpSpPr>
        <p:sp>
          <p:nvSpPr>
            <p:cNvPr id="1184" name="Google Shape;1184;p37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85" name="Google Shape;1185;p37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1186" name="Google Shape;1186;p37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187" name="Google Shape;1187;p37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8" name="Google Shape;1188;p37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89" name="Google Shape;1189;p37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190" name="Google Shape;1190;p37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1" name="Google Shape;1191;p37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92" name="Google Shape;1192;p37"/>
          <p:cNvGrpSpPr/>
          <p:nvPr/>
        </p:nvGrpSpPr>
        <p:grpSpPr>
          <a:xfrm>
            <a:off x="424661" y="5168117"/>
            <a:ext cx="353135" cy="353135"/>
            <a:chOff x="151500" y="5133000"/>
            <a:chExt cx="1123200" cy="1123200"/>
          </a:xfrm>
        </p:grpSpPr>
        <p:sp>
          <p:nvSpPr>
            <p:cNvPr id="1193" name="Google Shape;1193;p37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194" name="Google Shape;1194;p37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5" name="Google Shape;1195;p37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96" name="Google Shape;1196;p37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1197" name="Google Shape;1197;p37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8" name="Google Shape;1198;p37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99" name="Google Shape;1199;p37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0" name="Google Shape;1200;p37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201" name="Google Shape;1201;p37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1202" name="Google Shape;1202;p37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3" name="Google Shape;1203;p37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204" name="Google Shape;1204;p37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5" name="Google Shape;1205;p37"/>
          <p:cNvGrpSpPr/>
          <p:nvPr/>
        </p:nvGrpSpPr>
        <p:grpSpPr>
          <a:xfrm>
            <a:off x="556599" y="5707020"/>
            <a:ext cx="114304" cy="176329"/>
            <a:chOff x="770225" y="422500"/>
            <a:chExt cx="154800" cy="238800"/>
          </a:xfrm>
        </p:grpSpPr>
        <p:cxnSp>
          <p:nvCxnSpPr>
            <p:cNvPr id="1206" name="Google Shape;1206;p37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7" name="Google Shape;1207;p37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8" name="Google Shape;1208;p37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9" name="Google Shape;1209;p37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0" name="Google Shape;1210;p37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1" name="Google Shape;1211;p37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0414513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38"/>
          <p:cNvSpPr txBox="1">
            <a:spLocks noGrp="1"/>
          </p:cNvSpPr>
          <p:nvPr>
            <p:ph type="title"/>
          </p:nvPr>
        </p:nvSpPr>
        <p:spPr>
          <a:xfrm>
            <a:off x="5343200" y="2905033"/>
            <a:ext cx="5898000" cy="1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14" name="Google Shape;1214;p38"/>
          <p:cNvSpPr txBox="1">
            <a:spLocks noGrp="1"/>
          </p:cNvSpPr>
          <p:nvPr>
            <p:ph type="title" idx="2" hasCustomPrompt="1"/>
          </p:nvPr>
        </p:nvSpPr>
        <p:spPr>
          <a:xfrm>
            <a:off x="5343200" y="1626167"/>
            <a:ext cx="5898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15" name="Google Shape;1215;p38"/>
          <p:cNvSpPr txBox="1">
            <a:spLocks noGrp="1"/>
          </p:cNvSpPr>
          <p:nvPr>
            <p:ph type="subTitle" idx="1"/>
          </p:nvPr>
        </p:nvSpPr>
        <p:spPr>
          <a:xfrm>
            <a:off x="5343200" y="4693367"/>
            <a:ext cx="5898000" cy="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216" name="Google Shape;1216;p38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1217" name="Google Shape;1217;p38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0" name="Google Shape;1220;p38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1221" name="Google Shape;1221;p38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4" name="Google Shape;1224;p38"/>
          <p:cNvGrpSpPr/>
          <p:nvPr/>
        </p:nvGrpSpPr>
        <p:grpSpPr>
          <a:xfrm>
            <a:off x="595200" y="213623"/>
            <a:ext cx="353067" cy="88400"/>
            <a:chOff x="8517975" y="160217"/>
            <a:chExt cx="264800" cy="66300"/>
          </a:xfrm>
        </p:grpSpPr>
        <p:sp>
          <p:nvSpPr>
            <p:cNvPr id="1225" name="Google Shape;1225;p38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8" name="Google Shape;1228;p38"/>
          <p:cNvGrpSpPr/>
          <p:nvPr/>
        </p:nvGrpSpPr>
        <p:grpSpPr>
          <a:xfrm>
            <a:off x="11081107" y="5739116"/>
            <a:ext cx="994279" cy="1006905"/>
            <a:chOff x="5353065" y="3400900"/>
            <a:chExt cx="1358057" cy="1375303"/>
          </a:xfrm>
        </p:grpSpPr>
        <p:sp>
          <p:nvSpPr>
            <p:cNvPr id="1229" name="Google Shape;1229;p38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0" name="Google Shape;1230;p38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1231" name="Google Shape;1231;p38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232" name="Google Shape;1232;p38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3" name="Google Shape;1233;p38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34" name="Google Shape;1234;p38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235" name="Google Shape;1235;p38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6" name="Google Shape;1236;p38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618412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39"/>
          <p:cNvSpPr txBox="1">
            <a:spLocks noGrp="1"/>
          </p:cNvSpPr>
          <p:nvPr>
            <p:ph type="title"/>
          </p:nvPr>
        </p:nvSpPr>
        <p:spPr>
          <a:xfrm>
            <a:off x="960000" y="719216"/>
            <a:ext cx="57264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39" name="Google Shape;1239;p39"/>
          <p:cNvSpPr txBox="1">
            <a:spLocks noGrp="1"/>
          </p:cNvSpPr>
          <p:nvPr>
            <p:ph type="subTitle" idx="1"/>
          </p:nvPr>
        </p:nvSpPr>
        <p:spPr>
          <a:xfrm>
            <a:off x="950800" y="2029433"/>
            <a:ext cx="45796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240" name="Google Shape;1240;p39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1241" name="Google Shape;1241;p39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9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9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44" name="Google Shape;1244;p39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1245" name="Google Shape;1245;p39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9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48" name="Google Shape;1248;p39"/>
          <p:cNvGrpSpPr/>
          <p:nvPr/>
        </p:nvGrpSpPr>
        <p:grpSpPr>
          <a:xfrm>
            <a:off x="595200" y="213623"/>
            <a:ext cx="353067" cy="88400"/>
            <a:chOff x="8517975" y="160217"/>
            <a:chExt cx="264800" cy="66300"/>
          </a:xfrm>
        </p:grpSpPr>
        <p:sp>
          <p:nvSpPr>
            <p:cNvPr id="1249" name="Google Shape;1249;p39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9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9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2" name="Google Shape;1252;p39"/>
          <p:cNvSpPr txBox="1"/>
          <p:nvPr/>
        </p:nvSpPr>
        <p:spPr>
          <a:xfrm>
            <a:off x="960000" y="4880767"/>
            <a:ext cx="50304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67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CREDITS: This presentation template was created by </a:t>
            </a:r>
            <a:r>
              <a:rPr lang="en" sz="1467" b="1">
                <a:solidFill>
                  <a:schemeClr val="dk1"/>
                </a:solidFill>
                <a:uFill>
                  <a:noFill/>
                </a:uFill>
                <a:latin typeface="Darker Grotesque"/>
                <a:ea typeface="Darker Grotesque"/>
                <a:cs typeface="Darker Grotesque"/>
                <a:sym typeface="Darker Grotesqu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, including icons by </a:t>
            </a:r>
            <a:r>
              <a:rPr lang="en" sz="1467" b="1">
                <a:solidFill>
                  <a:schemeClr val="dk1"/>
                </a:solidFill>
                <a:uFill>
                  <a:noFill/>
                </a:uFill>
                <a:latin typeface="Darker Grotesque"/>
                <a:ea typeface="Darker Grotesque"/>
                <a:cs typeface="Darker Grotesque"/>
                <a:sym typeface="Darker Grotesq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</a:t>
            </a:r>
            <a:r>
              <a:rPr lang="en" sz="1467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and infographics &amp; images by </a:t>
            </a:r>
            <a:r>
              <a:rPr lang="en" sz="1467" b="1">
                <a:solidFill>
                  <a:schemeClr val="dk1"/>
                </a:solidFill>
                <a:uFill>
                  <a:noFill/>
                </a:uFill>
                <a:latin typeface="Darker Grotesque"/>
                <a:ea typeface="Darker Grotesque"/>
                <a:cs typeface="Darker Grotesque"/>
                <a:sym typeface="Darker Grotesq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467" b="1"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</p:spTree>
    <p:extLst>
      <p:ext uri="{BB962C8B-B14F-4D97-AF65-F5344CB8AC3E}">
        <p14:creationId xmlns:p14="http://schemas.microsoft.com/office/powerpoint/2010/main" val="19878434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4" name="Google Shape;1254;p40"/>
          <p:cNvGrpSpPr/>
          <p:nvPr/>
        </p:nvGrpSpPr>
        <p:grpSpPr>
          <a:xfrm>
            <a:off x="11055674" y="5739116"/>
            <a:ext cx="994279" cy="1006905"/>
            <a:chOff x="5353065" y="3400900"/>
            <a:chExt cx="1358057" cy="1375303"/>
          </a:xfrm>
        </p:grpSpPr>
        <p:sp>
          <p:nvSpPr>
            <p:cNvPr id="1255" name="Google Shape;1255;p40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56" name="Google Shape;1256;p40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1257" name="Google Shape;1257;p40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258" name="Google Shape;1258;p40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9" name="Google Shape;1259;p40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60" name="Google Shape;1260;p40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261" name="Google Shape;1261;p40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2" name="Google Shape;1262;p40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263" name="Google Shape;1263;p40"/>
          <p:cNvGrpSpPr/>
          <p:nvPr/>
        </p:nvGrpSpPr>
        <p:grpSpPr>
          <a:xfrm>
            <a:off x="142041" y="5739116"/>
            <a:ext cx="994279" cy="1006905"/>
            <a:chOff x="5353065" y="3400900"/>
            <a:chExt cx="1358057" cy="1375303"/>
          </a:xfrm>
        </p:grpSpPr>
        <p:sp>
          <p:nvSpPr>
            <p:cNvPr id="1264" name="Google Shape;1264;p40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65" name="Google Shape;1265;p40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1266" name="Google Shape;1266;p40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267" name="Google Shape;1267;p40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8" name="Google Shape;1268;p40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69" name="Google Shape;1269;p40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270" name="Google Shape;1270;p40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1" name="Google Shape;1271;p40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272" name="Google Shape;1272;p40"/>
          <p:cNvGrpSpPr/>
          <p:nvPr/>
        </p:nvGrpSpPr>
        <p:grpSpPr>
          <a:xfrm>
            <a:off x="11376259" y="4695817"/>
            <a:ext cx="353135" cy="353135"/>
            <a:chOff x="151500" y="5133000"/>
            <a:chExt cx="1123200" cy="1123200"/>
          </a:xfrm>
        </p:grpSpPr>
        <p:sp>
          <p:nvSpPr>
            <p:cNvPr id="1273" name="Google Shape;1273;p40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274" name="Google Shape;1274;p40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5" name="Google Shape;1275;p40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276" name="Google Shape;1276;p40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1277" name="Google Shape;1277;p40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8" name="Google Shape;1278;p40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79" name="Google Shape;1279;p40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0" name="Google Shape;1280;p40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281" name="Google Shape;1281;p40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1282" name="Google Shape;1282;p40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3" name="Google Shape;1283;p40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284" name="Google Shape;1284;p40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85" name="Google Shape;1285;p40"/>
          <p:cNvGrpSpPr/>
          <p:nvPr/>
        </p:nvGrpSpPr>
        <p:grpSpPr>
          <a:xfrm>
            <a:off x="11188750" y="5250819"/>
            <a:ext cx="728151" cy="488291"/>
            <a:chOff x="7145697" y="2502900"/>
            <a:chExt cx="1784100" cy="1196400"/>
          </a:xfrm>
        </p:grpSpPr>
        <p:sp>
          <p:nvSpPr>
            <p:cNvPr id="1286" name="Google Shape;1286;p40"/>
            <p:cNvSpPr/>
            <p:nvPr/>
          </p:nvSpPr>
          <p:spPr>
            <a:xfrm rot="5400000">
              <a:off x="71456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40"/>
            <p:cNvSpPr/>
            <p:nvPr/>
          </p:nvSpPr>
          <p:spPr>
            <a:xfrm rot="10800000">
              <a:off x="77333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88" name="Google Shape;1288;p40"/>
          <p:cNvGrpSpPr/>
          <p:nvPr/>
        </p:nvGrpSpPr>
        <p:grpSpPr>
          <a:xfrm>
            <a:off x="462626" y="4695817"/>
            <a:ext cx="353135" cy="353135"/>
            <a:chOff x="151500" y="5133000"/>
            <a:chExt cx="1123200" cy="1123200"/>
          </a:xfrm>
        </p:grpSpPr>
        <p:sp>
          <p:nvSpPr>
            <p:cNvPr id="1289" name="Google Shape;1289;p40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290" name="Google Shape;1290;p40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1" name="Google Shape;1291;p40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292" name="Google Shape;1292;p40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1293" name="Google Shape;1293;p40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4" name="Google Shape;1294;p40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5" name="Google Shape;1295;p40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6" name="Google Shape;1296;p40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297" name="Google Shape;1297;p40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1298" name="Google Shape;1298;p40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9" name="Google Shape;1299;p40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300" name="Google Shape;1300;p40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1" name="Google Shape;1301;p40"/>
          <p:cNvGrpSpPr/>
          <p:nvPr/>
        </p:nvGrpSpPr>
        <p:grpSpPr>
          <a:xfrm>
            <a:off x="275117" y="5250819"/>
            <a:ext cx="728151" cy="488291"/>
            <a:chOff x="7145697" y="2502900"/>
            <a:chExt cx="1784100" cy="1196400"/>
          </a:xfrm>
        </p:grpSpPr>
        <p:sp>
          <p:nvSpPr>
            <p:cNvPr id="1302" name="Google Shape;1302;p40"/>
            <p:cNvSpPr/>
            <p:nvPr/>
          </p:nvSpPr>
          <p:spPr>
            <a:xfrm rot="5400000">
              <a:off x="71456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40"/>
            <p:cNvSpPr/>
            <p:nvPr/>
          </p:nvSpPr>
          <p:spPr>
            <a:xfrm rot="10800000">
              <a:off x="77333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4" name="Google Shape;1304;p40"/>
          <p:cNvGrpSpPr/>
          <p:nvPr/>
        </p:nvGrpSpPr>
        <p:grpSpPr>
          <a:xfrm>
            <a:off x="11459302" y="814852"/>
            <a:ext cx="237545" cy="237545"/>
            <a:chOff x="7505300" y="388375"/>
            <a:chExt cx="412500" cy="412500"/>
          </a:xfrm>
        </p:grpSpPr>
        <p:sp>
          <p:nvSpPr>
            <p:cNvPr id="1305" name="Google Shape;1305;p40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40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40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40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40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40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1" name="Google Shape;1311;p40"/>
          <p:cNvGrpSpPr/>
          <p:nvPr/>
        </p:nvGrpSpPr>
        <p:grpSpPr>
          <a:xfrm>
            <a:off x="11521099" y="1353820"/>
            <a:ext cx="114304" cy="176329"/>
            <a:chOff x="770225" y="422500"/>
            <a:chExt cx="154800" cy="238800"/>
          </a:xfrm>
        </p:grpSpPr>
        <p:cxnSp>
          <p:nvCxnSpPr>
            <p:cNvPr id="1312" name="Google Shape;1312;p40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3" name="Google Shape;1313;p40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4" name="Google Shape;1314;p40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5" name="Google Shape;1315;p40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6" name="Google Shape;1316;p40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7" name="Google Shape;1317;p40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18" name="Google Shape;1318;p40"/>
          <p:cNvGrpSpPr/>
          <p:nvPr/>
        </p:nvGrpSpPr>
        <p:grpSpPr>
          <a:xfrm>
            <a:off x="11521092" y="1869135"/>
            <a:ext cx="114299" cy="121288"/>
            <a:chOff x="4272250" y="283425"/>
            <a:chExt cx="2060675" cy="2186688"/>
          </a:xfrm>
        </p:grpSpPr>
        <p:sp>
          <p:nvSpPr>
            <p:cNvPr id="1319" name="Google Shape;1319;p40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40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40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40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3" name="Google Shape;1323;p40"/>
          <p:cNvGrpSpPr/>
          <p:nvPr/>
        </p:nvGrpSpPr>
        <p:grpSpPr>
          <a:xfrm>
            <a:off x="482236" y="814852"/>
            <a:ext cx="237545" cy="237545"/>
            <a:chOff x="7505300" y="388375"/>
            <a:chExt cx="412500" cy="412500"/>
          </a:xfrm>
        </p:grpSpPr>
        <p:sp>
          <p:nvSpPr>
            <p:cNvPr id="1324" name="Google Shape;1324;p40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40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40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40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40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40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0" name="Google Shape;1330;p40"/>
          <p:cNvGrpSpPr/>
          <p:nvPr/>
        </p:nvGrpSpPr>
        <p:grpSpPr>
          <a:xfrm>
            <a:off x="544032" y="1353820"/>
            <a:ext cx="114304" cy="176329"/>
            <a:chOff x="770225" y="422500"/>
            <a:chExt cx="154800" cy="238800"/>
          </a:xfrm>
        </p:grpSpPr>
        <p:cxnSp>
          <p:nvCxnSpPr>
            <p:cNvPr id="1331" name="Google Shape;1331;p40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2" name="Google Shape;1332;p40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3" name="Google Shape;1333;p40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4" name="Google Shape;1334;p40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5" name="Google Shape;1335;p40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6" name="Google Shape;1336;p40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37" name="Google Shape;1337;p40"/>
          <p:cNvGrpSpPr/>
          <p:nvPr/>
        </p:nvGrpSpPr>
        <p:grpSpPr>
          <a:xfrm>
            <a:off x="544025" y="1869135"/>
            <a:ext cx="114299" cy="121288"/>
            <a:chOff x="4272250" y="283425"/>
            <a:chExt cx="2060675" cy="2186688"/>
          </a:xfrm>
        </p:grpSpPr>
        <p:sp>
          <p:nvSpPr>
            <p:cNvPr id="1338" name="Google Shape;1338;p40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40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40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40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82513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title" idx="2"/>
          </p:nvPr>
        </p:nvSpPr>
        <p:spPr>
          <a:xfrm>
            <a:off x="960000" y="3432103"/>
            <a:ext cx="36568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title" idx="3"/>
          </p:nvPr>
        </p:nvSpPr>
        <p:spPr>
          <a:xfrm>
            <a:off x="6096000" y="3432103"/>
            <a:ext cx="36568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6095999" y="4198293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4"/>
          </p:nvPr>
        </p:nvSpPr>
        <p:spPr>
          <a:xfrm>
            <a:off x="960000" y="4198293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67" name="Google Shape;67;p5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68" name="Google Shape;68;p5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71" name="Google Shape;71;p5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" name="Google Shape;72;p5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3" name="Google Shape;73;p5"/>
          <p:cNvGrpSpPr/>
          <p:nvPr/>
        </p:nvGrpSpPr>
        <p:grpSpPr>
          <a:xfrm>
            <a:off x="11459302" y="814852"/>
            <a:ext cx="237545" cy="237545"/>
            <a:chOff x="7505300" y="388375"/>
            <a:chExt cx="412500" cy="412500"/>
          </a:xfrm>
        </p:grpSpPr>
        <p:sp>
          <p:nvSpPr>
            <p:cNvPr id="74" name="Google Shape;74;p5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" name="Google Shape;80;p5"/>
          <p:cNvGrpSpPr/>
          <p:nvPr/>
        </p:nvGrpSpPr>
        <p:grpSpPr>
          <a:xfrm>
            <a:off x="11521099" y="1353820"/>
            <a:ext cx="114304" cy="176329"/>
            <a:chOff x="770225" y="422500"/>
            <a:chExt cx="154800" cy="238800"/>
          </a:xfrm>
        </p:grpSpPr>
        <p:cxnSp>
          <p:nvCxnSpPr>
            <p:cNvPr id="81" name="Google Shape;81;p5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5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5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5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5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5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7" name="Google Shape;87;p5"/>
          <p:cNvGrpSpPr/>
          <p:nvPr/>
        </p:nvGrpSpPr>
        <p:grpSpPr>
          <a:xfrm>
            <a:off x="11521092" y="1869135"/>
            <a:ext cx="114299" cy="121288"/>
            <a:chOff x="4272250" y="283425"/>
            <a:chExt cx="2060675" cy="2186688"/>
          </a:xfrm>
        </p:grpSpPr>
        <p:sp>
          <p:nvSpPr>
            <p:cNvPr id="88" name="Google Shape;88;p5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92" name="Google Shape;92;p5"/>
          <p:cNvCxnSpPr/>
          <p:nvPr/>
        </p:nvCxnSpPr>
        <p:spPr>
          <a:xfrm>
            <a:off x="11574833" y="2603233"/>
            <a:ext cx="0" cy="321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3" name="Google Shape;93;p5"/>
          <p:cNvGrpSpPr/>
          <p:nvPr/>
        </p:nvGrpSpPr>
        <p:grpSpPr>
          <a:xfrm>
            <a:off x="11081107" y="5739116"/>
            <a:ext cx="994279" cy="1006905"/>
            <a:chOff x="5353065" y="3400900"/>
            <a:chExt cx="1358057" cy="1375303"/>
          </a:xfrm>
        </p:grpSpPr>
        <p:sp>
          <p:nvSpPr>
            <p:cNvPr id="94" name="Google Shape;94;p5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5" name="Google Shape;95;p5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96" name="Google Shape;96;p5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97" name="Google Shape;97;p5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8" name="Google Shape;98;p5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99" name="Google Shape;99;p5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00" name="Google Shape;100;p5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1" name="Google Shape;101;p5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224120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3" name="Google Shape;1343;p41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1344" name="Google Shape;1344;p41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41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41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7" name="Google Shape;1347;p41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1348" name="Google Shape;1348;p41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41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41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51" name="Google Shape;1351;p41"/>
          <p:cNvGrpSpPr/>
          <p:nvPr/>
        </p:nvGrpSpPr>
        <p:grpSpPr>
          <a:xfrm>
            <a:off x="11459302" y="814852"/>
            <a:ext cx="237545" cy="237545"/>
            <a:chOff x="7505300" y="388375"/>
            <a:chExt cx="412500" cy="412500"/>
          </a:xfrm>
        </p:grpSpPr>
        <p:sp>
          <p:nvSpPr>
            <p:cNvPr id="1352" name="Google Shape;1352;p41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41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41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41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41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41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58" name="Google Shape;1358;p41"/>
          <p:cNvGrpSpPr/>
          <p:nvPr/>
        </p:nvGrpSpPr>
        <p:grpSpPr>
          <a:xfrm>
            <a:off x="11521099" y="1353820"/>
            <a:ext cx="114304" cy="176329"/>
            <a:chOff x="770225" y="422500"/>
            <a:chExt cx="154800" cy="238800"/>
          </a:xfrm>
        </p:grpSpPr>
        <p:cxnSp>
          <p:nvCxnSpPr>
            <p:cNvPr id="1359" name="Google Shape;1359;p41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0" name="Google Shape;1360;p41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1" name="Google Shape;1361;p41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2" name="Google Shape;1362;p41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3" name="Google Shape;1363;p41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4" name="Google Shape;1364;p41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65" name="Google Shape;1365;p41"/>
          <p:cNvGrpSpPr/>
          <p:nvPr/>
        </p:nvGrpSpPr>
        <p:grpSpPr>
          <a:xfrm>
            <a:off x="11521092" y="1869135"/>
            <a:ext cx="114299" cy="121288"/>
            <a:chOff x="4272250" y="283425"/>
            <a:chExt cx="2060675" cy="2186688"/>
          </a:xfrm>
        </p:grpSpPr>
        <p:sp>
          <p:nvSpPr>
            <p:cNvPr id="1366" name="Google Shape;1366;p41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41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41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41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0" name="Google Shape;1370;p41"/>
          <p:cNvGrpSpPr/>
          <p:nvPr/>
        </p:nvGrpSpPr>
        <p:grpSpPr>
          <a:xfrm>
            <a:off x="11340733" y="6005046"/>
            <a:ext cx="475039" cy="475039"/>
            <a:chOff x="151500" y="5133000"/>
            <a:chExt cx="1123200" cy="1123200"/>
          </a:xfrm>
        </p:grpSpPr>
        <p:sp>
          <p:nvSpPr>
            <p:cNvPr id="1371" name="Google Shape;1371;p41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372" name="Google Shape;1372;p41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3" name="Google Shape;1373;p41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74" name="Google Shape;1374;p41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1375" name="Google Shape;1375;p41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41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377" name="Google Shape;1377;p41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8" name="Google Shape;1378;p41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79" name="Google Shape;1379;p41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1380" name="Google Shape;1380;p41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41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382" name="Google Shape;1382;p41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1383" name="Google Shape;1383;p41"/>
          <p:cNvCxnSpPr/>
          <p:nvPr/>
        </p:nvCxnSpPr>
        <p:spPr>
          <a:xfrm>
            <a:off x="11574833" y="2603233"/>
            <a:ext cx="0" cy="3212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84" name="Google Shape;1384;p41"/>
          <p:cNvGrpSpPr/>
          <p:nvPr/>
        </p:nvGrpSpPr>
        <p:grpSpPr>
          <a:xfrm>
            <a:off x="595200" y="213623"/>
            <a:ext cx="353067" cy="88400"/>
            <a:chOff x="8517975" y="160217"/>
            <a:chExt cx="264800" cy="66300"/>
          </a:xfrm>
        </p:grpSpPr>
        <p:sp>
          <p:nvSpPr>
            <p:cNvPr id="1385" name="Google Shape;1385;p41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41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41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8" name="Google Shape;1388;p41"/>
          <p:cNvGrpSpPr/>
          <p:nvPr/>
        </p:nvGrpSpPr>
        <p:grpSpPr>
          <a:xfrm>
            <a:off x="482236" y="814852"/>
            <a:ext cx="237545" cy="237545"/>
            <a:chOff x="7505300" y="388375"/>
            <a:chExt cx="412500" cy="412500"/>
          </a:xfrm>
        </p:grpSpPr>
        <p:sp>
          <p:nvSpPr>
            <p:cNvPr id="1389" name="Google Shape;1389;p41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41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41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41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41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41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95" name="Google Shape;1395;p41"/>
          <p:cNvGrpSpPr/>
          <p:nvPr/>
        </p:nvGrpSpPr>
        <p:grpSpPr>
          <a:xfrm>
            <a:off x="544032" y="1353820"/>
            <a:ext cx="114304" cy="176329"/>
            <a:chOff x="770225" y="422500"/>
            <a:chExt cx="154800" cy="238800"/>
          </a:xfrm>
        </p:grpSpPr>
        <p:cxnSp>
          <p:nvCxnSpPr>
            <p:cNvPr id="1396" name="Google Shape;1396;p41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7" name="Google Shape;1397;p41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8" name="Google Shape;1398;p41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41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41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41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02" name="Google Shape;1402;p41"/>
          <p:cNvGrpSpPr/>
          <p:nvPr/>
        </p:nvGrpSpPr>
        <p:grpSpPr>
          <a:xfrm>
            <a:off x="544025" y="1869135"/>
            <a:ext cx="114299" cy="121288"/>
            <a:chOff x="4272250" y="283425"/>
            <a:chExt cx="2060675" cy="2186688"/>
          </a:xfrm>
        </p:grpSpPr>
        <p:sp>
          <p:nvSpPr>
            <p:cNvPr id="1403" name="Google Shape;1403;p41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41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41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41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07" name="Google Shape;1407;p41"/>
          <p:cNvGrpSpPr/>
          <p:nvPr/>
        </p:nvGrpSpPr>
        <p:grpSpPr>
          <a:xfrm>
            <a:off x="363666" y="6005046"/>
            <a:ext cx="475039" cy="475039"/>
            <a:chOff x="151500" y="5133000"/>
            <a:chExt cx="1123200" cy="1123200"/>
          </a:xfrm>
        </p:grpSpPr>
        <p:sp>
          <p:nvSpPr>
            <p:cNvPr id="1408" name="Google Shape;1408;p41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409" name="Google Shape;1409;p41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41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1" name="Google Shape;1411;p41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1412" name="Google Shape;1412;p41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3" name="Google Shape;1413;p41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14" name="Google Shape;1414;p41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5" name="Google Shape;1415;p41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6" name="Google Shape;1416;p41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1417" name="Google Shape;1417;p41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41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419" name="Google Shape;1419;p41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1420" name="Google Shape;1420;p41"/>
          <p:cNvCxnSpPr/>
          <p:nvPr/>
        </p:nvCxnSpPr>
        <p:spPr>
          <a:xfrm>
            <a:off x="597767" y="2603233"/>
            <a:ext cx="0" cy="3212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247732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06265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Title only"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44"/>
          <p:cNvSpPr txBox="1">
            <a:spLocks noGrp="1"/>
          </p:cNvSpPr>
          <p:nvPr>
            <p:ph type="title"/>
          </p:nvPr>
        </p:nvSpPr>
        <p:spPr>
          <a:xfrm>
            <a:off x="1397800" y="431800"/>
            <a:ext cx="9396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742398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800" y="1245633"/>
            <a:ext cx="6703600" cy="33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50800" y="4356784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5400000">
            <a:off x="429537" y="5547195"/>
            <a:ext cx="474951" cy="60899"/>
            <a:chOff x="1343600" y="1175650"/>
            <a:chExt cx="517075" cy="66300"/>
          </a:xfrm>
        </p:grpSpPr>
        <p:sp>
          <p:nvSpPr>
            <p:cNvPr id="12" name="Google Shape;12;p2"/>
            <p:cNvSpPr/>
            <p:nvPr/>
          </p:nvSpPr>
          <p:spPr>
            <a:xfrm>
              <a:off x="1343600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433755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523910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614065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704220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794375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26174916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960000" y="2905033"/>
            <a:ext cx="5898000" cy="1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626167"/>
            <a:ext cx="5898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960000" y="4693367"/>
            <a:ext cx="5898000" cy="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2" name="Google Shape;22;p3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23" name="Google Shape;23;p3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28669487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960000" y="1417800"/>
            <a:ext cx="10272000" cy="4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67"/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9" name="Google Shape;29;p4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30" name="Google Shape;30;p4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33" name="Google Shape;33;p4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4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5" name="Google Shape;35;p4"/>
          <p:cNvGrpSpPr/>
          <p:nvPr/>
        </p:nvGrpSpPr>
        <p:grpSpPr>
          <a:xfrm>
            <a:off x="11401726" y="798817"/>
            <a:ext cx="353135" cy="353135"/>
            <a:chOff x="151500" y="5133000"/>
            <a:chExt cx="1123200" cy="1123200"/>
          </a:xfrm>
        </p:grpSpPr>
        <p:sp>
          <p:nvSpPr>
            <p:cNvPr id="36" name="Google Shape;36;p4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cxnSp>
          <p:nvCxnSpPr>
            <p:cNvPr id="37" name="Google Shape;37;p4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4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9" name="Google Shape;39;p4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40" name="Google Shape;40;p4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4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2" name="Google Shape;42;p4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4" name="Google Shape;44;p4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45" name="Google Shape;45;p4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4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7" name="Google Shape;47;p4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48" name="Google Shape;48;p4"/>
          <p:cNvCxnSpPr/>
          <p:nvPr/>
        </p:nvCxnSpPr>
        <p:spPr>
          <a:xfrm>
            <a:off x="11574833" y="2603233"/>
            <a:ext cx="0" cy="3212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9" name="Google Shape;49;p4"/>
          <p:cNvGrpSpPr/>
          <p:nvPr/>
        </p:nvGrpSpPr>
        <p:grpSpPr>
          <a:xfrm>
            <a:off x="11081107" y="5739116"/>
            <a:ext cx="994279" cy="1006905"/>
            <a:chOff x="5353065" y="3400900"/>
            <a:chExt cx="1358057" cy="1375303"/>
          </a:xfrm>
        </p:grpSpPr>
        <p:sp>
          <p:nvSpPr>
            <p:cNvPr id="50" name="Google Shape;50;p4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51" name="Google Shape;51;p4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52" name="Google Shape;52;p4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53" name="Google Shape;53;p4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54" name="Google Shape;54;p4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  <p:grpSp>
            <p:nvGrpSpPr>
              <p:cNvPr id="55" name="Google Shape;55;p4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56" name="Google Shape;56;p4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57" name="Google Shape;57;p4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</p:grpSp>
      </p:grpSp>
      <p:grpSp>
        <p:nvGrpSpPr>
          <p:cNvPr id="58" name="Google Shape;58;p4"/>
          <p:cNvGrpSpPr/>
          <p:nvPr/>
        </p:nvGrpSpPr>
        <p:grpSpPr>
          <a:xfrm>
            <a:off x="11214217" y="1353819"/>
            <a:ext cx="728151" cy="488291"/>
            <a:chOff x="7145697" y="2502900"/>
            <a:chExt cx="1784100" cy="1196400"/>
          </a:xfrm>
        </p:grpSpPr>
        <p:sp>
          <p:nvSpPr>
            <p:cNvPr id="59" name="Google Shape;59;p4"/>
            <p:cNvSpPr/>
            <p:nvPr/>
          </p:nvSpPr>
          <p:spPr>
            <a:xfrm rot="5400000">
              <a:off x="71456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" name="Google Shape;60;p4"/>
            <p:cNvSpPr/>
            <p:nvPr/>
          </p:nvSpPr>
          <p:spPr>
            <a:xfrm rot="10800000">
              <a:off x="77333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42604642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title" idx="2"/>
          </p:nvPr>
        </p:nvSpPr>
        <p:spPr>
          <a:xfrm>
            <a:off x="960000" y="3432103"/>
            <a:ext cx="36568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title" idx="3"/>
          </p:nvPr>
        </p:nvSpPr>
        <p:spPr>
          <a:xfrm>
            <a:off x="6096000" y="3432103"/>
            <a:ext cx="36568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6095999" y="4198293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4"/>
          </p:nvPr>
        </p:nvSpPr>
        <p:spPr>
          <a:xfrm>
            <a:off x="960000" y="4198293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67" name="Google Shape;67;p5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68" name="Google Shape;68;p5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71" name="Google Shape;71;p5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" name="Google Shape;72;p5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3" name="Google Shape;73;p5"/>
          <p:cNvGrpSpPr/>
          <p:nvPr/>
        </p:nvGrpSpPr>
        <p:grpSpPr>
          <a:xfrm>
            <a:off x="11459302" y="814852"/>
            <a:ext cx="237545" cy="237545"/>
            <a:chOff x="7505300" y="388375"/>
            <a:chExt cx="412500" cy="412500"/>
          </a:xfrm>
        </p:grpSpPr>
        <p:sp>
          <p:nvSpPr>
            <p:cNvPr id="74" name="Google Shape;74;p5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0" name="Google Shape;80;p5"/>
          <p:cNvGrpSpPr/>
          <p:nvPr/>
        </p:nvGrpSpPr>
        <p:grpSpPr>
          <a:xfrm>
            <a:off x="11521099" y="1353820"/>
            <a:ext cx="114304" cy="176329"/>
            <a:chOff x="770225" y="422500"/>
            <a:chExt cx="154800" cy="238800"/>
          </a:xfrm>
        </p:grpSpPr>
        <p:cxnSp>
          <p:nvCxnSpPr>
            <p:cNvPr id="81" name="Google Shape;81;p5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5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5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5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5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5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7" name="Google Shape;87;p5"/>
          <p:cNvGrpSpPr/>
          <p:nvPr/>
        </p:nvGrpSpPr>
        <p:grpSpPr>
          <a:xfrm>
            <a:off x="11521092" y="1869135"/>
            <a:ext cx="114299" cy="121288"/>
            <a:chOff x="4272250" y="283425"/>
            <a:chExt cx="2060675" cy="2186688"/>
          </a:xfrm>
        </p:grpSpPr>
        <p:sp>
          <p:nvSpPr>
            <p:cNvPr id="88" name="Google Shape;88;p5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92" name="Google Shape;92;p5"/>
          <p:cNvCxnSpPr/>
          <p:nvPr/>
        </p:nvCxnSpPr>
        <p:spPr>
          <a:xfrm>
            <a:off x="11574833" y="2603233"/>
            <a:ext cx="0" cy="321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3" name="Google Shape;93;p5"/>
          <p:cNvGrpSpPr/>
          <p:nvPr/>
        </p:nvGrpSpPr>
        <p:grpSpPr>
          <a:xfrm>
            <a:off x="11081107" y="5739116"/>
            <a:ext cx="994279" cy="1006905"/>
            <a:chOff x="5353065" y="3400900"/>
            <a:chExt cx="1358057" cy="1375303"/>
          </a:xfrm>
        </p:grpSpPr>
        <p:sp>
          <p:nvSpPr>
            <p:cNvPr id="94" name="Google Shape;94;p5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95" name="Google Shape;95;p5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96" name="Google Shape;96;p5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97" name="Google Shape;97;p5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98" name="Google Shape;98;p5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  <p:grpSp>
            <p:nvGrpSpPr>
              <p:cNvPr id="99" name="Google Shape;99;p5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00" name="Google Shape;100;p5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01" name="Google Shape;101;p5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782600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04" name="Google Shape;104;p6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105" name="Google Shape;105;p6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8" name="Google Shape;108;p6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109" name="Google Shape;109;p6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2" name="Google Shape;112;p6"/>
          <p:cNvGrpSpPr/>
          <p:nvPr/>
        </p:nvGrpSpPr>
        <p:grpSpPr>
          <a:xfrm>
            <a:off x="595200" y="213623"/>
            <a:ext cx="353067" cy="88400"/>
            <a:chOff x="8517975" y="160217"/>
            <a:chExt cx="264800" cy="66300"/>
          </a:xfrm>
        </p:grpSpPr>
        <p:sp>
          <p:nvSpPr>
            <p:cNvPr id="113" name="Google Shape;113;p6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6" name="Google Shape;116;p6"/>
          <p:cNvGrpSpPr/>
          <p:nvPr/>
        </p:nvGrpSpPr>
        <p:grpSpPr>
          <a:xfrm>
            <a:off x="11097255" y="6429052"/>
            <a:ext cx="475005" cy="102099"/>
            <a:chOff x="6353538" y="3568325"/>
            <a:chExt cx="582114" cy="125100"/>
          </a:xfrm>
        </p:grpSpPr>
        <p:sp>
          <p:nvSpPr>
            <p:cNvPr id="117" name="Google Shape;117;p6"/>
            <p:cNvSpPr/>
            <p:nvPr/>
          </p:nvSpPr>
          <p:spPr>
            <a:xfrm>
              <a:off x="6353538" y="3568325"/>
              <a:ext cx="125100" cy="12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6505876" y="3568325"/>
              <a:ext cx="125100" cy="12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6658214" y="3568325"/>
              <a:ext cx="125100" cy="12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6810552" y="3568325"/>
              <a:ext cx="125100" cy="12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1" name="Google Shape;121;p6"/>
          <p:cNvGrpSpPr/>
          <p:nvPr/>
        </p:nvGrpSpPr>
        <p:grpSpPr>
          <a:xfrm>
            <a:off x="11459302" y="4963218"/>
            <a:ext cx="237545" cy="237545"/>
            <a:chOff x="7505300" y="388375"/>
            <a:chExt cx="412500" cy="412500"/>
          </a:xfrm>
        </p:grpSpPr>
        <p:sp>
          <p:nvSpPr>
            <p:cNvPr id="122" name="Google Shape;122;p6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8" name="Google Shape;128;p6"/>
          <p:cNvGrpSpPr/>
          <p:nvPr/>
        </p:nvGrpSpPr>
        <p:grpSpPr>
          <a:xfrm>
            <a:off x="11521099" y="5502186"/>
            <a:ext cx="114304" cy="176329"/>
            <a:chOff x="770225" y="422500"/>
            <a:chExt cx="154800" cy="238800"/>
          </a:xfrm>
        </p:grpSpPr>
        <p:cxnSp>
          <p:nvCxnSpPr>
            <p:cNvPr id="129" name="Google Shape;129;p6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6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6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5" name="Google Shape;135;p6"/>
          <p:cNvGrpSpPr/>
          <p:nvPr/>
        </p:nvGrpSpPr>
        <p:grpSpPr>
          <a:xfrm>
            <a:off x="11521092" y="6017501"/>
            <a:ext cx="114299" cy="121288"/>
            <a:chOff x="4272250" y="283425"/>
            <a:chExt cx="2060675" cy="2186688"/>
          </a:xfrm>
        </p:grpSpPr>
        <p:sp>
          <p:nvSpPr>
            <p:cNvPr id="136" name="Google Shape;136;p6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2573907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>
            <a:spLocks noGrp="1"/>
          </p:cNvSpPr>
          <p:nvPr>
            <p:ph type="body" idx="1"/>
          </p:nvPr>
        </p:nvSpPr>
        <p:spPr>
          <a:xfrm>
            <a:off x="960000" y="2457667"/>
            <a:ext cx="5490400" cy="34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1219170" lvl="1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402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960000" y="733200"/>
            <a:ext cx="54904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43" name="Google Shape;143;p7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144" name="Google Shape;144;p7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147" name="Google Shape;147;p7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" name="Google Shape;148;p7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9" name="Google Shape;149;p7"/>
          <p:cNvGrpSpPr/>
          <p:nvPr/>
        </p:nvGrpSpPr>
        <p:grpSpPr>
          <a:xfrm>
            <a:off x="11401726" y="798817"/>
            <a:ext cx="353135" cy="353135"/>
            <a:chOff x="151500" y="5133000"/>
            <a:chExt cx="1123200" cy="1123200"/>
          </a:xfrm>
        </p:grpSpPr>
        <p:sp>
          <p:nvSpPr>
            <p:cNvPr id="150" name="Google Shape;150;p7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cxnSp>
          <p:nvCxnSpPr>
            <p:cNvPr id="151" name="Google Shape;151;p7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7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3" name="Google Shape;153;p7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154" name="Google Shape;154;p7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7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6" name="Google Shape;156;p7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7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8" name="Google Shape;158;p7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159" name="Google Shape;159;p7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7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61" name="Google Shape;161;p7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162" name="Google Shape;162;p7"/>
          <p:cNvCxnSpPr/>
          <p:nvPr/>
        </p:nvCxnSpPr>
        <p:spPr>
          <a:xfrm>
            <a:off x="11574833" y="2603233"/>
            <a:ext cx="0" cy="321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3" name="Google Shape;163;p7"/>
          <p:cNvGrpSpPr/>
          <p:nvPr/>
        </p:nvGrpSpPr>
        <p:grpSpPr>
          <a:xfrm>
            <a:off x="11081107" y="5739116"/>
            <a:ext cx="994279" cy="1006905"/>
            <a:chOff x="5353065" y="3400900"/>
            <a:chExt cx="1358057" cy="1375303"/>
          </a:xfrm>
        </p:grpSpPr>
        <p:sp>
          <p:nvSpPr>
            <p:cNvPr id="164" name="Google Shape;164;p7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65" name="Google Shape;165;p7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166" name="Google Shape;166;p7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67" name="Google Shape;167;p7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68" name="Google Shape;168;p7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  <p:grpSp>
            <p:nvGrpSpPr>
              <p:cNvPr id="169" name="Google Shape;169;p7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70" name="Google Shape;170;p7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71" name="Google Shape;171;p7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</p:grpSp>
      </p:grpSp>
      <p:grpSp>
        <p:nvGrpSpPr>
          <p:cNvPr id="172" name="Google Shape;172;p7"/>
          <p:cNvGrpSpPr/>
          <p:nvPr/>
        </p:nvGrpSpPr>
        <p:grpSpPr>
          <a:xfrm>
            <a:off x="11214217" y="1353819"/>
            <a:ext cx="728151" cy="488291"/>
            <a:chOff x="7145697" y="2502900"/>
            <a:chExt cx="1784100" cy="1196400"/>
          </a:xfrm>
        </p:grpSpPr>
        <p:sp>
          <p:nvSpPr>
            <p:cNvPr id="173" name="Google Shape;173;p7"/>
            <p:cNvSpPr/>
            <p:nvPr/>
          </p:nvSpPr>
          <p:spPr>
            <a:xfrm rot="5400000">
              <a:off x="71456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4" name="Google Shape;174;p7"/>
            <p:cNvSpPr/>
            <p:nvPr/>
          </p:nvSpPr>
          <p:spPr>
            <a:xfrm rot="10800000">
              <a:off x="77333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75" name="Google Shape;175;p7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176" name="Google Shape;176;p7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79" name="Google Shape;179;p7"/>
          <p:cNvGrpSpPr/>
          <p:nvPr/>
        </p:nvGrpSpPr>
        <p:grpSpPr>
          <a:xfrm>
            <a:off x="595200" y="213623"/>
            <a:ext cx="353067" cy="88400"/>
            <a:chOff x="8517975" y="160217"/>
            <a:chExt cx="264800" cy="66300"/>
          </a:xfrm>
        </p:grpSpPr>
        <p:sp>
          <p:nvSpPr>
            <p:cNvPr id="180" name="Google Shape;180;p7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183" name="Google Shape;183;p7"/>
          <p:cNvCxnSpPr/>
          <p:nvPr/>
        </p:nvCxnSpPr>
        <p:spPr>
          <a:xfrm rot="10800000">
            <a:off x="2641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84" name="Google Shape;184;p7"/>
          <p:cNvGrpSpPr/>
          <p:nvPr/>
        </p:nvGrpSpPr>
        <p:grpSpPr>
          <a:xfrm>
            <a:off x="482236" y="814852"/>
            <a:ext cx="237545" cy="237545"/>
            <a:chOff x="7505300" y="388375"/>
            <a:chExt cx="412500" cy="412500"/>
          </a:xfrm>
        </p:grpSpPr>
        <p:sp>
          <p:nvSpPr>
            <p:cNvPr id="185" name="Google Shape;185;p7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91" name="Google Shape;191;p7"/>
          <p:cNvGrpSpPr/>
          <p:nvPr/>
        </p:nvGrpSpPr>
        <p:grpSpPr>
          <a:xfrm>
            <a:off x="544032" y="1353820"/>
            <a:ext cx="114304" cy="176329"/>
            <a:chOff x="770225" y="422500"/>
            <a:chExt cx="154800" cy="238800"/>
          </a:xfrm>
        </p:grpSpPr>
        <p:cxnSp>
          <p:nvCxnSpPr>
            <p:cNvPr id="192" name="Google Shape;192;p7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7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7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7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7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7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8" name="Google Shape;198;p7"/>
          <p:cNvGrpSpPr/>
          <p:nvPr/>
        </p:nvGrpSpPr>
        <p:grpSpPr>
          <a:xfrm>
            <a:off x="544025" y="1869135"/>
            <a:ext cx="114299" cy="121288"/>
            <a:chOff x="4272250" y="283425"/>
            <a:chExt cx="2060675" cy="2186688"/>
          </a:xfrm>
        </p:grpSpPr>
        <p:sp>
          <p:nvSpPr>
            <p:cNvPr id="199" name="Google Shape;199;p7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03" name="Google Shape;203;p7"/>
          <p:cNvGrpSpPr/>
          <p:nvPr/>
        </p:nvGrpSpPr>
        <p:grpSpPr>
          <a:xfrm>
            <a:off x="363666" y="6005046"/>
            <a:ext cx="475039" cy="475039"/>
            <a:chOff x="151500" y="5133000"/>
            <a:chExt cx="1123200" cy="1123200"/>
          </a:xfrm>
        </p:grpSpPr>
        <p:sp>
          <p:nvSpPr>
            <p:cNvPr id="204" name="Google Shape;204;p7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cxnSp>
          <p:nvCxnSpPr>
            <p:cNvPr id="205" name="Google Shape;205;p7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7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07" name="Google Shape;207;p7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208" name="Google Shape;208;p7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7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10" name="Google Shape;210;p7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7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12" name="Google Shape;212;p7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213" name="Google Shape;213;p7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7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15" name="Google Shape;215;p7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216" name="Google Shape;216;p7"/>
          <p:cNvCxnSpPr/>
          <p:nvPr/>
        </p:nvCxnSpPr>
        <p:spPr>
          <a:xfrm>
            <a:off x="597767" y="2603233"/>
            <a:ext cx="0" cy="321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922068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"/>
          <p:cNvSpPr txBox="1">
            <a:spLocks noGrp="1"/>
          </p:cNvSpPr>
          <p:nvPr>
            <p:ph type="title"/>
          </p:nvPr>
        </p:nvSpPr>
        <p:spPr>
          <a:xfrm>
            <a:off x="950800" y="1742800"/>
            <a:ext cx="102900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19" name="Google Shape;219;p8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220" name="Google Shape;220;p8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23" name="Google Shape;223;p8"/>
          <p:cNvGrpSpPr/>
          <p:nvPr/>
        </p:nvGrpSpPr>
        <p:grpSpPr>
          <a:xfrm>
            <a:off x="11534776" y="6501067"/>
            <a:ext cx="279600" cy="118933"/>
            <a:chOff x="8651082" y="4875800"/>
            <a:chExt cx="209700" cy="89200"/>
          </a:xfrm>
        </p:grpSpPr>
        <p:cxnSp>
          <p:nvCxnSpPr>
            <p:cNvPr id="224" name="Google Shape;224;p8"/>
            <p:cNvCxnSpPr/>
            <p:nvPr/>
          </p:nvCxnSpPr>
          <p:spPr>
            <a:xfrm>
              <a:off x="8755932" y="4860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8"/>
            <p:cNvCxnSpPr/>
            <p:nvPr/>
          </p:nvCxnSpPr>
          <p:spPr>
            <a:xfrm>
              <a:off x="8755932" y="47709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6" name="Google Shape;226;p8"/>
          <p:cNvSpPr/>
          <p:nvPr/>
        </p:nvSpPr>
        <p:spPr>
          <a:xfrm flipH="1">
            <a:off x="10826873" y="5073167"/>
            <a:ext cx="1502400" cy="1502400"/>
          </a:xfrm>
          <a:prstGeom prst="arc">
            <a:avLst>
              <a:gd name="adj1" fmla="val 16200000"/>
              <a:gd name="adj2" fmla="val 21546366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sm" len="sm"/>
            <a:tailEnd type="oval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27" name="Google Shape;227;p8"/>
          <p:cNvGrpSpPr/>
          <p:nvPr/>
        </p:nvGrpSpPr>
        <p:grpSpPr>
          <a:xfrm rot="5400000">
            <a:off x="781785" y="4862846"/>
            <a:ext cx="353227" cy="75911"/>
            <a:chOff x="6353538" y="3568325"/>
            <a:chExt cx="582114" cy="125100"/>
          </a:xfrm>
        </p:grpSpPr>
        <p:sp>
          <p:nvSpPr>
            <p:cNvPr id="228" name="Google Shape;228;p8"/>
            <p:cNvSpPr/>
            <p:nvPr/>
          </p:nvSpPr>
          <p:spPr>
            <a:xfrm>
              <a:off x="6353538" y="3568325"/>
              <a:ext cx="125100" cy="12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6505876" y="3568325"/>
              <a:ext cx="125100" cy="12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6658214" y="3568325"/>
              <a:ext cx="125100" cy="12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6810552" y="3568325"/>
              <a:ext cx="125100" cy="12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232" name="Google Shape;232;p8"/>
          <p:cNvCxnSpPr/>
          <p:nvPr/>
        </p:nvCxnSpPr>
        <p:spPr>
          <a:xfrm rot="10800000">
            <a:off x="958400" y="3152251"/>
            <a:ext cx="0" cy="1329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33" name="Google Shape;233;p8"/>
          <p:cNvSpPr/>
          <p:nvPr/>
        </p:nvSpPr>
        <p:spPr>
          <a:xfrm rot="10800000">
            <a:off x="756500" y="1944481"/>
            <a:ext cx="790800" cy="7908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sm" len="sm"/>
            <a:tailEnd type="oval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34" name="Google Shape;234;p8"/>
          <p:cNvGrpSpPr/>
          <p:nvPr/>
        </p:nvGrpSpPr>
        <p:grpSpPr>
          <a:xfrm>
            <a:off x="594334" y="1353819"/>
            <a:ext cx="728151" cy="488291"/>
            <a:chOff x="7145697" y="2502900"/>
            <a:chExt cx="1784100" cy="1196400"/>
          </a:xfrm>
        </p:grpSpPr>
        <p:sp>
          <p:nvSpPr>
            <p:cNvPr id="235" name="Google Shape;235;p8"/>
            <p:cNvSpPr/>
            <p:nvPr/>
          </p:nvSpPr>
          <p:spPr>
            <a:xfrm rot="5400000">
              <a:off x="71456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6" name="Google Shape;236;p8"/>
            <p:cNvSpPr/>
            <p:nvPr/>
          </p:nvSpPr>
          <p:spPr>
            <a:xfrm rot="10800000">
              <a:off x="77333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428969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04" name="Google Shape;104;p6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105" name="Google Shape;105;p6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" name="Google Shape;108;p6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109" name="Google Shape;109;p6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6"/>
          <p:cNvGrpSpPr/>
          <p:nvPr/>
        </p:nvGrpSpPr>
        <p:grpSpPr>
          <a:xfrm>
            <a:off x="595200" y="213623"/>
            <a:ext cx="353067" cy="88400"/>
            <a:chOff x="8517975" y="160217"/>
            <a:chExt cx="264800" cy="66300"/>
          </a:xfrm>
        </p:grpSpPr>
        <p:sp>
          <p:nvSpPr>
            <p:cNvPr id="113" name="Google Shape;113;p6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" name="Google Shape;116;p6"/>
          <p:cNvGrpSpPr/>
          <p:nvPr/>
        </p:nvGrpSpPr>
        <p:grpSpPr>
          <a:xfrm>
            <a:off x="11097255" y="6429052"/>
            <a:ext cx="475005" cy="102099"/>
            <a:chOff x="6353538" y="3568325"/>
            <a:chExt cx="582114" cy="125100"/>
          </a:xfrm>
        </p:grpSpPr>
        <p:sp>
          <p:nvSpPr>
            <p:cNvPr id="117" name="Google Shape;117;p6"/>
            <p:cNvSpPr/>
            <p:nvPr/>
          </p:nvSpPr>
          <p:spPr>
            <a:xfrm>
              <a:off x="6353538" y="3568325"/>
              <a:ext cx="125100" cy="12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6505876" y="3568325"/>
              <a:ext cx="125100" cy="12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6658214" y="3568325"/>
              <a:ext cx="125100" cy="12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6810552" y="3568325"/>
              <a:ext cx="125100" cy="12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" name="Google Shape;121;p6"/>
          <p:cNvGrpSpPr/>
          <p:nvPr/>
        </p:nvGrpSpPr>
        <p:grpSpPr>
          <a:xfrm>
            <a:off x="11459302" y="4963218"/>
            <a:ext cx="237545" cy="237545"/>
            <a:chOff x="7505300" y="388375"/>
            <a:chExt cx="412500" cy="412500"/>
          </a:xfrm>
        </p:grpSpPr>
        <p:sp>
          <p:nvSpPr>
            <p:cNvPr id="122" name="Google Shape;122;p6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8" name="Google Shape;128;p6"/>
          <p:cNvGrpSpPr/>
          <p:nvPr/>
        </p:nvGrpSpPr>
        <p:grpSpPr>
          <a:xfrm>
            <a:off x="11521099" y="5502186"/>
            <a:ext cx="114304" cy="176329"/>
            <a:chOff x="770225" y="422500"/>
            <a:chExt cx="154800" cy="238800"/>
          </a:xfrm>
        </p:grpSpPr>
        <p:cxnSp>
          <p:nvCxnSpPr>
            <p:cNvPr id="129" name="Google Shape;129;p6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6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6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5" name="Google Shape;135;p6"/>
          <p:cNvGrpSpPr/>
          <p:nvPr/>
        </p:nvGrpSpPr>
        <p:grpSpPr>
          <a:xfrm>
            <a:off x="11521092" y="6017501"/>
            <a:ext cx="114299" cy="121288"/>
            <a:chOff x="4272250" y="283425"/>
            <a:chExt cx="2060675" cy="2186688"/>
          </a:xfrm>
        </p:grpSpPr>
        <p:sp>
          <p:nvSpPr>
            <p:cNvPr id="136" name="Google Shape;136;p6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062615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"/>
          <p:cNvSpPr txBox="1">
            <a:spLocks noGrp="1"/>
          </p:cNvSpPr>
          <p:nvPr>
            <p:ph type="title"/>
          </p:nvPr>
        </p:nvSpPr>
        <p:spPr>
          <a:xfrm>
            <a:off x="5472400" y="1735584"/>
            <a:ext cx="5768800" cy="15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9" name="Google Shape;239;p9"/>
          <p:cNvSpPr txBox="1">
            <a:spLocks noGrp="1"/>
          </p:cNvSpPr>
          <p:nvPr>
            <p:ph type="subTitle" idx="1"/>
          </p:nvPr>
        </p:nvSpPr>
        <p:spPr>
          <a:xfrm>
            <a:off x="5472400" y="3298017"/>
            <a:ext cx="5768800" cy="18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40" name="Google Shape;240;p9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241" name="Google Shape;241;p9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6599168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1A1B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46" name="Google Shape;246;p10"/>
          <p:cNvSpPr/>
          <p:nvPr/>
        </p:nvSpPr>
        <p:spPr>
          <a:xfrm>
            <a:off x="0" y="-47733"/>
            <a:ext cx="12192000" cy="23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47" name="Google Shape;247;p10"/>
          <p:cNvSpPr txBox="1">
            <a:spLocks noGrp="1"/>
          </p:cNvSpPr>
          <p:nvPr>
            <p:ph type="title"/>
          </p:nvPr>
        </p:nvSpPr>
        <p:spPr>
          <a:xfrm>
            <a:off x="960000" y="734467"/>
            <a:ext cx="6094000" cy="12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48" name="Google Shape;248;p10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249" name="Google Shape;249;p10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" name="Google Shape;251;p10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52" name="Google Shape;252;p10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253" name="Google Shape;253;p10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56" name="Google Shape;256;p10"/>
          <p:cNvGrpSpPr/>
          <p:nvPr/>
        </p:nvGrpSpPr>
        <p:grpSpPr>
          <a:xfrm>
            <a:off x="595200" y="213623"/>
            <a:ext cx="353067" cy="88400"/>
            <a:chOff x="8517975" y="160217"/>
            <a:chExt cx="264800" cy="66300"/>
          </a:xfrm>
        </p:grpSpPr>
        <p:sp>
          <p:nvSpPr>
            <p:cNvPr id="257" name="Google Shape;257;p10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60" name="Google Shape;260;p10"/>
          <p:cNvGrpSpPr/>
          <p:nvPr/>
        </p:nvGrpSpPr>
        <p:grpSpPr>
          <a:xfrm>
            <a:off x="11401726" y="798817"/>
            <a:ext cx="353135" cy="353135"/>
            <a:chOff x="151500" y="5133000"/>
            <a:chExt cx="1123200" cy="1123200"/>
          </a:xfrm>
        </p:grpSpPr>
        <p:sp>
          <p:nvSpPr>
            <p:cNvPr id="261" name="Google Shape;261;p10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cxnSp>
          <p:nvCxnSpPr>
            <p:cNvPr id="262" name="Google Shape;262;p10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10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64" name="Google Shape;264;p10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265" name="Google Shape;265;p10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10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7" name="Google Shape;267;p10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10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69" name="Google Shape;269;p10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270" name="Google Shape;270;p10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10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72" name="Google Shape;272;p10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6088398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954384"/>
            <a:ext cx="8768000" cy="22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subTitle" idx="1"/>
          </p:nvPr>
        </p:nvSpPr>
        <p:spPr>
          <a:xfrm>
            <a:off x="1712000" y="4240817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277" name="Google Shape;277;p11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80" name="Google Shape;280;p11"/>
          <p:cNvGrpSpPr/>
          <p:nvPr/>
        </p:nvGrpSpPr>
        <p:grpSpPr>
          <a:xfrm rot="5400000" flipH="1">
            <a:off x="11003737" y="1275061"/>
            <a:ext cx="474951" cy="60899"/>
            <a:chOff x="1343600" y="1175650"/>
            <a:chExt cx="517075" cy="66300"/>
          </a:xfrm>
        </p:grpSpPr>
        <p:sp>
          <p:nvSpPr>
            <p:cNvPr id="281" name="Google Shape;281;p11"/>
            <p:cNvSpPr/>
            <p:nvPr/>
          </p:nvSpPr>
          <p:spPr>
            <a:xfrm>
              <a:off x="1343600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1433755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1523910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1614065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1704220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1794375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87" name="Google Shape;287;p11"/>
          <p:cNvGrpSpPr/>
          <p:nvPr/>
        </p:nvGrpSpPr>
        <p:grpSpPr>
          <a:xfrm>
            <a:off x="11003732" y="5663811"/>
            <a:ext cx="475003" cy="475003"/>
            <a:chOff x="5241900" y="351525"/>
            <a:chExt cx="845400" cy="845400"/>
          </a:xfrm>
        </p:grpSpPr>
        <p:sp>
          <p:nvSpPr>
            <p:cNvPr id="288" name="Google Shape;288;p11"/>
            <p:cNvSpPr/>
            <p:nvPr/>
          </p:nvSpPr>
          <p:spPr>
            <a:xfrm>
              <a:off x="5241900" y="351525"/>
              <a:ext cx="845400" cy="845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5426925" y="472350"/>
              <a:ext cx="551400" cy="5514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5823525" y="883125"/>
              <a:ext cx="154800" cy="154800"/>
            </a:xfrm>
            <a:prstGeom prst="teardrop">
              <a:avLst>
                <a:gd name="adj" fmla="val 1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5521510" y="853125"/>
              <a:ext cx="286200" cy="214800"/>
            </a:xfrm>
            <a:prstGeom prst="parallelogram">
              <a:avLst>
                <a:gd name="adj" fmla="val 11269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342925" y="855500"/>
              <a:ext cx="84000" cy="840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cxnSp>
          <p:nvCxnSpPr>
            <p:cNvPr id="293" name="Google Shape;293;p11"/>
            <p:cNvCxnSpPr/>
            <p:nvPr/>
          </p:nvCxnSpPr>
          <p:spPr>
            <a:xfrm>
              <a:off x="5365726" y="410650"/>
              <a:ext cx="0" cy="262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94" name="Google Shape;294;p11"/>
          <p:cNvCxnSpPr/>
          <p:nvPr/>
        </p:nvCxnSpPr>
        <p:spPr>
          <a:xfrm>
            <a:off x="11241217" y="2603233"/>
            <a:ext cx="0" cy="248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788892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42872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8" name="Google Shape;298;p13"/>
          <p:cNvSpPr txBox="1">
            <a:spLocks noGrp="1"/>
          </p:cNvSpPr>
          <p:nvPr>
            <p:ph type="title" idx="2"/>
          </p:nvPr>
        </p:nvSpPr>
        <p:spPr>
          <a:xfrm>
            <a:off x="960000" y="1859004"/>
            <a:ext cx="3074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9" name="Google Shape;299;p13"/>
          <p:cNvSpPr txBox="1">
            <a:spLocks noGrp="1"/>
          </p:cNvSpPr>
          <p:nvPr>
            <p:ph type="subTitle" idx="1"/>
          </p:nvPr>
        </p:nvSpPr>
        <p:spPr>
          <a:xfrm>
            <a:off x="960000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title" idx="3"/>
          </p:nvPr>
        </p:nvSpPr>
        <p:spPr>
          <a:xfrm>
            <a:off x="4559028" y="1859004"/>
            <a:ext cx="3074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1" name="Google Shape;301;p13"/>
          <p:cNvSpPr txBox="1">
            <a:spLocks noGrp="1"/>
          </p:cNvSpPr>
          <p:nvPr>
            <p:ph type="subTitle" idx="4"/>
          </p:nvPr>
        </p:nvSpPr>
        <p:spPr>
          <a:xfrm>
            <a:off x="4559025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2" name="Google Shape;302;p13"/>
          <p:cNvSpPr txBox="1">
            <a:spLocks noGrp="1"/>
          </p:cNvSpPr>
          <p:nvPr>
            <p:ph type="title" idx="5"/>
          </p:nvPr>
        </p:nvSpPr>
        <p:spPr>
          <a:xfrm>
            <a:off x="960000" y="4325471"/>
            <a:ext cx="3074000" cy="97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subTitle" idx="6"/>
          </p:nvPr>
        </p:nvSpPr>
        <p:spPr>
          <a:xfrm>
            <a:off x="960000" y="5492400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4" name="Google Shape;304;p13"/>
          <p:cNvSpPr txBox="1">
            <a:spLocks noGrp="1"/>
          </p:cNvSpPr>
          <p:nvPr>
            <p:ph type="title" idx="7"/>
          </p:nvPr>
        </p:nvSpPr>
        <p:spPr>
          <a:xfrm>
            <a:off x="4559028" y="4325471"/>
            <a:ext cx="3074000" cy="97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5" name="Google Shape;305;p13"/>
          <p:cNvSpPr txBox="1">
            <a:spLocks noGrp="1"/>
          </p:cNvSpPr>
          <p:nvPr>
            <p:ph type="subTitle" idx="8"/>
          </p:nvPr>
        </p:nvSpPr>
        <p:spPr>
          <a:xfrm>
            <a:off x="4559025" y="5492400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title" idx="9"/>
          </p:nvPr>
        </p:nvSpPr>
        <p:spPr>
          <a:xfrm>
            <a:off x="8158065" y="1859004"/>
            <a:ext cx="3074000" cy="97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7" name="Google Shape;307;p13"/>
          <p:cNvSpPr txBox="1">
            <a:spLocks noGrp="1"/>
          </p:cNvSpPr>
          <p:nvPr>
            <p:ph type="subTitle" idx="13"/>
          </p:nvPr>
        </p:nvSpPr>
        <p:spPr>
          <a:xfrm>
            <a:off x="8158060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title" idx="14"/>
          </p:nvPr>
        </p:nvSpPr>
        <p:spPr>
          <a:xfrm>
            <a:off x="8158065" y="4325471"/>
            <a:ext cx="3074000" cy="97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subTitle" idx="15"/>
          </p:nvPr>
        </p:nvSpPr>
        <p:spPr>
          <a:xfrm>
            <a:off x="8158060" y="5492400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310" name="Google Shape;310;p13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311" name="Google Shape;311;p13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14" name="Google Shape;314;p13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315" name="Google Shape;315;p13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318" name="Google Shape;318;p13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9" name="Google Shape;319;p13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20" name="Google Shape;320;p13"/>
          <p:cNvGrpSpPr/>
          <p:nvPr/>
        </p:nvGrpSpPr>
        <p:grpSpPr>
          <a:xfrm>
            <a:off x="11459302" y="814852"/>
            <a:ext cx="237545" cy="237545"/>
            <a:chOff x="7505300" y="388375"/>
            <a:chExt cx="412500" cy="412500"/>
          </a:xfrm>
        </p:grpSpPr>
        <p:sp>
          <p:nvSpPr>
            <p:cNvPr id="321" name="Google Shape;321;p13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27" name="Google Shape;327;p13"/>
          <p:cNvGrpSpPr/>
          <p:nvPr/>
        </p:nvGrpSpPr>
        <p:grpSpPr>
          <a:xfrm>
            <a:off x="11521099" y="1353820"/>
            <a:ext cx="114304" cy="176329"/>
            <a:chOff x="770225" y="422500"/>
            <a:chExt cx="154800" cy="238800"/>
          </a:xfrm>
        </p:grpSpPr>
        <p:cxnSp>
          <p:nvCxnSpPr>
            <p:cNvPr id="328" name="Google Shape;328;p13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3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3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3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3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3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4" name="Google Shape;334;p13"/>
          <p:cNvGrpSpPr/>
          <p:nvPr/>
        </p:nvGrpSpPr>
        <p:grpSpPr>
          <a:xfrm>
            <a:off x="11521092" y="1869135"/>
            <a:ext cx="114299" cy="121288"/>
            <a:chOff x="4272250" y="283425"/>
            <a:chExt cx="2060675" cy="2186688"/>
          </a:xfrm>
        </p:grpSpPr>
        <p:sp>
          <p:nvSpPr>
            <p:cNvPr id="335" name="Google Shape;335;p13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" name="Google Shape;336;p13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" name="Google Shape;337;p13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" name="Google Shape;338;p13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39" name="Google Shape;339;p13"/>
          <p:cNvGrpSpPr/>
          <p:nvPr/>
        </p:nvGrpSpPr>
        <p:grpSpPr>
          <a:xfrm>
            <a:off x="11340733" y="6005046"/>
            <a:ext cx="475039" cy="475039"/>
            <a:chOff x="151500" y="5133000"/>
            <a:chExt cx="1123200" cy="1123200"/>
          </a:xfrm>
        </p:grpSpPr>
        <p:sp>
          <p:nvSpPr>
            <p:cNvPr id="340" name="Google Shape;340;p13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cxnSp>
          <p:nvCxnSpPr>
            <p:cNvPr id="341" name="Google Shape;341;p13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3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43" name="Google Shape;343;p13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344" name="Google Shape;344;p13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13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6" name="Google Shape;346;p13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13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48" name="Google Shape;348;p13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349" name="Google Shape;349;p13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13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51" name="Google Shape;351;p13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352" name="Google Shape;352;p13"/>
          <p:cNvCxnSpPr/>
          <p:nvPr/>
        </p:nvCxnSpPr>
        <p:spPr>
          <a:xfrm>
            <a:off x="11574833" y="2603233"/>
            <a:ext cx="0" cy="321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262328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4"/>
          <p:cNvSpPr txBox="1">
            <a:spLocks noGrp="1"/>
          </p:cNvSpPr>
          <p:nvPr>
            <p:ph type="title"/>
          </p:nvPr>
        </p:nvSpPr>
        <p:spPr>
          <a:xfrm>
            <a:off x="950800" y="1585400"/>
            <a:ext cx="69008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5" name="Google Shape;355;p14"/>
          <p:cNvSpPr txBox="1">
            <a:spLocks noGrp="1"/>
          </p:cNvSpPr>
          <p:nvPr>
            <p:ph type="subTitle" idx="1"/>
          </p:nvPr>
        </p:nvSpPr>
        <p:spPr>
          <a:xfrm>
            <a:off x="950800" y="4204600"/>
            <a:ext cx="69008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356" name="Google Shape;356;p14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357" name="Google Shape;357;p14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647038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5"/>
          <p:cNvSpPr txBox="1">
            <a:spLocks noGrp="1"/>
          </p:cNvSpPr>
          <p:nvPr>
            <p:ph type="title"/>
          </p:nvPr>
        </p:nvSpPr>
        <p:spPr>
          <a:xfrm>
            <a:off x="5427600" y="4475000"/>
            <a:ext cx="58136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2" name="Google Shape;362;p15"/>
          <p:cNvSpPr txBox="1">
            <a:spLocks noGrp="1"/>
          </p:cNvSpPr>
          <p:nvPr>
            <p:ph type="subTitle" idx="1"/>
          </p:nvPr>
        </p:nvSpPr>
        <p:spPr>
          <a:xfrm>
            <a:off x="2354967" y="1356900"/>
            <a:ext cx="8886000" cy="32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363" name="Google Shape;363;p15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4" name="Google Shape;364;p15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65" name="Google Shape;365;p15"/>
          <p:cNvGrpSpPr/>
          <p:nvPr/>
        </p:nvGrpSpPr>
        <p:grpSpPr>
          <a:xfrm>
            <a:off x="11401726" y="798817"/>
            <a:ext cx="353135" cy="353135"/>
            <a:chOff x="151500" y="5133000"/>
            <a:chExt cx="1123200" cy="1123200"/>
          </a:xfrm>
        </p:grpSpPr>
        <p:sp>
          <p:nvSpPr>
            <p:cNvPr id="366" name="Google Shape;366;p15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cxnSp>
          <p:nvCxnSpPr>
            <p:cNvPr id="367" name="Google Shape;367;p15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15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69" name="Google Shape;369;p15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370" name="Google Shape;370;p15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1" name="Google Shape;371;p15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72" name="Google Shape;372;p15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15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74" name="Google Shape;374;p15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375" name="Google Shape;375;p15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6" name="Google Shape;376;p15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77" name="Google Shape;377;p15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378" name="Google Shape;378;p15"/>
          <p:cNvCxnSpPr/>
          <p:nvPr/>
        </p:nvCxnSpPr>
        <p:spPr>
          <a:xfrm>
            <a:off x="11574833" y="2603233"/>
            <a:ext cx="0" cy="321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79" name="Google Shape;379;p15"/>
          <p:cNvGrpSpPr/>
          <p:nvPr/>
        </p:nvGrpSpPr>
        <p:grpSpPr>
          <a:xfrm>
            <a:off x="11081107" y="5739116"/>
            <a:ext cx="994279" cy="1006905"/>
            <a:chOff x="5353065" y="3400900"/>
            <a:chExt cx="1358057" cy="1375303"/>
          </a:xfrm>
        </p:grpSpPr>
        <p:sp>
          <p:nvSpPr>
            <p:cNvPr id="380" name="Google Shape;380;p15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381" name="Google Shape;381;p15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382" name="Google Shape;382;p15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383" name="Google Shape;383;p15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384" name="Google Shape;384;p15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  <p:grpSp>
            <p:nvGrpSpPr>
              <p:cNvPr id="385" name="Google Shape;385;p15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386" name="Google Shape;386;p15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387" name="Google Shape;387;p15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</p:grpSp>
      </p:grpSp>
      <p:grpSp>
        <p:nvGrpSpPr>
          <p:cNvPr id="388" name="Google Shape;388;p15"/>
          <p:cNvGrpSpPr/>
          <p:nvPr/>
        </p:nvGrpSpPr>
        <p:grpSpPr>
          <a:xfrm>
            <a:off x="11214217" y="1353819"/>
            <a:ext cx="728151" cy="488291"/>
            <a:chOff x="7145697" y="2502900"/>
            <a:chExt cx="1784100" cy="1196400"/>
          </a:xfrm>
        </p:grpSpPr>
        <p:sp>
          <p:nvSpPr>
            <p:cNvPr id="389" name="Google Shape;389;p15"/>
            <p:cNvSpPr/>
            <p:nvPr/>
          </p:nvSpPr>
          <p:spPr>
            <a:xfrm rot="5400000">
              <a:off x="71456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0" name="Google Shape;390;p15"/>
            <p:cNvSpPr/>
            <p:nvPr/>
          </p:nvSpPr>
          <p:spPr>
            <a:xfrm rot="10800000">
              <a:off x="77333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8087579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6"/>
          <p:cNvSpPr txBox="1">
            <a:spLocks noGrp="1"/>
          </p:cNvSpPr>
          <p:nvPr>
            <p:ph type="title"/>
          </p:nvPr>
        </p:nvSpPr>
        <p:spPr>
          <a:xfrm>
            <a:off x="960000" y="1665633"/>
            <a:ext cx="5334400" cy="21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3" name="Google Shape;393;p16"/>
          <p:cNvSpPr txBox="1">
            <a:spLocks noGrp="1"/>
          </p:cNvSpPr>
          <p:nvPr>
            <p:ph type="subTitle" idx="1"/>
          </p:nvPr>
        </p:nvSpPr>
        <p:spPr>
          <a:xfrm>
            <a:off x="960000" y="3932293"/>
            <a:ext cx="5334400" cy="1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394" name="Google Shape;394;p16"/>
          <p:cNvGrpSpPr/>
          <p:nvPr/>
        </p:nvGrpSpPr>
        <p:grpSpPr>
          <a:xfrm>
            <a:off x="950800" y="710549"/>
            <a:ext cx="206400" cy="318400"/>
            <a:chOff x="770225" y="422500"/>
            <a:chExt cx="154800" cy="238800"/>
          </a:xfrm>
        </p:grpSpPr>
        <p:cxnSp>
          <p:nvCxnSpPr>
            <p:cNvPr id="395" name="Google Shape;395;p16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6" name="Google Shape;396;p16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7" name="Google Shape;397;p16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398;p16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Google Shape;399;p16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16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01" name="Google Shape;401;p16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402" name="Google Shape;402;p16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405" name="Google Shape;405;p16"/>
          <p:cNvGrpSpPr/>
          <p:nvPr/>
        </p:nvGrpSpPr>
        <p:grpSpPr>
          <a:xfrm>
            <a:off x="11459302" y="814852"/>
            <a:ext cx="237545" cy="237545"/>
            <a:chOff x="7505300" y="388375"/>
            <a:chExt cx="412500" cy="412500"/>
          </a:xfrm>
        </p:grpSpPr>
        <p:sp>
          <p:nvSpPr>
            <p:cNvPr id="406" name="Google Shape;406;p16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412" name="Google Shape;412;p16"/>
          <p:cNvGrpSpPr/>
          <p:nvPr/>
        </p:nvGrpSpPr>
        <p:grpSpPr>
          <a:xfrm>
            <a:off x="11521099" y="1353820"/>
            <a:ext cx="114304" cy="176329"/>
            <a:chOff x="770225" y="422500"/>
            <a:chExt cx="154800" cy="238800"/>
          </a:xfrm>
        </p:grpSpPr>
        <p:cxnSp>
          <p:nvCxnSpPr>
            <p:cNvPr id="413" name="Google Shape;413;p16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16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16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16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16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16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19" name="Google Shape;419;p16"/>
          <p:cNvGrpSpPr/>
          <p:nvPr/>
        </p:nvGrpSpPr>
        <p:grpSpPr>
          <a:xfrm>
            <a:off x="11521092" y="1869135"/>
            <a:ext cx="114299" cy="121288"/>
            <a:chOff x="4272250" y="283425"/>
            <a:chExt cx="2060675" cy="2186688"/>
          </a:xfrm>
        </p:grpSpPr>
        <p:sp>
          <p:nvSpPr>
            <p:cNvPr id="420" name="Google Shape;420;p16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3" name="Google Shape;423;p16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424" name="Google Shape;424;p16"/>
          <p:cNvGrpSpPr/>
          <p:nvPr/>
        </p:nvGrpSpPr>
        <p:grpSpPr>
          <a:xfrm>
            <a:off x="11534776" y="6501067"/>
            <a:ext cx="279600" cy="118933"/>
            <a:chOff x="8651082" y="4875800"/>
            <a:chExt cx="209700" cy="89200"/>
          </a:xfrm>
        </p:grpSpPr>
        <p:cxnSp>
          <p:nvCxnSpPr>
            <p:cNvPr id="425" name="Google Shape;425;p16"/>
            <p:cNvCxnSpPr/>
            <p:nvPr/>
          </p:nvCxnSpPr>
          <p:spPr>
            <a:xfrm>
              <a:off x="8755932" y="4860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16"/>
            <p:cNvCxnSpPr/>
            <p:nvPr/>
          </p:nvCxnSpPr>
          <p:spPr>
            <a:xfrm>
              <a:off x="8755932" y="47709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2937349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7"/>
          <p:cNvSpPr txBox="1">
            <a:spLocks noGrp="1"/>
          </p:cNvSpPr>
          <p:nvPr>
            <p:ph type="title"/>
          </p:nvPr>
        </p:nvSpPr>
        <p:spPr>
          <a:xfrm>
            <a:off x="960000" y="2057867"/>
            <a:ext cx="43388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9" name="Google Shape;429;p17"/>
          <p:cNvSpPr txBox="1">
            <a:spLocks noGrp="1"/>
          </p:cNvSpPr>
          <p:nvPr>
            <p:ph type="subTitle" idx="1"/>
          </p:nvPr>
        </p:nvSpPr>
        <p:spPr>
          <a:xfrm>
            <a:off x="960000" y="3508567"/>
            <a:ext cx="4338800" cy="1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430" name="Google Shape;430;p17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431" name="Google Shape;431;p17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3" name="Google Shape;433;p17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6350401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8"/>
          <p:cNvSpPr txBox="1">
            <a:spLocks noGrp="1"/>
          </p:cNvSpPr>
          <p:nvPr>
            <p:ph type="title"/>
          </p:nvPr>
        </p:nvSpPr>
        <p:spPr>
          <a:xfrm>
            <a:off x="6902400" y="2673424"/>
            <a:ext cx="4338800" cy="7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6" name="Google Shape;436;p18"/>
          <p:cNvSpPr txBox="1">
            <a:spLocks noGrp="1"/>
          </p:cNvSpPr>
          <p:nvPr>
            <p:ph type="subTitle" idx="1"/>
          </p:nvPr>
        </p:nvSpPr>
        <p:spPr>
          <a:xfrm>
            <a:off x="6902400" y="3508567"/>
            <a:ext cx="4338800" cy="1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437" name="Google Shape;437;p18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438" name="Google Shape;438;p18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9" name="Google Shape;439;p18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0" name="Google Shape;440;p18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287513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>
            <a:spLocks noGrp="1"/>
          </p:cNvSpPr>
          <p:nvPr>
            <p:ph type="body" idx="1"/>
          </p:nvPr>
        </p:nvSpPr>
        <p:spPr>
          <a:xfrm>
            <a:off x="960000" y="2457667"/>
            <a:ext cx="5490400" cy="34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1219170" lvl="1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402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960000" y="733200"/>
            <a:ext cx="54904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43" name="Google Shape;143;p7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144" name="Google Shape;144;p7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147" name="Google Shape;147;p7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" name="Google Shape;148;p7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9" name="Google Shape;149;p7"/>
          <p:cNvGrpSpPr/>
          <p:nvPr/>
        </p:nvGrpSpPr>
        <p:grpSpPr>
          <a:xfrm>
            <a:off x="11401726" y="798817"/>
            <a:ext cx="353135" cy="353135"/>
            <a:chOff x="151500" y="5133000"/>
            <a:chExt cx="1123200" cy="1123200"/>
          </a:xfrm>
        </p:grpSpPr>
        <p:sp>
          <p:nvSpPr>
            <p:cNvPr id="150" name="Google Shape;150;p7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51" name="Google Shape;151;p7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7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3" name="Google Shape;153;p7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154" name="Google Shape;154;p7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7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6" name="Google Shape;156;p7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7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8" name="Google Shape;158;p7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159" name="Google Shape;159;p7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7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61" name="Google Shape;161;p7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162" name="Google Shape;162;p7"/>
          <p:cNvCxnSpPr/>
          <p:nvPr/>
        </p:nvCxnSpPr>
        <p:spPr>
          <a:xfrm>
            <a:off x="11574833" y="2603233"/>
            <a:ext cx="0" cy="321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3" name="Google Shape;163;p7"/>
          <p:cNvGrpSpPr/>
          <p:nvPr/>
        </p:nvGrpSpPr>
        <p:grpSpPr>
          <a:xfrm>
            <a:off x="11081107" y="5739116"/>
            <a:ext cx="994279" cy="1006905"/>
            <a:chOff x="5353065" y="3400900"/>
            <a:chExt cx="1358057" cy="1375303"/>
          </a:xfrm>
        </p:grpSpPr>
        <p:sp>
          <p:nvSpPr>
            <p:cNvPr id="164" name="Google Shape;164;p7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5" name="Google Shape;165;p7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166" name="Google Shape;166;p7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67" name="Google Shape;167;p7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8" name="Google Shape;168;p7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69" name="Google Shape;169;p7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70" name="Google Shape;170;p7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" name="Google Shape;171;p7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72" name="Google Shape;172;p7"/>
          <p:cNvGrpSpPr/>
          <p:nvPr/>
        </p:nvGrpSpPr>
        <p:grpSpPr>
          <a:xfrm>
            <a:off x="11214217" y="1353819"/>
            <a:ext cx="728151" cy="488291"/>
            <a:chOff x="7145697" y="2502900"/>
            <a:chExt cx="1784100" cy="1196400"/>
          </a:xfrm>
        </p:grpSpPr>
        <p:sp>
          <p:nvSpPr>
            <p:cNvPr id="173" name="Google Shape;173;p7"/>
            <p:cNvSpPr/>
            <p:nvPr/>
          </p:nvSpPr>
          <p:spPr>
            <a:xfrm rot="5400000">
              <a:off x="71456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7"/>
            <p:cNvSpPr/>
            <p:nvPr/>
          </p:nvSpPr>
          <p:spPr>
            <a:xfrm rot="10800000">
              <a:off x="77333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7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176" name="Google Shape;176;p7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9" name="Google Shape;179;p7"/>
          <p:cNvGrpSpPr/>
          <p:nvPr/>
        </p:nvGrpSpPr>
        <p:grpSpPr>
          <a:xfrm>
            <a:off x="595200" y="213623"/>
            <a:ext cx="353067" cy="88400"/>
            <a:chOff x="8517975" y="160217"/>
            <a:chExt cx="264800" cy="66300"/>
          </a:xfrm>
        </p:grpSpPr>
        <p:sp>
          <p:nvSpPr>
            <p:cNvPr id="180" name="Google Shape;180;p7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183" name="Google Shape;183;p7"/>
          <p:cNvCxnSpPr/>
          <p:nvPr/>
        </p:nvCxnSpPr>
        <p:spPr>
          <a:xfrm rot="10800000">
            <a:off x="2641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84" name="Google Shape;184;p7"/>
          <p:cNvGrpSpPr/>
          <p:nvPr/>
        </p:nvGrpSpPr>
        <p:grpSpPr>
          <a:xfrm>
            <a:off x="482236" y="814852"/>
            <a:ext cx="237545" cy="237545"/>
            <a:chOff x="7505300" y="388375"/>
            <a:chExt cx="412500" cy="412500"/>
          </a:xfrm>
        </p:grpSpPr>
        <p:sp>
          <p:nvSpPr>
            <p:cNvPr id="185" name="Google Shape;185;p7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" name="Google Shape;191;p7"/>
          <p:cNvGrpSpPr/>
          <p:nvPr/>
        </p:nvGrpSpPr>
        <p:grpSpPr>
          <a:xfrm>
            <a:off x="544032" y="1353820"/>
            <a:ext cx="114304" cy="176329"/>
            <a:chOff x="770225" y="422500"/>
            <a:chExt cx="154800" cy="238800"/>
          </a:xfrm>
        </p:grpSpPr>
        <p:cxnSp>
          <p:nvCxnSpPr>
            <p:cNvPr id="192" name="Google Shape;192;p7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7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7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7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7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7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8" name="Google Shape;198;p7"/>
          <p:cNvGrpSpPr/>
          <p:nvPr/>
        </p:nvGrpSpPr>
        <p:grpSpPr>
          <a:xfrm>
            <a:off x="544025" y="1869135"/>
            <a:ext cx="114299" cy="121288"/>
            <a:chOff x="4272250" y="283425"/>
            <a:chExt cx="2060675" cy="2186688"/>
          </a:xfrm>
        </p:grpSpPr>
        <p:sp>
          <p:nvSpPr>
            <p:cNvPr id="199" name="Google Shape;199;p7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3" name="Google Shape;203;p7"/>
          <p:cNvGrpSpPr/>
          <p:nvPr/>
        </p:nvGrpSpPr>
        <p:grpSpPr>
          <a:xfrm>
            <a:off x="363666" y="6005046"/>
            <a:ext cx="475039" cy="475039"/>
            <a:chOff x="151500" y="5133000"/>
            <a:chExt cx="1123200" cy="1123200"/>
          </a:xfrm>
        </p:grpSpPr>
        <p:sp>
          <p:nvSpPr>
            <p:cNvPr id="204" name="Google Shape;204;p7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205" name="Google Shape;205;p7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7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07" name="Google Shape;207;p7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208" name="Google Shape;208;p7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7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10" name="Google Shape;210;p7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7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12" name="Google Shape;212;p7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213" name="Google Shape;213;p7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7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15" name="Google Shape;215;p7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216" name="Google Shape;216;p7"/>
          <p:cNvCxnSpPr/>
          <p:nvPr/>
        </p:nvCxnSpPr>
        <p:spPr>
          <a:xfrm>
            <a:off x="597767" y="2603233"/>
            <a:ext cx="0" cy="321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476907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9"/>
          <p:cNvSpPr txBox="1">
            <a:spLocks noGrp="1"/>
          </p:cNvSpPr>
          <p:nvPr>
            <p:ph type="title"/>
          </p:nvPr>
        </p:nvSpPr>
        <p:spPr>
          <a:xfrm>
            <a:off x="960000" y="2673433"/>
            <a:ext cx="4338800" cy="7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3" name="Google Shape;443;p19"/>
          <p:cNvSpPr txBox="1">
            <a:spLocks noGrp="1"/>
          </p:cNvSpPr>
          <p:nvPr>
            <p:ph type="subTitle" idx="1"/>
          </p:nvPr>
        </p:nvSpPr>
        <p:spPr>
          <a:xfrm>
            <a:off x="960000" y="3508567"/>
            <a:ext cx="4338800" cy="1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444" name="Google Shape;444;p19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445" name="Google Shape;445;p19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6" name="Google Shape;446;p19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7" name="Google Shape;447;p19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448" name="Google Shape;448;p19"/>
          <p:cNvGrpSpPr/>
          <p:nvPr/>
        </p:nvGrpSpPr>
        <p:grpSpPr>
          <a:xfrm>
            <a:off x="11534776" y="6501067"/>
            <a:ext cx="279600" cy="118933"/>
            <a:chOff x="8651082" y="4875800"/>
            <a:chExt cx="209700" cy="89200"/>
          </a:xfrm>
        </p:grpSpPr>
        <p:cxnSp>
          <p:nvCxnSpPr>
            <p:cNvPr id="449" name="Google Shape;449;p19"/>
            <p:cNvCxnSpPr/>
            <p:nvPr/>
          </p:nvCxnSpPr>
          <p:spPr>
            <a:xfrm>
              <a:off x="8755932" y="4860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9"/>
            <p:cNvCxnSpPr/>
            <p:nvPr/>
          </p:nvCxnSpPr>
          <p:spPr>
            <a:xfrm>
              <a:off x="8755932" y="47709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325363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0"/>
          <p:cNvSpPr txBox="1">
            <a:spLocks noGrp="1"/>
          </p:cNvSpPr>
          <p:nvPr>
            <p:ph type="body" idx="1"/>
          </p:nvPr>
        </p:nvSpPr>
        <p:spPr>
          <a:xfrm>
            <a:off x="960000" y="2044600"/>
            <a:ext cx="4958400" cy="41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3" name="Google Shape;453;p20"/>
          <p:cNvSpPr txBox="1">
            <a:spLocks noGrp="1"/>
          </p:cNvSpPr>
          <p:nvPr>
            <p:ph type="body" idx="2"/>
          </p:nvPr>
        </p:nvSpPr>
        <p:spPr>
          <a:xfrm>
            <a:off x="6273483" y="2044600"/>
            <a:ext cx="4958400" cy="41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4" name="Google Shape;454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455" name="Google Shape;455;p20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456" name="Google Shape;456;p20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8" name="Google Shape;458;p20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459" name="Google Shape;459;p20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" name="Google Shape;460;p20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61" name="Google Shape;461;p20"/>
          <p:cNvGrpSpPr/>
          <p:nvPr/>
        </p:nvGrpSpPr>
        <p:grpSpPr>
          <a:xfrm>
            <a:off x="11459302" y="814852"/>
            <a:ext cx="237545" cy="237545"/>
            <a:chOff x="7505300" y="388375"/>
            <a:chExt cx="412500" cy="412500"/>
          </a:xfrm>
        </p:grpSpPr>
        <p:sp>
          <p:nvSpPr>
            <p:cNvPr id="462" name="Google Shape;462;p20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7" name="Google Shape;467;p20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468" name="Google Shape;468;p20"/>
          <p:cNvGrpSpPr/>
          <p:nvPr/>
        </p:nvGrpSpPr>
        <p:grpSpPr>
          <a:xfrm>
            <a:off x="11521099" y="1353820"/>
            <a:ext cx="114304" cy="176329"/>
            <a:chOff x="770225" y="422500"/>
            <a:chExt cx="154800" cy="238800"/>
          </a:xfrm>
        </p:grpSpPr>
        <p:cxnSp>
          <p:nvCxnSpPr>
            <p:cNvPr id="469" name="Google Shape;469;p20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20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20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20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20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20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75" name="Google Shape;475;p20"/>
          <p:cNvGrpSpPr/>
          <p:nvPr/>
        </p:nvGrpSpPr>
        <p:grpSpPr>
          <a:xfrm>
            <a:off x="11521092" y="1869135"/>
            <a:ext cx="114299" cy="121288"/>
            <a:chOff x="4272250" y="283425"/>
            <a:chExt cx="2060675" cy="2186688"/>
          </a:xfrm>
        </p:grpSpPr>
        <p:sp>
          <p:nvSpPr>
            <p:cNvPr id="476" name="Google Shape;476;p20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7" name="Google Shape;477;p20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8" name="Google Shape;478;p20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9" name="Google Shape;479;p20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480" name="Google Shape;480;p20"/>
          <p:cNvGrpSpPr/>
          <p:nvPr/>
        </p:nvGrpSpPr>
        <p:grpSpPr>
          <a:xfrm>
            <a:off x="11340733" y="6005046"/>
            <a:ext cx="475039" cy="475039"/>
            <a:chOff x="151500" y="5133000"/>
            <a:chExt cx="1123200" cy="1123200"/>
          </a:xfrm>
        </p:grpSpPr>
        <p:sp>
          <p:nvSpPr>
            <p:cNvPr id="481" name="Google Shape;481;p20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cxnSp>
          <p:nvCxnSpPr>
            <p:cNvPr id="482" name="Google Shape;482;p20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20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84" name="Google Shape;484;p20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485" name="Google Shape;485;p20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20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87" name="Google Shape;487;p20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20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89" name="Google Shape;489;p20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490" name="Google Shape;490;p20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20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92" name="Google Shape;492;p20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493" name="Google Shape;493;p20"/>
          <p:cNvCxnSpPr/>
          <p:nvPr/>
        </p:nvCxnSpPr>
        <p:spPr>
          <a:xfrm>
            <a:off x="11574833" y="2603233"/>
            <a:ext cx="0" cy="321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2783491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6" name="Google Shape;496;p21"/>
          <p:cNvSpPr txBox="1">
            <a:spLocks noGrp="1"/>
          </p:cNvSpPr>
          <p:nvPr>
            <p:ph type="title" idx="2"/>
          </p:nvPr>
        </p:nvSpPr>
        <p:spPr>
          <a:xfrm>
            <a:off x="960000" y="3596600"/>
            <a:ext cx="2900400" cy="97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7" name="Google Shape;497;p21"/>
          <p:cNvSpPr txBox="1">
            <a:spLocks noGrp="1"/>
          </p:cNvSpPr>
          <p:nvPr>
            <p:ph type="subTitle" idx="1"/>
          </p:nvPr>
        </p:nvSpPr>
        <p:spPr>
          <a:xfrm>
            <a:off x="960100" y="4668884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98" name="Google Shape;498;p21"/>
          <p:cNvSpPr txBox="1">
            <a:spLocks noGrp="1"/>
          </p:cNvSpPr>
          <p:nvPr>
            <p:ph type="title" idx="3"/>
          </p:nvPr>
        </p:nvSpPr>
        <p:spPr>
          <a:xfrm>
            <a:off x="4645896" y="3596600"/>
            <a:ext cx="2900400" cy="97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9" name="Google Shape;499;p21"/>
          <p:cNvSpPr txBox="1">
            <a:spLocks noGrp="1"/>
          </p:cNvSpPr>
          <p:nvPr>
            <p:ph type="subTitle" idx="4"/>
          </p:nvPr>
        </p:nvSpPr>
        <p:spPr>
          <a:xfrm>
            <a:off x="4645895" y="4668884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00" name="Google Shape;500;p21"/>
          <p:cNvSpPr txBox="1">
            <a:spLocks noGrp="1"/>
          </p:cNvSpPr>
          <p:nvPr>
            <p:ph type="title" idx="5"/>
          </p:nvPr>
        </p:nvSpPr>
        <p:spPr>
          <a:xfrm>
            <a:off x="8331700" y="3596600"/>
            <a:ext cx="2900400" cy="97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1" name="Google Shape;501;p21"/>
          <p:cNvSpPr txBox="1">
            <a:spLocks noGrp="1"/>
          </p:cNvSpPr>
          <p:nvPr>
            <p:ph type="subTitle" idx="6"/>
          </p:nvPr>
        </p:nvSpPr>
        <p:spPr>
          <a:xfrm>
            <a:off x="8331799" y="4668884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502" name="Google Shape;502;p21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503" name="Google Shape;503;p21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4" name="Google Shape;504;p21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506" name="Google Shape;506;p21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7" name="Google Shape;507;p21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08" name="Google Shape;508;p21"/>
          <p:cNvGrpSpPr/>
          <p:nvPr/>
        </p:nvGrpSpPr>
        <p:grpSpPr>
          <a:xfrm>
            <a:off x="11401726" y="798817"/>
            <a:ext cx="353135" cy="353135"/>
            <a:chOff x="151500" y="5133000"/>
            <a:chExt cx="1123200" cy="1123200"/>
          </a:xfrm>
        </p:grpSpPr>
        <p:sp>
          <p:nvSpPr>
            <p:cNvPr id="509" name="Google Shape;509;p21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cxnSp>
          <p:nvCxnSpPr>
            <p:cNvPr id="510" name="Google Shape;510;p21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21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12" name="Google Shape;512;p21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513" name="Google Shape;513;p21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21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15" name="Google Shape;515;p21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21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17" name="Google Shape;517;p21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518" name="Google Shape;518;p21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21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20" name="Google Shape;520;p21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21" name="Google Shape;521;p21"/>
          <p:cNvGrpSpPr/>
          <p:nvPr/>
        </p:nvGrpSpPr>
        <p:grpSpPr>
          <a:xfrm>
            <a:off x="11081107" y="5739116"/>
            <a:ext cx="994279" cy="1006905"/>
            <a:chOff x="5353065" y="3400900"/>
            <a:chExt cx="1358057" cy="1375303"/>
          </a:xfrm>
        </p:grpSpPr>
        <p:sp>
          <p:nvSpPr>
            <p:cNvPr id="522" name="Google Shape;522;p21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523" name="Google Shape;523;p21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524" name="Google Shape;524;p21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525" name="Google Shape;525;p21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526" name="Google Shape;526;p21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  <p:grpSp>
            <p:nvGrpSpPr>
              <p:cNvPr id="527" name="Google Shape;527;p21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528" name="Google Shape;528;p21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529" name="Google Shape;529;p21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</p:grpSp>
      </p:grpSp>
      <p:grpSp>
        <p:nvGrpSpPr>
          <p:cNvPr id="530" name="Google Shape;530;p21"/>
          <p:cNvGrpSpPr/>
          <p:nvPr/>
        </p:nvGrpSpPr>
        <p:grpSpPr>
          <a:xfrm>
            <a:off x="11214217" y="1353819"/>
            <a:ext cx="728151" cy="488291"/>
            <a:chOff x="7145697" y="2502900"/>
            <a:chExt cx="1784100" cy="1196400"/>
          </a:xfrm>
        </p:grpSpPr>
        <p:sp>
          <p:nvSpPr>
            <p:cNvPr id="531" name="Google Shape;531;p21"/>
            <p:cNvSpPr/>
            <p:nvPr/>
          </p:nvSpPr>
          <p:spPr>
            <a:xfrm rot="5400000">
              <a:off x="71456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2" name="Google Shape;532;p21"/>
            <p:cNvSpPr/>
            <p:nvPr/>
          </p:nvSpPr>
          <p:spPr>
            <a:xfrm rot="10800000">
              <a:off x="77333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33" name="Google Shape;533;p21"/>
          <p:cNvGrpSpPr/>
          <p:nvPr/>
        </p:nvGrpSpPr>
        <p:grpSpPr>
          <a:xfrm rot="5400000">
            <a:off x="429537" y="6212111"/>
            <a:ext cx="474951" cy="60899"/>
            <a:chOff x="1343600" y="1175650"/>
            <a:chExt cx="517075" cy="66300"/>
          </a:xfrm>
        </p:grpSpPr>
        <p:sp>
          <p:nvSpPr>
            <p:cNvPr id="534" name="Google Shape;534;p21"/>
            <p:cNvSpPr/>
            <p:nvPr/>
          </p:nvSpPr>
          <p:spPr>
            <a:xfrm>
              <a:off x="1343600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5" name="Google Shape;535;p21"/>
            <p:cNvSpPr/>
            <p:nvPr/>
          </p:nvSpPr>
          <p:spPr>
            <a:xfrm>
              <a:off x="1433755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6" name="Google Shape;536;p21"/>
            <p:cNvSpPr/>
            <p:nvPr/>
          </p:nvSpPr>
          <p:spPr>
            <a:xfrm>
              <a:off x="1523910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7" name="Google Shape;537;p21"/>
            <p:cNvSpPr/>
            <p:nvPr/>
          </p:nvSpPr>
          <p:spPr>
            <a:xfrm>
              <a:off x="1614065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8" name="Google Shape;538;p21"/>
            <p:cNvSpPr/>
            <p:nvPr/>
          </p:nvSpPr>
          <p:spPr>
            <a:xfrm>
              <a:off x="1704220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9" name="Google Shape;539;p21"/>
            <p:cNvSpPr/>
            <p:nvPr/>
          </p:nvSpPr>
          <p:spPr>
            <a:xfrm>
              <a:off x="1794375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540" name="Google Shape;540;p21"/>
          <p:cNvCxnSpPr/>
          <p:nvPr/>
        </p:nvCxnSpPr>
        <p:spPr>
          <a:xfrm>
            <a:off x="11574833" y="2603233"/>
            <a:ext cx="0" cy="321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2089071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3" name="Google Shape;543;p22"/>
          <p:cNvSpPr txBox="1">
            <a:spLocks noGrp="1"/>
          </p:cNvSpPr>
          <p:nvPr>
            <p:ph type="title" idx="2"/>
          </p:nvPr>
        </p:nvSpPr>
        <p:spPr>
          <a:xfrm>
            <a:off x="960000" y="4200633"/>
            <a:ext cx="31116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4" name="Google Shape;544;p22"/>
          <p:cNvSpPr txBox="1">
            <a:spLocks noGrp="1"/>
          </p:cNvSpPr>
          <p:nvPr>
            <p:ph type="subTitle" idx="1"/>
          </p:nvPr>
        </p:nvSpPr>
        <p:spPr>
          <a:xfrm>
            <a:off x="960100" y="4978500"/>
            <a:ext cx="3111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45" name="Google Shape;545;p22"/>
          <p:cNvSpPr txBox="1">
            <a:spLocks noGrp="1"/>
          </p:cNvSpPr>
          <p:nvPr>
            <p:ph type="title" idx="3"/>
          </p:nvPr>
        </p:nvSpPr>
        <p:spPr>
          <a:xfrm>
            <a:off x="4540304" y="4200633"/>
            <a:ext cx="31116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6" name="Google Shape;546;p22"/>
          <p:cNvSpPr txBox="1">
            <a:spLocks noGrp="1"/>
          </p:cNvSpPr>
          <p:nvPr>
            <p:ph type="subTitle" idx="4"/>
          </p:nvPr>
        </p:nvSpPr>
        <p:spPr>
          <a:xfrm>
            <a:off x="4540293" y="4978500"/>
            <a:ext cx="3111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47" name="Google Shape;547;p22"/>
          <p:cNvSpPr txBox="1">
            <a:spLocks noGrp="1"/>
          </p:cNvSpPr>
          <p:nvPr>
            <p:ph type="title" idx="5"/>
          </p:nvPr>
        </p:nvSpPr>
        <p:spPr>
          <a:xfrm>
            <a:off x="8120600" y="4200633"/>
            <a:ext cx="31116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8" name="Google Shape;548;p22"/>
          <p:cNvSpPr txBox="1">
            <a:spLocks noGrp="1"/>
          </p:cNvSpPr>
          <p:nvPr>
            <p:ph type="subTitle" idx="6"/>
          </p:nvPr>
        </p:nvSpPr>
        <p:spPr>
          <a:xfrm>
            <a:off x="8120700" y="4978500"/>
            <a:ext cx="3111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549" name="Google Shape;549;p22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550" name="Google Shape;550;p22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1" name="Google Shape;551;p22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2" name="Google Shape;552;p22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553" name="Google Shape;553;p22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4" name="Google Shape;554;p22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55" name="Google Shape;555;p22"/>
          <p:cNvGrpSpPr/>
          <p:nvPr/>
        </p:nvGrpSpPr>
        <p:grpSpPr>
          <a:xfrm>
            <a:off x="11459302" y="814852"/>
            <a:ext cx="237545" cy="237545"/>
            <a:chOff x="7505300" y="388375"/>
            <a:chExt cx="412500" cy="412500"/>
          </a:xfrm>
        </p:grpSpPr>
        <p:sp>
          <p:nvSpPr>
            <p:cNvPr id="556" name="Google Shape;556;p22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8" name="Google Shape;558;p22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62" name="Google Shape;562;p22"/>
          <p:cNvGrpSpPr/>
          <p:nvPr/>
        </p:nvGrpSpPr>
        <p:grpSpPr>
          <a:xfrm>
            <a:off x="11521099" y="1353820"/>
            <a:ext cx="114304" cy="176329"/>
            <a:chOff x="770225" y="422500"/>
            <a:chExt cx="154800" cy="238800"/>
          </a:xfrm>
        </p:grpSpPr>
        <p:cxnSp>
          <p:nvCxnSpPr>
            <p:cNvPr id="563" name="Google Shape;563;p22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22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22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22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22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22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69" name="Google Shape;569;p22"/>
          <p:cNvGrpSpPr/>
          <p:nvPr/>
        </p:nvGrpSpPr>
        <p:grpSpPr>
          <a:xfrm>
            <a:off x="11521092" y="1869135"/>
            <a:ext cx="114299" cy="121288"/>
            <a:chOff x="4272250" y="283425"/>
            <a:chExt cx="2060675" cy="2186688"/>
          </a:xfrm>
        </p:grpSpPr>
        <p:sp>
          <p:nvSpPr>
            <p:cNvPr id="570" name="Google Shape;570;p22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1" name="Google Shape;571;p22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2" name="Google Shape;572;p22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3" name="Google Shape;573;p22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74" name="Google Shape;574;p22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575" name="Google Shape;575;p22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6" name="Google Shape;576;p22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7" name="Google Shape;577;p22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78" name="Google Shape;578;p22"/>
          <p:cNvGrpSpPr/>
          <p:nvPr/>
        </p:nvGrpSpPr>
        <p:grpSpPr>
          <a:xfrm>
            <a:off x="595200" y="213623"/>
            <a:ext cx="353067" cy="88400"/>
            <a:chOff x="8517975" y="160217"/>
            <a:chExt cx="264800" cy="66300"/>
          </a:xfrm>
        </p:grpSpPr>
        <p:sp>
          <p:nvSpPr>
            <p:cNvPr id="579" name="Google Shape;579;p22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0" name="Google Shape;580;p22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1" name="Google Shape;581;p22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82" name="Google Shape;582;p22"/>
          <p:cNvGrpSpPr/>
          <p:nvPr/>
        </p:nvGrpSpPr>
        <p:grpSpPr>
          <a:xfrm>
            <a:off x="251910" y="6382137"/>
            <a:ext cx="44213" cy="237849"/>
            <a:chOff x="146950" y="136450"/>
            <a:chExt cx="484800" cy="2608000"/>
          </a:xfrm>
        </p:grpSpPr>
        <p:sp>
          <p:nvSpPr>
            <p:cNvPr id="583" name="Google Shape;583;p22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4" name="Google Shape;584;p22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86" name="Google Shape;586;p22"/>
          <p:cNvGrpSpPr/>
          <p:nvPr/>
        </p:nvGrpSpPr>
        <p:grpSpPr>
          <a:xfrm>
            <a:off x="11534776" y="6501067"/>
            <a:ext cx="279600" cy="118933"/>
            <a:chOff x="8651082" y="4875800"/>
            <a:chExt cx="209700" cy="89200"/>
          </a:xfrm>
        </p:grpSpPr>
        <p:cxnSp>
          <p:nvCxnSpPr>
            <p:cNvPr id="587" name="Google Shape;587;p22"/>
            <p:cNvCxnSpPr/>
            <p:nvPr/>
          </p:nvCxnSpPr>
          <p:spPr>
            <a:xfrm>
              <a:off x="8755932" y="4860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8" name="Google Shape;588;p22"/>
            <p:cNvCxnSpPr/>
            <p:nvPr/>
          </p:nvCxnSpPr>
          <p:spPr>
            <a:xfrm>
              <a:off x="8755932" y="47709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0252678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1" name="Google Shape;591;p23"/>
          <p:cNvSpPr txBox="1">
            <a:spLocks noGrp="1"/>
          </p:cNvSpPr>
          <p:nvPr>
            <p:ph type="title" idx="2"/>
          </p:nvPr>
        </p:nvSpPr>
        <p:spPr>
          <a:xfrm>
            <a:off x="960019" y="2243800"/>
            <a:ext cx="28468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2" name="Google Shape;592;p23"/>
          <p:cNvSpPr txBox="1">
            <a:spLocks noGrp="1"/>
          </p:cNvSpPr>
          <p:nvPr>
            <p:ph type="subTitle" idx="1"/>
          </p:nvPr>
        </p:nvSpPr>
        <p:spPr>
          <a:xfrm>
            <a:off x="960019" y="3025833"/>
            <a:ext cx="28468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93" name="Google Shape;593;p23"/>
          <p:cNvSpPr txBox="1">
            <a:spLocks noGrp="1"/>
          </p:cNvSpPr>
          <p:nvPr>
            <p:ph type="title" idx="3"/>
          </p:nvPr>
        </p:nvSpPr>
        <p:spPr>
          <a:xfrm>
            <a:off x="8394411" y="2243800"/>
            <a:ext cx="28468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4" name="Google Shape;594;p23"/>
          <p:cNvSpPr txBox="1">
            <a:spLocks noGrp="1"/>
          </p:cNvSpPr>
          <p:nvPr>
            <p:ph type="subTitle" idx="4"/>
          </p:nvPr>
        </p:nvSpPr>
        <p:spPr>
          <a:xfrm>
            <a:off x="8394409" y="3025700"/>
            <a:ext cx="28468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95" name="Google Shape;595;p23"/>
          <p:cNvSpPr txBox="1">
            <a:spLocks noGrp="1"/>
          </p:cNvSpPr>
          <p:nvPr>
            <p:ph type="title" idx="5"/>
          </p:nvPr>
        </p:nvSpPr>
        <p:spPr>
          <a:xfrm>
            <a:off x="960001" y="4155000"/>
            <a:ext cx="28468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6" name="Google Shape;596;p23"/>
          <p:cNvSpPr txBox="1">
            <a:spLocks noGrp="1"/>
          </p:cNvSpPr>
          <p:nvPr>
            <p:ph type="subTitle" idx="6"/>
          </p:nvPr>
        </p:nvSpPr>
        <p:spPr>
          <a:xfrm>
            <a:off x="960019" y="4937200"/>
            <a:ext cx="28468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97" name="Google Shape;597;p23"/>
          <p:cNvSpPr txBox="1">
            <a:spLocks noGrp="1"/>
          </p:cNvSpPr>
          <p:nvPr>
            <p:ph type="title" idx="7"/>
          </p:nvPr>
        </p:nvSpPr>
        <p:spPr>
          <a:xfrm>
            <a:off x="8394400" y="4155000"/>
            <a:ext cx="28468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8" name="Google Shape;598;p23"/>
          <p:cNvSpPr txBox="1">
            <a:spLocks noGrp="1"/>
          </p:cNvSpPr>
          <p:nvPr>
            <p:ph type="subTitle" idx="8"/>
          </p:nvPr>
        </p:nvSpPr>
        <p:spPr>
          <a:xfrm>
            <a:off x="8394409" y="4937200"/>
            <a:ext cx="28468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599" name="Google Shape;599;p23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600" name="Google Shape;600;p23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603" name="Google Shape;603;p23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604" name="Google Shape;604;p23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607" name="Google Shape;607;p23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8" name="Google Shape;608;p23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09" name="Google Shape;609;p23"/>
          <p:cNvGrpSpPr/>
          <p:nvPr/>
        </p:nvGrpSpPr>
        <p:grpSpPr>
          <a:xfrm>
            <a:off x="11459302" y="814852"/>
            <a:ext cx="237545" cy="237545"/>
            <a:chOff x="7505300" y="388375"/>
            <a:chExt cx="412500" cy="412500"/>
          </a:xfrm>
        </p:grpSpPr>
        <p:sp>
          <p:nvSpPr>
            <p:cNvPr id="610" name="Google Shape;610;p23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616" name="Google Shape;616;p23"/>
          <p:cNvGrpSpPr/>
          <p:nvPr/>
        </p:nvGrpSpPr>
        <p:grpSpPr>
          <a:xfrm>
            <a:off x="11521099" y="1353820"/>
            <a:ext cx="114304" cy="176329"/>
            <a:chOff x="770225" y="422500"/>
            <a:chExt cx="154800" cy="238800"/>
          </a:xfrm>
        </p:grpSpPr>
        <p:cxnSp>
          <p:nvCxnSpPr>
            <p:cNvPr id="617" name="Google Shape;617;p23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23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23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23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23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2" name="Google Shape;622;p23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23" name="Google Shape;623;p23"/>
          <p:cNvGrpSpPr/>
          <p:nvPr/>
        </p:nvGrpSpPr>
        <p:grpSpPr>
          <a:xfrm>
            <a:off x="11521092" y="1869135"/>
            <a:ext cx="114299" cy="121288"/>
            <a:chOff x="4272250" y="283425"/>
            <a:chExt cx="2060675" cy="2186688"/>
          </a:xfrm>
        </p:grpSpPr>
        <p:sp>
          <p:nvSpPr>
            <p:cNvPr id="624" name="Google Shape;624;p23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628" name="Google Shape;628;p23"/>
          <p:cNvGrpSpPr/>
          <p:nvPr/>
        </p:nvGrpSpPr>
        <p:grpSpPr>
          <a:xfrm>
            <a:off x="11340733" y="6005046"/>
            <a:ext cx="475039" cy="475039"/>
            <a:chOff x="151500" y="5133000"/>
            <a:chExt cx="1123200" cy="1123200"/>
          </a:xfrm>
        </p:grpSpPr>
        <p:sp>
          <p:nvSpPr>
            <p:cNvPr id="629" name="Google Shape;629;p23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cxnSp>
          <p:nvCxnSpPr>
            <p:cNvPr id="630" name="Google Shape;630;p23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23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32" name="Google Shape;632;p23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633" name="Google Shape;633;p23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4" name="Google Shape;634;p23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35" name="Google Shape;635;p23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23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37" name="Google Shape;637;p23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638" name="Google Shape;638;p23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9" name="Google Shape;639;p23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40" name="Google Shape;640;p23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641" name="Google Shape;641;p23"/>
          <p:cNvCxnSpPr/>
          <p:nvPr/>
        </p:nvCxnSpPr>
        <p:spPr>
          <a:xfrm>
            <a:off x="11574833" y="2603233"/>
            <a:ext cx="0" cy="321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42" name="Google Shape;642;p23"/>
          <p:cNvGrpSpPr/>
          <p:nvPr/>
        </p:nvGrpSpPr>
        <p:grpSpPr>
          <a:xfrm>
            <a:off x="595200" y="213623"/>
            <a:ext cx="353067" cy="88400"/>
            <a:chOff x="8517975" y="160217"/>
            <a:chExt cx="264800" cy="66300"/>
          </a:xfrm>
        </p:grpSpPr>
        <p:sp>
          <p:nvSpPr>
            <p:cNvPr id="643" name="Google Shape;643;p23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5" name="Google Shape;645;p23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646" name="Google Shape;646;p23"/>
          <p:cNvGrpSpPr/>
          <p:nvPr/>
        </p:nvGrpSpPr>
        <p:grpSpPr>
          <a:xfrm>
            <a:off x="482236" y="814852"/>
            <a:ext cx="237545" cy="237545"/>
            <a:chOff x="7505300" y="388375"/>
            <a:chExt cx="412500" cy="412500"/>
          </a:xfrm>
        </p:grpSpPr>
        <p:sp>
          <p:nvSpPr>
            <p:cNvPr id="647" name="Google Shape;647;p23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8" name="Google Shape;648;p23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9" name="Google Shape;649;p23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0" name="Google Shape;650;p23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2" name="Google Shape;652;p23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653" name="Google Shape;653;p23"/>
          <p:cNvGrpSpPr/>
          <p:nvPr/>
        </p:nvGrpSpPr>
        <p:grpSpPr>
          <a:xfrm>
            <a:off x="544032" y="1353820"/>
            <a:ext cx="114304" cy="176329"/>
            <a:chOff x="770225" y="422500"/>
            <a:chExt cx="154800" cy="238800"/>
          </a:xfrm>
        </p:grpSpPr>
        <p:cxnSp>
          <p:nvCxnSpPr>
            <p:cNvPr id="654" name="Google Shape;654;p23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23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Google Shape;656;p23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7" name="Google Shape;657;p23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8" name="Google Shape;658;p23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9" name="Google Shape;659;p23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60" name="Google Shape;660;p23"/>
          <p:cNvGrpSpPr/>
          <p:nvPr/>
        </p:nvGrpSpPr>
        <p:grpSpPr>
          <a:xfrm>
            <a:off x="544025" y="1869135"/>
            <a:ext cx="114299" cy="121288"/>
            <a:chOff x="4272250" y="283425"/>
            <a:chExt cx="2060675" cy="2186688"/>
          </a:xfrm>
        </p:grpSpPr>
        <p:sp>
          <p:nvSpPr>
            <p:cNvPr id="661" name="Google Shape;661;p23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2" name="Google Shape;662;p23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3" name="Google Shape;663;p23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4" name="Google Shape;664;p23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665" name="Google Shape;665;p23"/>
          <p:cNvGrpSpPr/>
          <p:nvPr/>
        </p:nvGrpSpPr>
        <p:grpSpPr>
          <a:xfrm>
            <a:off x="363666" y="6005046"/>
            <a:ext cx="475039" cy="475039"/>
            <a:chOff x="151500" y="5133000"/>
            <a:chExt cx="1123200" cy="1123200"/>
          </a:xfrm>
        </p:grpSpPr>
        <p:sp>
          <p:nvSpPr>
            <p:cNvPr id="666" name="Google Shape;666;p23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cxnSp>
          <p:nvCxnSpPr>
            <p:cNvPr id="667" name="Google Shape;667;p23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8" name="Google Shape;668;p23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69" name="Google Shape;669;p23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670" name="Google Shape;670;p23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1" name="Google Shape;671;p23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72" name="Google Shape;672;p23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3" name="Google Shape;673;p23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74" name="Google Shape;674;p23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675" name="Google Shape;675;p23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6" name="Google Shape;676;p23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77" name="Google Shape;677;p23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678" name="Google Shape;678;p23"/>
          <p:cNvCxnSpPr/>
          <p:nvPr/>
        </p:nvCxnSpPr>
        <p:spPr>
          <a:xfrm>
            <a:off x="597767" y="2603233"/>
            <a:ext cx="0" cy="321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242583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81" name="Google Shape;681;p24"/>
          <p:cNvSpPr txBox="1">
            <a:spLocks noGrp="1"/>
          </p:cNvSpPr>
          <p:nvPr>
            <p:ph type="title" idx="2"/>
          </p:nvPr>
        </p:nvSpPr>
        <p:spPr>
          <a:xfrm>
            <a:off x="950584" y="2243800"/>
            <a:ext cx="31780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82" name="Google Shape;682;p24"/>
          <p:cNvSpPr txBox="1">
            <a:spLocks noGrp="1"/>
          </p:cNvSpPr>
          <p:nvPr>
            <p:ph type="subTitle" idx="1"/>
          </p:nvPr>
        </p:nvSpPr>
        <p:spPr>
          <a:xfrm>
            <a:off x="950584" y="3025833"/>
            <a:ext cx="31780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83" name="Google Shape;683;p24"/>
          <p:cNvSpPr txBox="1">
            <a:spLocks noGrp="1"/>
          </p:cNvSpPr>
          <p:nvPr>
            <p:ph type="title" idx="3"/>
          </p:nvPr>
        </p:nvSpPr>
        <p:spPr>
          <a:xfrm>
            <a:off x="4506785" y="2243800"/>
            <a:ext cx="31780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84" name="Google Shape;684;p24"/>
          <p:cNvSpPr txBox="1">
            <a:spLocks noGrp="1"/>
          </p:cNvSpPr>
          <p:nvPr>
            <p:ph type="subTitle" idx="4"/>
          </p:nvPr>
        </p:nvSpPr>
        <p:spPr>
          <a:xfrm>
            <a:off x="4506785" y="3025833"/>
            <a:ext cx="31780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85" name="Google Shape;685;p24"/>
          <p:cNvSpPr txBox="1">
            <a:spLocks noGrp="1"/>
          </p:cNvSpPr>
          <p:nvPr>
            <p:ph type="title" idx="5"/>
          </p:nvPr>
        </p:nvSpPr>
        <p:spPr>
          <a:xfrm>
            <a:off x="950584" y="4710367"/>
            <a:ext cx="31780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86" name="Google Shape;686;p24"/>
          <p:cNvSpPr txBox="1">
            <a:spLocks noGrp="1"/>
          </p:cNvSpPr>
          <p:nvPr>
            <p:ph type="subTitle" idx="6"/>
          </p:nvPr>
        </p:nvSpPr>
        <p:spPr>
          <a:xfrm>
            <a:off x="950584" y="5492400"/>
            <a:ext cx="31780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87" name="Google Shape;687;p24"/>
          <p:cNvSpPr txBox="1">
            <a:spLocks noGrp="1"/>
          </p:cNvSpPr>
          <p:nvPr>
            <p:ph type="title" idx="7"/>
          </p:nvPr>
        </p:nvSpPr>
        <p:spPr>
          <a:xfrm>
            <a:off x="4506781" y="4710367"/>
            <a:ext cx="31780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88" name="Google Shape;688;p24"/>
          <p:cNvSpPr txBox="1">
            <a:spLocks noGrp="1"/>
          </p:cNvSpPr>
          <p:nvPr>
            <p:ph type="subTitle" idx="8"/>
          </p:nvPr>
        </p:nvSpPr>
        <p:spPr>
          <a:xfrm>
            <a:off x="4506781" y="5492400"/>
            <a:ext cx="31780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89" name="Google Shape;689;p24"/>
          <p:cNvSpPr txBox="1">
            <a:spLocks noGrp="1"/>
          </p:cNvSpPr>
          <p:nvPr>
            <p:ph type="title" idx="9"/>
          </p:nvPr>
        </p:nvSpPr>
        <p:spPr>
          <a:xfrm>
            <a:off x="8063251" y="2243800"/>
            <a:ext cx="31780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0" name="Google Shape;690;p24"/>
          <p:cNvSpPr txBox="1">
            <a:spLocks noGrp="1"/>
          </p:cNvSpPr>
          <p:nvPr>
            <p:ph type="subTitle" idx="13"/>
          </p:nvPr>
        </p:nvSpPr>
        <p:spPr>
          <a:xfrm>
            <a:off x="8063251" y="3025833"/>
            <a:ext cx="31780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91" name="Google Shape;691;p24"/>
          <p:cNvSpPr txBox="1">
            <a:spLocks noGrp="1"/>
          </p:cNvSpPr>
          <p:nvPr>
            <p:ph type="title" idx="14"/>
          </p:nvPr>
        </p:nvSpPr>
        <p:spPr>
          <a:xfrm>
            <a:off x="8063251" y="4710367"/>
            <a:ext cx="31780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2" name="Google Shape;692;p24"/>
          <p:cNvSpPr txBox="1">
            <a:spLocks noGrp="1"/>
          </p:cNvSpPr>
          <p:nvPr>
            <p:ph type="subTitle" idx="15"/>
          </p:nvPr>
        </p:nvSpPr>
        <p:spPr>
          <a:xfrm>
            <a:off x="8063411" y="5492400"/>
            <a:ext cx="31780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693" name="Google Shape;693;p24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694" name="Google Shape;694;p24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5" name="Google Shape;695;p24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6" name="Google Shape;696;p24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697" name="Google Shape;697;p24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698" name="Google Shape;698;p24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9" name="Google Shape;699;p24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701" name="Google Shape;701;p24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2" name="Google Shape;702;p24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03" name="Google Shape;703;p24"/>
          <p:cNvGrpSpPr/>
          <p:nvPr/>
        </p:nvGrpSpPr>
        <p:grpSpPr>
          <a:xfrm>
            <a:off x="595200" y="213623"/>
            <a:ext cx="353067" cy="88400"/>
            <a:chOff x="8517975" y="160217"/>
            <a:chExt cx="264800" cy="66300"/>
          </a:xfrm>
        </p:grpSpPr>
        <p:sp>
          <p:nvSpPr>
            <p:cNvPr id="704" name="Google Shape;704;p24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07" name="Google Shape;707;p24"/>
          <p:cNvGrpSpPr/>
          <p:nvPr/>
        </p:nvGrpSpPr>
        <p:grpSpPr>
          <a:xfrm>
            <a:off x="11459302" y="814852"/>
            <a:ext cx="237545" cy="237545"/>
            <a:chOff x="7505300" y="388375"/>
            <a:chExt cx="412500" cy="412500"/>
          </a:xfrm>
        </p:grpSpPr>
        <p:sp>
          <p:nvSpPr>
            <p:cNvPr id="708" name="Google Shape;708;p24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29171384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16" name="Google Shape;716;p25"/>
          <p:cNvSpPr txBox="1">
            <a:spLocks noGrp="1"/>
          </p:cNvSpPr>
          <p:nvPr>
            <p:ph type="title" idx="2"/>
          </p:nvPr>
        </p:nvSpPr>
        <p:spPr>
          <a:xfrm>
            <a:off x="2050645" y="2004467"/>
            <a:ext cx="38536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17" name="Google Shape;717;p25"/>
          <p:cNvSpPr txBox="1">
            <a:spLocks noGrp="1"/>
          </p:cNvSpPr>
          <p:nvPr>
            <p:ph type="subTitle" idx="1"/>
          </p:nvPr>
        </p:nvSpPr>
        <p:spPr>
          <a:xfrm>
            <a:off x="2050639" y="2727061"/>
            <a:ext cx="3853600" cy="42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18" name="Google Shape;718;p25"/>
          <p:cNvSpPr txBox="1">
            <a:spLocks noGrp="1"/>
          </p:cNvSpPr>
          <p:nvPr>
            <p:ph type="title" idx="3"/>
          </p:nvPr>
        </p:nvSpPr>
        <p:spPr>
          <a:xfrm>
            <a:off x="2050645" y="3357420"/>
            <a:ext cx="38536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19" name="Google Shape;719;p25"/>
          <p:cNvSpPr txBox="1">
            <a:spLocks noGrp="1"/>
          </p:cNvSpPr>
          <p:nvPr>
            <p:ph type="subTitle" idx="4"/>
          </p:nvPr>
        </p:nvSpPr>
        <p:spPr>
          <a:xfrm>
            <a:off x="2050639" y="4080013"/>
            <a:ext cx="3853600" cy="42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20" name="Google Shape;720;p25"/>
          <p:cNvSpPr txBox="1">
            <a:spLocks noGrp="1"/>
          </p:cNvSpPr>
          <p:nvPr>
            <p:ph type="title" idx="5"/>
          </p:nvPr>
        </p:nvSpPr>
        <p:spPr>
          <a:xfrm>
            <a:off x="2050400" y="4710372"/>
            <a:ext cx="38536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21" name="Google Shape;721;p25"/>
          <p:cNvSpPr txBox="1">
            <a:spLocks noGrp="1"/>
          </p:cNvSpPr>
          <p:nvPr>
            <p:ph type="subTitle" idx="6"/>
          </p:nvPr>
        </p:nvSpPr>
        <p:spPr>
          <a:xfrm>
            <a:off x="2050403" y="5432967"/>
            <a:ext cx="3853600" cy="42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22" name="Google Shape;722;p25"/>
          <p:cNvSpPr txBox="1">
            <a:spLocks noGrp="1"/>
          </p:cNvSpPr>
          <p:nvPr>
            <p:ph type="title" idx="7"/>
          </p:nvPr>
        </p:nvSpPr>
        <p:spPr>
          <a:xfrm>
            <a:off x="7377967" y="2004467"/>
            <a:ext cx="38540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23" name="Google Shape;723;p25"/>
          <p:cNvSpPr txBox="1">
            <a:spLocks noGrp="1"/>
          </p:cNvSpPr>
          <p:nvPr>
            <p:ph type="subTitle" idx="8"/>
          </p:nvPr>
        </p:nvSpPr>
        <p:spPr>
          <a:xfrm>
            <a:off x="7377967" y="2727061"/>
            <a:ext cx="3854000" cy="42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24" name="Google Shape;724;p25"/>
          <p:cNvSpPr txBox="1">
            <a:spLocks noGrp="1"/>
          </p:cNvSpPr>
          <p:nvPr>
            <p:ph type="title" idx="9"/>
          </p:nvPr>
        </p:nvSpPr>
        <p:spPr>
          <a:xfrm>
            <a:off x="7377967" y="3357420"/>
            <a:ext cx="38540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25" name="Google Shape;725;p25"/>
          <p:cNvSpPr txBox="1">
            <a:spLocks noGrp="1"/>
          </p:cNvSpPr>
          <p:nvPr>
            <p:ph type="subTitle" idx="13"/>
          </p:nvPr>
        </p:nvSpPr>
        <p:spPr>
          <a:xfrm>
            <a:off x="7377967" y="4080013"/>
            <a:ext cx="3854000" cy="42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26" name="Google Shape;726;p25"/>
          <p:cNvSpPr txBox="1">
            <a:spLocks noGrp="1"/>
          </p:cNvSpPr>
          <p:nvPr>
            <p:ph type="title" idx="14"/>
          </p:nvPr>
        </p:nvSpPr>
        <p:spPr>
          <a:xfrm>
            <a:off x="7377967" y="4710372"/>
            <a:ext cx="38540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27" name="Google Shape;727;p25"/>
          <p:cNvSpPr txBox="1">
            <a:spLocks noGrp="1"/>
          </p:cNvSpPr>
          <p:nvPr>
            <p:ph type="subTitle" idx="15"/>
          </p:nvPr>
        </p:nvSpPr>
        <p:spPr>
          <a:xfrm>
            <a:off x="7377967" y="5432967"/>
            <a:ext cx="3854000" cy="42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728" name="Google Shape;728;p25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729" name="Google Shape;729;p25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0" name="Google Shape;730;p25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1" name="Google Shape;731;p25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732" name="Google Shape;732;p25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3" name="Google Shape;733;p25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34" name="Google Shape;734;p25"/>
          <p:cNvGrpSpPr/>
          <p:nvPr/>
        </p:nvGrpSpPr>
        <p:grpSpPr>
          <a:xfrm>
            <a:off x="11459302" y="814852"/>
            <a:ext cx="237545" cy="237545"/>
            <a:chOff x="7505300" y="388375"/>
            <a:chExt cx="412500" cy="412500"/>
          </a:xfrm>
        </p:grpSpPr>
        <p:sp>
          <p:nvSpPr>
            <p:cNvPr id="735" name="Google Shape;735;p25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6" name="Google Shape;736;p25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7" name="Google Shape;737;p25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8" name="Google Shape;738;p25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9" name="Google Shape;739;p25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0" name="Google Shape;740;p25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41" name="Google Shape;741;p25"/>
          <p:cNvGrpSpPr/>
          <p:nvPr/>
        </p:nvGrpSpPr>
        <p:grpSpPr>
          <a:xfrm>
            <a:off x="11521099" y="1353820"/>
            <a:ext cx="114304" cy="176329"/>
            <a:chOff x="770225" y="422500"/>
            <a:chExt cx="154800" cy="238800"/>
          </a:xfrm>
        </p:grpSpPr>
        <p:cxnSp>
          <p:nvCxnSpPr>
            <p:cNvPr id="742" name="Google Shape;742;p25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25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25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25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25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25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48" name="Google Shape;748;p25"/>
          <p:cNvGrpSpPr/>
          <p:nvPr/>
        </p:nvGrpSpPr>
        <p:grpSpPr>
          <a:xfrm>
            <a:off x="11521092" y="1869135"/>
            <a:ext cx="114299" cy="121288"/>
            <a:chOff x="4272250" y="283425"/>
            <a:chExt cx="2060675" cy="2186688"/>
          </a:xfrm>
        </p:grpSpPr>
        <p:sp>
          <p:nvSpPr>
            <p:cNvPr id="749" name="Google Shape;749;p25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0" name="Google Shape;750;p25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1" name="Google Shape;751;p25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2" name="Google Shape;752;p25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753" name="Google Shape;753;p25"/>
          <p:cNvCxnSpPr/>
          <p:nvPr/>
        </p:nvCxnSpPr>
        <p:spPr>
          <a:xfrm>
            <a:off x="11574833" y="2603233"/>
            <a:ext cx="0" cy="321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54" name="Google Shape;754;p25"/>
          <p:cNvGrpSpPr/>
          <p:nvPr/>
        </p:nvGrpSpPr>
        <p:grpSpPr>
          <a:xfrm>
            <a:off x="11081107" y="5739116"/>
            <a:ext cx="994279" cy="1006905"/>
            <a:chOff x="5353065" y="3400900"/>
            <a:chExt cx="1358057" cy="1375303"/>
          </a:xfrm>
        </p:grpSpPr>
        <p:sp>
          <p:nvSpPr>
            <p:cNvPr id="755" name="Google Shape;755;p25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756" name="Google Shape;756;p25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757" name="Google Shape;757;p25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758" name="Google Shape;758;p25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759" name="Google Shape;759;p25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  <p:grpSp>
            <p:nvGrpSpPr>
              <p:cNvPr id="760" name="Google Shape;760;p25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761" name="Google Shape;761;p25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762" name="Google Shape;762;p25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190567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65" name="Google Shape;765;p26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766" name="Google Shape;766;p26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7" name="Google Shape;767;p26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8" name="Google Shape;768;p26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769" name="Google Shape;769;p26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0" name="Google Shape;770;p26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71" name="Google Shape;771;p26"/>
          <p:cNvGrpSpPr/>
          <p:nvPr/>
        </p:nvGrpSpPr>
        <p:grpSpPr>
          <a:xfrm>
            <a:off x="11459302" y="814852"/>
            <a:ext cx="237545" cy="237545"/>
            <a:chOff x="7505300" y="388375"/>
            <a:chExt cx="412500" cy="412500"/>
          </a:xfrm>
        </p:grpSpPr>
        <p:sp>
          <p:nvSpPr>
            <p:cNvPr id="772" name="Google Shape;772;p26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3" name="Google Shape;773;p26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4" name="Google Shape;774;p26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5" name="Google Shape;775;p26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6" name="Google Shape;776;p26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7" name="Google Shape;777;p26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78" name="Google Shape;778;p26"/>
          <p:cNvGrpSpPr/>
          <p:nvPr/>
        </p:nvGrpSpPr>
        <p:grpSpPr>
          <a:xfrm>
            <a:off x="11521099" y="1353820"/>
            <a:ext cx="114304" cy="176329"/>
            <a:chOff x="770225" y="422500"/>
            <a:chExt cx="154800" cy="238800"/>
          </a:xfrm>
        </p:grpSpPr>
        <p:cxnSp>
          <p:nvCxnSpPr>
            <p:cNvPr id="779" name="Google Shape;779;p26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0" name="Google Shape;780;p26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" name="Google Shape;781;p26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2" name="Google Shape;782;p26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26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26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85" name="Google Shape;785;p26"/>
          <p:cNvGrpSpPr/>
          <p:nvPr/>
        </p:nvGrpSpPr>
        <p:grpSpPr>
          <a:xfrm>
            <a:off x="11521092" y="1869135"/>
            <a:ext cx="114299" cy="121288"/>
            <a:chOff x="4272250" y="283425"/>
            <a:chExt cx="2060675" cy="2186688"/>
          </a:xfrm>
        </p:grpSpPr>
        <p:sp>
          <p:nvSpPr>
            <p:cNvPr id="786" name="Google Shape;786;p26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8" name="Google Shape;788;p26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9" name="Google Shape;789;p26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462347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92" name="Google Shape;792;p27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793" name="Google Shape;793;p27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96" name="Google Shape;796;p27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797" name="Google Shape;797;p27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800" name="Google Shape;800;p27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1" name="Google Shape;801;p27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02" name="Google Shape;802;p27"/>
          <p:cNvGrpSpPr/>
          <p:nvPr/>
        </p:nvGrpSpPr>
        <p:grpSpPr>
          <a:xfrm>
            <a:off x="595200" y="213623"/>
            <a:ext cx="353067" cy="88400"/>
            <a:chOff x="8517975" y="160217"/>
            <a:chExt cx="264800" cy="66300"/>
          </a:xfrm>
        </p:grpSpPr>
        <p:sp>
          <p:nvSpPr>
            <p:cNvPr id="803" name="Google Shape;803;p27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06" name="Google Shape;806;p27"/>
          <p:cNvGrpSpPr/>
          <p:nvPr/>
        </p:nvGrpSpPr>
        <p:grpSpPr>
          <a:xfrm>
            <a:off x="11459302" y="814852"/>
            <a:ext cx="237545" cy="237545"/>
            <a:chOff x="7505300" y="388375"/>
            <a:chExt cx="412500" cy="412500"/>
          </a:xfrm>
        </p:grpSpPr>
        <p:sp>
          <p:nvSpPr>
            <p:cNvPr id="807" name="Google Shape;807;p27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13" name="Google Shape;813;p27"/>
          <p:cNvGrpSpPr/>
          <p:nvPr/>
        </p:nvGrpSpPr>
        <p:grpSpPr>
          <a:xfrm>
            <a:off x="11534776" y="6501067"/>
            <a:ext cx="279600" cy="118933"/>
            <a:chOff x="8651082" y="4875800"/>
            <a:chExt cx="209700" cy="89200"/>
          </a:xfrm>
        </p:grpSpPr>
        <p:cxnSp>
          <p:nvCxnSpPr>
            <p:cNvPr id="814" name="Google Shape;814;p27"/>
            <p:cNvCxnSpPr/>
            <p:nvPr/>
          </p:nvCxnSpPr>
          <p:spPr>
            <a:xfrm>
              <a:off x="8755932" y="4860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5" name="Google Shape;815;p27"/>
            <p:cNvCxnSpPr/>
            <p:nvPr/>
          </p:nvCxnSpPr>
          <p:spPr>
            <a:xfrm>
              <a:off x="8755932" y="47709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16" name="Google Shape;816;p27"/>
          <p:cNvGrpSpPr/>
          <p:nvPr/>
        </p:nvGrpSpPr>
        <p:grpSpPr>
          <a:xfrm>
            <a:off x="251910" y="6382137"/>
            <a:ext cx="44213" cy="237849"/>
            <a:chOff x="146950" y="136450"/>
            <a:chExt cx="484800" cy="2608000"/>
          </a:xfrm>
        </p:grpSpPr>
        <p:sp>
          <p:nvSpPr>
            <p:cNvPr id="817" name="Google Shape;817;p27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27081727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2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822" name="Google Shape;822;p28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823" name="Google Shape;823;p28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4" name="Google Shape;824;p28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5" name="Google Shape;825;p28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826" name="Google Shape;826;p28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7" name="Google Shape;827;p28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28" name="Google Shape;828;p28"/>
          <p:cNvGrpSpPr/>
          <p:nvPr/>
        </p:nvGrpSpPr>
        <p:grpSpPr>
          <a:xfrm>
            <a:off x="11401726" y="798817"/>
            <a:ext cx="353135" cy="353135"/>
            <a:chOff x="151500" y="5133000"/>
            <a:chExt cx="1123200" cy="1123200"/>
          </a:xfrm>
        </p:grpSpPr>
        <p:sp>
          <p:nvSpPr>
            <p:cNvPr id="829" name="Google Shape;829;p28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cxnSp>
          <p:nvCxnSpPr>
            <p:cNvPr id="830" name="Google Shape;830;p28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28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32" name="Google Shape;832;p28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833" name="Google Shape;833;p28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4" name="Google Shape;834;p28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35" name="Google Shape;835;p28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6" name="Google Shape;836;p28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37" name="Google Shape;837;p28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838" name="Google Shape;838;p28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9" name="Google Shape;839;p28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40" name="Google Shape;840;p28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841" name="Google Shape;841;p28"/>
          <p:cNvCxnSpPr/>
          <p:nvPr/>
        </p:nvCxnSpPr>
        <p:spPr>
          <a:xfrm>
            <a:off x="601184" y="2005733"/>
            <a:ext cx="0" cy="282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42" name="Google Shape;842;p28"/>
          <p:cNvGrpSpPr/>
          <p:nvPr/>
        </p:nvGrpSpPr>
        <p:grpSpPr>
          <a:xfrm>
            <a:off x="236835" y="5873678"/>
            <a:ext cx="728100" cy="737345"/>
            <a:chOff x="5353065" y="3400900"/>
            <a:chExt cx="1358057" cy="1375303"/>
          </a:xfrm>
        </p:grpSpPr>
        <p:sp>
          <p:nvSpPr>
            <p:cNvPr id="843" name="Google Shape;843;p28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844" name="Google Shape;844;p28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845" name="Google Shape;845;p28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846" name="Google Shape;846;p28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847" name="Google Shape;847;p28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  <p:grpSp>
            <p:nvGrpSpPr>
              <p:cNvPr id="848" name="Google Shape;848;p28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849" name="Google Shape;849;p28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850" name="Google Shape;850;p28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</p:grpSp>
      </p:grpSp>
      <p:grpSp>
        <p:nvGrpSpPr>
          <p:cNvPr id="851" name="Google Shape;851;p28"/>
          <p:cNvGrpSpPr/>
          <p:nvPr/>
        </p:nvGrpSpPr>
        <p:grpSpPr>
          <a:xfrm>
            <a:off x="11214217" y="1353819"/>
            <a:ext cx="728151" cy="488291"/>
            <a:chOff x="7145697" y="2502900"/>
            <a:chExt cx="1784100" cy="1196400"/>
          </a:xfrm>
        </p:grpSpPr>
        <p:sp>
          <p:nvSpPr>
            <p:cNvPr id="852" name="Google Shape;852;p28"/>
            <p:cNvSpPr/>
            <p:nvPr/>
          </p:nvSpPr>
          <p:spPr>
            <a:xfrm rot="5400000">
              <a:off x="71456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3" name="Google Shape;853;p28"/>
            <p:cNvSpPr/>
            <p:nvPr/>
          </p:nvSpPr>
          <p:spPr>
            <a:xfrm rot="10800000">
              <a:off x="77333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54" name="Google Shape;854;p28"/>
          <p:cNvGrpSpPr/>
          <p:nvPr/>
        </p:nvGrpSpPr>
        <p:grpSpPr>
          <a:xfrm>
            <a:off x="424661" y="5168117"/>
            <a:ext cx="353135" cy="353135"/>
            <a:chOff x="151500" y="5133000"/>
            <a:chExt cx="1123200" cy="1123200"/>
          </a:xfrm>
        </p:grpSpPr>
        <p:sp>
          <p:nvSpPr>
            <p:cNvPr id="855" name="Google Shape;855;p28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cxnSp>
          <p:nvCxnSpPr>
            <p:cNvPr id="856" name="Google Shape;856;p28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28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58" name="Google Shape;858;p28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859" name="Google Shape;859;p28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0" name="Google Shape;860;p28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61" name="Google Shape;861;p28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28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63" name="Google Shape;863;p28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864" name="Google Shape;864;p28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5" name="Google Shape;865;p28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66" name="Google Shape;866;p28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867" name="Google Shape;867;p28"/>
          <p:cNvCxnSpPr/>
          <p:nvPr/>
        </p:nvCxnSpPr>
        <p:spPr>
          <a:xfrm>
            <a:off x="11578267" y="2005733"/>
            <a:ext cx="0" cy="282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68" name="Google Shape;868;p28"/>
          <p:cNvGrpSpPr/>
          <p:nvPr/>
        </p:nvGrpSpPr>
        <p:grpSpPr>
          <a:xfrm>
            <a:off x="11459302" y="4991752"/>
            <a:ext cx="237545" cy="237545"/>
            <a:chOff x="7505300" y="388375"/>
            <a:chExt cx="412500" cy="412500"/>
          </a:xfrm>
        </p:grpSpPr>
        <p:sp>
          <p:nvSpPr>
            <p:cNvPr id="869" name="Google Shape;869;p28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0" name="Google Shape;870;p28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1" name="Google Shape;871;p28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2" name="Google Shape;872;p28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3" name="Google Shape;873;p28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4" name="Google Shape;874;p28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75" name="Google Shape;875;p28"/>
          <p:cNvGrpSpPr/>
          <p:nvPr/>
        </p:nvGrpSpPr>
        <p:grpSpPr>
          <a:xfrm>
            <a:off x="11521099" y="5530720"/>
            <a:ext cx="114304" cy="176329"/>
            <a:chOff x="770225" y="422500"/>
            <a:chExt cx="154800" cy="238800"/>
          </a:xfrm>
        </p:grpSpPr>
        <p:cxnSp>
          <p:nvCxnSpPr>
            <p:cNvPr id="876" name="Google Shape;876;p28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7" name="Google Shape;877;p28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8" name="Google Shape;878;p28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9" name="Google Shape;879;p28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0" name="Google Shape;880;p28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1" name="Google Shape;881;p28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82" name="Google Shape;882;p28"/>
          <p:cNvGrpSpPr/>
          <p:nvPr/>
        </p:nvGrpSpPr>
        <p:grpSpPr>
          <a:xfrm>
            <a:off x="11521092" y="6046035"/>
            <a:ext cx="114299" cy="121288"/>
            <a:chOff x="4272250" y="283425"/>
            <a:chExt cx="2060675" cy="2186688"/>
          </a:xfrm>
        </p:grpSpPr>
        <p:sp>
          <p:nvSpPr>
            <p:cNvPr id="883" name="Google Shape;883;p28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4" name="Google Shape;884;p28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5" name="Google Shape;885;p28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6" name="Google Shape;886;p28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87" name="Google Shape;887;p28"/>
          <p:cNvGrpSpPr/>
          <p:nvPr/>
        </p:nvGrpSpPr>
        <p:grpSpPr>
          <a:xfrm>
            <a:off x="556599" y="5707020"/>
            <a:ext cx="114304" cy="176329"/>
            <a:chOff x="770225" y="422500"/>
            <a:chExt cx="154800" cy="238800"/>
          </a:xfrm>
        </p:grpSpPr>
        <p:cxnSp>
          <p:nvCxnSpPr>
            <p:cNvPr id="888" name="Google Shape;888;p28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9" name="Google Shape;889;p28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0" name="Google Shape;890;p28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1" name="Google Shape;891;p28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2" name="Google Shape;892;p28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Google Shape;893;p28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40220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"/>
          <p:cNvSpPr txBox="1">
            <a:spLocks noGrp="1"/>
          </p:cNvSpPr>
          <p:nvPr>
            <p:ph type="title"/>
          </p:nvPr>
        </p:nvSpPr>
        <p:spPr>
          <a:xfrm>
            <a:off x="950800" y="1742800"/>
            <a:ext cx="102900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19" name="Google Shape;219;p8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220" name="Google Shape;220;p8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8"/>
          <p:cNvGrpSpPr/>
          <p:nvPr/>
        </p:nvGrpSpPr>
        <p:grpSpPr>
          <a:xfrm>
            <a:off x="11534776" y="6501067"/>
            <a:ext cx="279600" cy="118933"/>
            <a:chOff x="8651082" y="4875800"/>
            <a:chExt cx="209700" cy="89200"/>
          </a:xfrm>
        </p:grpSpPr>
        <p:cxnSp>
          <p:nvCxnSpPr>
            <p:cNvPr id="224" name="Google Shape;224;p8"/>
            <p:cNvCxnSpPr/>
            <p:nvPr/>
          </p:nvCxnSpPr>
          <p:spPr>
            <a:xfrm>
              <a:off x="8755932" y="4860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8"/>
            <p:cNvCxnSpPr/>
            <p:nvPr/>
          </p:nvCxnSpPr>
          <p:spPr>
            <a:xfrm>
              <a:off x="8755932" y="47709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6" name="Google Shape;226;p8"/>
          <p:cNvSpPr/>
          <p:nvPr/>
        </p:nvSpPr>
        <p:spPr>
          <a:xfrm flipH="1">
            <a:off x="10826873" y="5073167"/>
            <a:ext cx="1502400" cy="1502400"/>
          </a:xfrm>
          <a:prstGeom prst="arc">
            <a:avLst>
              <a:gd name="adj1" fmla="val 16200000"/>
              <a:gd name="adj2" fmla="val 21546366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sm" len="sm"/>
            <a:tailEnd type="oval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7" name="Google Shape;227;p8"/>
          <p:cNvGrpSpPr/>
          <p:nvPr/>
        </p:nvGrpSpPr>
        <p:grpSpPr>
          <a:xfrm rot="5400000">
            <a:off x="781785" y="4862846"/>
            <a:ext cx="353227" cy="75911"/>
            <a:chOff x="6353538" y="3568325"/>
            <a:chExt cx="582114" cy="125100"/>
          </a:xfrm>
        </p:grpSpPr>
        <p:sp>
          <p:nvSpPr>
            <p:cNvPr id="228" name="Google Shape;228;p8"/>
            <p:cNvSpPr/>
            <p:nvPr/>
          </p:nvSpPr>
          <p:spPr>
            <a:xfrm>
              <a:off x="6353538" y="3568325"/>
              <a:ext cx="125100" cy="12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6505876" y="3568325"/>
              <a:ext cx="125100" cy="12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6658214" y="3568325"/>
              <a:ext cx="125100" cy="12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6810552" y="3568325"/>
              <a:ext cx="125100" cy="12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232" name="Google Shape;232;p8"/>
          <p:cNvCxnSpPr/>
          <p:nvPr/>
        </p:nvCxnSpPr>
        <p:spPr>
          <a:xfrm rot="10800000">
            <a:off x="958400" y="3152251"/>
            <a:ext cx="0" cy="1329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33" name="Google Shape;233;p8"/>
          <p:cNvSpPr/>
          <p:nvPr/>
        </p:nvSpPr>
        <p:spPr>
          <a:xfrm rot="10800000">
            <a:off x="756500" y="1944481"/>
            <a:ext cx="790800" cy="7908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sm" len="sm"/>
            <a:tailEnd type="oval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4" name="Google Shape;234;p8"/>
          <p:cNvGrpSpPr/>
          <p:nvPr/>
        </p:nvGrpSpPr>
        <p:grpSpPr>
          <a:xfrm>
            <a:off x="594334" y="1353819"/>
            <a:ext cx="728151" cy="488291"/>
            <a:chOff x="7145697" y="2502900"/>
            <a:chExt cx="1784100" cy="1196400"/>
          </a:xfrm>
        </p:grpSpPr>
        <p:sp>
          <p:nvSpPr>
            <p:cNvPr id="235" name="Google Shape;235;p8"/>
            <p:cNvSpPr/>
            <p:nvPr/>
          </p:nvSpPr>
          <p:spPr>
            <a:xfrm rot="5400000">
              <a:off x="71456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8"/>
            <p:cNvSpPr/>
            <p:nvPr/>
          </p:nvSpPr>
          <p:spPr>
            <a:xfrm rot="10800000">
              <a:off x="77333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47500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2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896" name="Google Shape;896;p29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897" name="Google Shape;897;p29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8" name="Google Shape;898;p29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9" name="Google Shape;899;p29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00" name="Google Shape;900;p29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901" name="Google Shape;901;p29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2" name="Google Shape;902;p29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3" name="Google Shape;903;p29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04" name="Google Shape;904;p29"/>
          <p:cNvGrpSpPr/>
          <p:nvPr/>
        </p:nvGrpSpPr>
        <p:grpSpPr>
          <a:xfrm>
            <a:off x="595200" y="213623"/>
            <a:ext cx="353067" cy="88400"/>
            <a:chOff x="8517975" y="160217"/>
            <a:chExt cx="264800" cy="66300"/>
          </a:xfrm>
        </p:grpSpPr>
        <p:sp>
          <p:nvSpPr>
            <p:cNvPr id="905" name="Google Shape;905;p29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6" name="Google Shape;906;p29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7" name="Google Shape;907;p29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27849474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3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910" name="Google Shape;910;p30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911" name="Google Shape;911;p30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914" name="Google Shape;914;p30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5" name="Google Shape;915;p30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16" name="Google Shape;916;p30"/>
          <p:cNvGrpSpPr/>
          <p:nvPr/>
        </p:nvGrpSpPr>
        <p:grpSpPr>
          <a:xfrm>
            <a:off x="11410940" y="807319"/>
            <a:ext cx="336048" cy="336048"/>
            <a:chOff x="6144751" y="3389223"/>
            <a:chExt cx="1083560" cy="1083560"/>
          </a:xfrm>
        </p:grpSpPr>
        <p:grpSp>
          <p:nvGrpSpPr>
            <p:cNvPr id="917" name="Google Shape;917;p30"/>
            <p:cNvGrpSpPr/>
            <p:nvPr/>
          </p:nvGrpSpPr>
          <p:grpSpPr>
            <a:xfrm>
              <a:off x="6303450" y="3547975"/>
              <a:ext cx="766200" cy="766200"/>
              <a:chOff x="6303450" y="3547975"/>
              <a:chExt cx="766200" cy="766200"/>
            </a:xfrm>
          </p:grpSpPr>
          <p:cxnSp>
            <p:nvCxnSpPr>
              <p:cNvPr id="918" name="Google Shape;918;p30"/>
              <p:cNvCxnSpPr/>
              <p:nvPr/>
            </p:nvCxnSpPr>
            <p:spPr>
              <a:xfrm>
                <a:off x="6686550" y="3547975"/>
                <a:ext cx="0" cy="76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9" name="Google Shape;919;p30"/>
              <p:cNvCxnSpPr/>
              <p:nvPr/>
            </p:nvCxnSpPr>
            <p:spPr>
              <a:xfrm rot="10800000">
                <a:off x="6686550" y="3547975"/>
                <a:ext cx="0" cy="76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20" name="Google Shape;920;p30"/>
            <p:cNvGrpSpPr/>
            <p:nvPr/>
          </p:nvGrpSpPr>
          <p:grpSpPr>
            <a:xfrm rot="2700000">
              <a:off x="6303435" y="3547907"/>
              <a:ext cx="766193" cy="766193"/>
              <a:chOff x="6303450" y="3547975"/>
              <a:chExt cx="766200" cy="766200"/>
            </a:xfrm>
          </p:grpSpPr>
          <p:cxnSp>
            <p:nvCxnSpPr>
              <p:cNvPr id="921" name="Google Shape;921;p30"/>
              <p:cNvCxnSpPr/>
              <p:nvPr/>
            </p:nvCxnSpPr>
            <p:spPr>
              <a:xfrm>
                <a:off x="6686550" y="3547975"/>
                <a:ext cx="0" cy="76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2" name="Google Shape;922;p30"/>
              <p:cNvCxnSpPr/>
              <p:nvPr/>
            </p:nvCxnSpPr>
            <p:spPr>
              <a:xfrm rot="10800000">
                <a:off x="6686550" y="3547975"/>
                <a:ext cx="0" cy="76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923" name="Google Shape;923;p30"/>
          <p:cNvGrpSpPr/>
          <p:nvPr/>
        </p:nvGrpSpPr>
        <p:grpSpPr>
          <a:xfrm>
            <a:off x="11410940" y="1571252"/>
            <a:ext cx="336048" cy="336048"/>
            <a:chOff x="6144751" y="3389223"/>
            <a:chExt cx="1083560" cy="1083560"/>
          </a:xfrm>
        </p:grpSpPr>
        <p:grpSp>
          <p:nvGrpSpPr>
            <p:cNvPr id="924" name="Google Shape;924;p30"/>
            <p:cNvGrpSpPr/>
            <p:nvPr/>
          </p:nvGrpSpPr>
          <p:grpSpPr>
            <a:xfrm>
              <a:off x="6303450" y="3547975"/>
              <a:ext cx="766200" cy="766200"/>
              <a:chOff x="6303450" y="3547975"/>
              <a:chExt cx="766200" cy="766200"/>
            </a:xfrm>
          </p:grpSpPr>
          <p:cxnSp>
            <p:nvCxnSpPr>
              <p:cNvPr id="925" name="Google Shape;925;p30"/>
              <p:cNvCxnSpPr/>
              <p:nvPr/>
            </p:nvCxnSpPr>
            <p:spPr>
              <a:xfrm>
                <a:off x="6686550" y="3547975"/>
                <a:ext cx="0" cy="76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6" name="Google Shape;926;p30"/>
              <p:cNvCxnSpPr/>
              <p:nvPr/>
            </p:nvCxnSpPr>
            <p:spPr>
              <a:xfrm rot="10800000">
                <a:off x="6686550" y="3547975"/>
                <a:ext cx="0" cy="76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27" name="Google Shape;927;p30"/>
            <p:cNvGrpSpPr/>
            <p:nvPr/>
          </p:nvGrpSpPr>
          <p:grpSpPr>
            <a:xfrm rot="2700000">
              <a:off x="6303435" y="3547907"/>
              <a:ext cx="766193" cy="766193"/>
              <a:chOff x="6303450" y="3547975"/>
              <a:chExt cx="766200" cy="766200"/>
            </a:xfrm>
          </p:grpSpPr>
          <p:cxnSp>
            <p:nvCxnSpPr>
              <p:cNvPr id="928" name="Google Shape;928;p30"/>
              <p:cNvCxnSpPr/>
              <p:nvPr/>
            </p:nvCxnSpPr>
            <p:spPr>
              <a:xfrm>
                <a:off x="6686550" y="3547975"/>
                <a:ext cx="0" cy="76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9" name="Google Shape;929;p30"/>
              <p:cNvCxnSpPr/>
              <p:nvPr/>
            </p:nvCxnSpPr>
            <p:spPr>
              <a:xfrm rot="10800000">
                <a:off x="6686550" y="3547975"/>
                <a:ext cx="0" cy="76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30" name="Google Shape;930;p30"/>
          <p:cNvSpPr/>
          <p:nvPr/>
        </p:nvSpPr>
        <p:spPr>
          <a:xfrm>
            <a:off x="11534767" y="1288867"/>
            <a:ext cx="88400" cy="8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931" name="Google Shape;931;p30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932" name="Google Shape;932;p30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3" name="Google Shape;933;p30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4" name="Google Shape;934;p30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35" name="Google Shape;935;p30"/>
          <p:cNvGrpSpPr/>
          <p:nvPr/>
        </p:nvGrpSpPr>
        <p:grpSpPr>
          <a:xfrm>
            <a:off x="595200" y="213623"/>
            <a:ext cx="353067" cy="88400"/>
            <a:chOff x="8517975" y="160217"/>
            <a:chExt cx="264800" cy="66300"/>
          </a:xfrm>
        </p:grpSpPr>
        <p:sp>
          <p:nvSpPr>
            <p:cNvPr id="936" name="Google Shape;936;p30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7" name="Google Shape;937;p30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8" name="Google Shape;938;p30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39" name="Google Shape;939;p30"/>
          <p:cNvGrpSpPr/>
          <p:nvPr/>
        </p:nvGrpSpPr>
        <p:grpSpPr>
          <a:xfrm>
            <a:off x="251910" y="6382137"/>
            <a:ext cx="44213" cy="237849"/>
            <a:chOff x="146950" y="136450"/>
            <a:chExt cx="484800" cy="2608000"/>
          </a:xfrm>
        </p:grpSpPr>
        <p:sp>
          <p:nvSpPr>
            <p:cNvPr id="940" name="Google Shape;940;p30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1" name="Google Shape;941;p30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2" name="Google Shape;942;p30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43" name="Google Shape;943;p30"/>
          <p:cNvGrpSpPr/>
          <p:nvPr/>
        </p:nvGrpSpPr>
        <p:grpSpPr>
          <a:xfrm>
            <a:off x="11534776" y="6501067"/>
            <a:ext cx="279600" cy="118933"/>
            <a:chOff x="8651082" y="4875800"/>
            <a:chExt cx="209700" cy="89200"/>
          </a:xfrm>
        </p:grpSpPr>
        <p:cxnSp>
          <p:nvCxnSpPr>
            <p:cNvPr id="944" name="Google Shape;944;p30"/>
            <p:cNvCxnSpPr/>
            <p:nvPr/>
          </p:nvCxnSpPr>
          <p:spPr>
            <a:xfrm>
              <a:off x="8755932" y="4860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5" name="Google Shape;945;p30"/>
            <p:cNvCxnSpPr/>
            <p:nvPr/>
          </p:nvCxnSpPr>
          <p:spPr>
            <a:xfrm>
              <a:off x="8755932" y="47709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2827793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3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948" name="Google Shape;948;p31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949" name="Google Shape;949;p31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0" name="Google Shape;950;p31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1" name="Google Shape;951;p31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952" name="Google Shape;952;p31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3" name="Google Shape;953;p31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54" name="Google Shape;954;p31"/>
          <p:cNvGrpSpPr/>
          <p:nvPr/>
        </p:nvGrpSpPr>
        <p:grpSpPr>
          <a:xfrm>
            <a:off x="11401726" y="798817"/>
            <a:ext cx="353135" cy="353135"/>
            <a:chOff x="151500" y="5133000"/>
            <a:chExt cx="1123200" cy="1123200"/>
          </a:xfrm>
        </p:grpSpPr>
        <p:sp>
          <p:nvSpPr>
            <p:cNvPr id="955" name="Google Shape;955;p31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cxnSp>
          <p:nvCxnSpPr>
            <p:cNvPr id="956" name="Google Shape;956;p31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7" name="Google Shape;957;p31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58" name="Google Shape;958;p31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959" name="Google Shape;959;p31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0" name="Google Shape;960;p31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961" name="Google Shape;961;p31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2" name="Google Shape;962;p31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63" name="Google Shape;963;p31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964" name="Google Shape;964;p31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5" name="Google Shape;965;p31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66" name="Google Shape;966;p31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67" name="Google Shape;967;p31"/>
          <p:cNvGrpSpPr/>
          <p:nvPr/>
        </p:nvGrpSpPr>
        <p:grpSpPr>
          <a:xfrm>
            <a:off x="11214217" y="1353819"/>
            <a:ext cx="728151" cy="488291"/>
            <a:chOff x="7145697" y="2502900"/>
            <a:chExt cx="1784100" cy="1196400"/>
          </a:xfrm>
        </p:grpSpPr>
        <p:sp>
          <p:nvSpPr>
            <p:cNvPr id="968" name="Google Shape;968;p31"/>
            <p:cNvSpPr/>
            <p:nvPr/>
          </p:nvSpPr>
          <p:spPr>
            <a:xfrm rot="5400000">
              <a:off x="71456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9" name="Google Shape;969;p31"/>
            <p:cNvSpPr/>
            <p:nvPr/>
          </p:nvSpPr>
          <p:spPr>
            <a:xfrm rot="10800000">
              <a:off x="77333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70" name="Google Shape;970;p31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971" name="Google Shape;971;p31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2" name="Google Shape;972;p31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3" name="Google Shape;973;p31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74" name="Google Shape;974;p31"/>
          <p:cNvGrpSpPr/>
          <p:nvPr/>
        </p:nvGrpSpPr>
        <p:grpSpPr>
          <a:xfrm>
            <a:off x="595200" y="213623"/>
            <a:ext cx="353067" cy="88400"/>
            <a:chOff x="8517975" y="160217"/>
            <a:chExt cx="264800" cy="66300"/>
          </a:xfrm>
        </p:grpSpPr>
        <p:sp>
          <p:nvSpPr>
            <p:cNvPr id="975" name="Google Shape;975;p31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6" name="Google Shape;976;p31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7" name="Google Shape;977;p31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978" name="Google Shape;978;p31"/>
          <p:cNvCxnSpPr/>
          <p:nvPr/>
        </p:nvCxnSpPr>
        <p:spPr>
          <a:xfrm rot="10800000">
            <a:off x="2641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79" name="Google Shape;979;p31"/>
          <p:cNvGrpSpPr/>
          <p:nvPr/>
        </p:nvGrpSpPr>
        <p:grpSpPr>
          <a:xfrm>
            <a:off x="482236" y="5220534"/>
            <a:ext cx="237545" cy="237545"/>
            <a:chOff x="7505300" y="388375"/>
            <a:chExt cx="412500" cy="412500"/>
          </a:xfrm>
        </p:grpSpPr>
        <p:sp>
          <p:nvSpPr>
            <p:cNvPr id="980" name="Google Shape;980;p31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1" name="Google Shape;981;p31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2" name="Google Shape;982;p31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3" name="Google Shape;983;p31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4" name="Google Shape;984;p31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5" name="Google Shape;985;p31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86" name="Google Shape;986;p31"/>
          <p:cNvGrpSpPr/>
          <p:nvPr/>
        </p:nvGrpSpPr>
        <p:grpSpPr>
          <a:xfrm>
            <a:off x="544032" y="5759504"/>
            <a:ext cx="114304" cy="176329"/>
            <a:chOff x="770225" y="422500"/>
            <a:chExt cx="154800" cy="238800"/>
          </a:xfrm>
        </p:grpSpPr>
        <p:cxnSp>
          <p:nvCxnSpPr>
            <p:cNvPr id="987" name="Google Shape;987;p31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8" name="Google Shape;988;p31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9" name="Google Shape;989;p31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0" name="Google Shape;990;p31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1" name="Google Shape;991;p31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2" name="Google Shape;992;p31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93" name="Google Shape;993;p31"/>
          <p:cNvGrpSpPr/>
          <p:nvPr/>
        </p:nvGrpSpPr>
        <p:grpSpPr>
          <a:xfrm>
            <a:off x="544025" y="6274817"/>
            <a:ext cx="114299" cy="121288"/>
            <a:chOff x="4272250" y="283425"/>
            <a:chExt cx="2060675" cy="2186688"/>
          </a:xfrm>
        </p:grpSpPr>
        <p:sp>
          <p:nvSpPr>
            <p:cNvPr id="994" name="Google Shape;994;p31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23176578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3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000" name="Google Shape;1000;p32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1" name="Google Shape;1001;p32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02" name="Google Shape;1002;p32"/>
          <p:cNvGrpSpPr/>
          <p:nvPr/>
        </p:nvGrpSpPr>
        <p:grpSpPr>
          <a:xfrm>
            <a:off x="11459302" y="814852"/>
            <a:ext cx="237545" cy="237545"/>
            <a:chOff x="7505300" y="388375"/>
            <a:chExt cx="412500" cy="412500"/>
          </a:xfrm>
        </p:grpSpPr>
        <p:sp>
          <p:nvSpPr>
            <p:cNvPr id="1003" name="Google Shape;1003;p32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4" name="Google Shape;1004;p32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5" name="Google Shape;1005;p32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6" name="Google Shape;1006;p32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7" name="Google Shape;1007;p32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8" name="Google Shape;1008;p32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09" name="Google Shape;1009;p32"/>
          <p:cNvGrpSpPr/>
          <p:nvPr/>
        </p:nvGrpSpPr>
        <p:grpSpPr>
          <a:xfrm>
            <a:off x="11521099" y="1353820"/>
            <a:ext cx="114304" cy="176329"/>
            <a:chOff x="770225" y="422500"/>
            <a:chExt cx="154800" cy="238800"/>
          </a:xfrm>
        </p:grpSpPr>
        <p:cxnSp>
          <p:nvCxnSpPr>
            <p:cNvPr id="1010" name="Google Shape;1010;p32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1" name="Google Shape;1011;p32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2" name="Google Shape;1012;p32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3" name="Google Shape;1013;p32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4" name="Google Shape;1014;p32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5" name="Google Shape;1015;p32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16" name="Google Shape;1016;p32"/>
          <p:cNvGrpSpPr/>
          <p:nvPr/>
        </p:nvGrpSpPr>
        <p:grpSpPr>
          <a:xfrm>
            <a:off x="11521092" y="1869135"/>
            <a:ext cx="114299" cy="121288"/>
            <a:chOff x="4272250" y="283425"/>
            <a:chExt cx="2060675" cy="2186688"/>
          </a:xfrm>
        </p:grpSpPr>
        <p:sp>
          <p:nvSpPr>
            <p:cNvPr id="1017" name="Google Shape;1017;p32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8" name="Google Shape;1018;p32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21" name="Google Shape;1021;p32"/>
          <p:cNvGrpSpPr/>
          <p:nvPr/>
        </p:nvGrpSpPr>
        <p:grpSpPr>
          <a:xfrm>
            <a:off x="11534776" y="6501067"/>
            <a:ext cx="279600" cy="118933"/>
            <a:chOff x="8651082" y="4875800"/>
            <a:chExt cx="209700" cy="89200"/>
          </a:xfrm>
        </p:grpSpPr>
        <p:cxnSp>
          <p:nvCxnSpPr>
            <p:cNvPr id="1022" name="Google Shape;1022;p32"/>
            <p:cNvCxnSpPr/>
            <p:nvPr/>
          </p:nvCxnSpPr>
          <p:spPr>
            <a:xfrm>
              <a:off x="8755932" y="4860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3" name="Google Shape;1023;p32"/>
            <p:cNvCxnSpPr/>
            <p:nvPr/>
          </p:nvCxnSpPr>
          <p:spPr>
            <a:xfrm>
              <a:off x="8755932" y="47709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24" name="Google Shape;1024;p32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1025" name="Google Shape;1025;p32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28" name="Google Shape;1028;p32"/>
          <p:cNvGrpSpPr/>
          <p:nvPr/>
        </p:nvGrpSpPr>
        <p:grpSpPr>
          <a:xfrm>
            <a:off x="595200" y="213623"/>
            <a:ext cx="353067" cy="88400"/>
            <a:chOff x="8517975" y="160217"/>
            <a:chExt cx="264800" cy="66300"/>
          </a:xfrm>
        </p:grpSpPr>
        <p:sp>
          <p:nvSpPr>
            <p:cNvPr id="1029" name="Google Shape;1029;p32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000092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3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034" name="Google Shape;1034;p33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1035" name="Google Shape;1035;p33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6" name="Google Shape;1036;p33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7" name="Google Shape;1037;p33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1038" name="Google Shape;1038;p33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9" name="Google Shape;1039;p33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40" name="Google Shape;1040;p33"/>
          <p:cNvGrpSpPr/>
          <p:nvPr/>
        </p:nvGrpSpPr>
        <p:grpSpPr>
          <a:xfrm>
            <a:off x="11401726" y="798817"/>
            <a:ext cx="353135" cy="353135"/>
            <a:chOff x="151500" y="5133000"/>
            <a:chExt cx="1123200" cy="1123200"/>
          </a:xfrm>
        </p:grpSpPr>
        <p:sp>
          <p:nvSpPr>
            <p:cNvPr id="1041" name="Google Shape;1041;p33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cxnSp>
          <p:nvCxnSpPr>
            <p:cNvPr id="1042" name="Google Shape;1042;p33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3" name="Google Shape;1043;p33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44" name="Google Shape;1044;p33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1045" name="Google Shape;1045;p33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6" name="Google Shape;1046;p33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47" name="Google Shape;1047;p33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8" name="Google Shape;1048;p33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49" name="Google Shape;1049;p33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1050" name="Google Shape;1050;p33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1" name="Google Shape;1051;p33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052" name="Google Shape;1052;p33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1053" name="Google Shape;1053;p33"/>
          <p:cNvCxnSpPr/>
          <p:nvPr/>
        </p:nvCxnSpPr>
        <p:spPr>
          <a:xfrm>
            <a:off x="11574833" y="2603233"/>
            <a:ext cx="0" cy="321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54" name="Google Shape;1054;p33"/>
          <p:cNvGrpSpPr/>
          <p:nvPr/>
        </p:nvGrpSpPr>
        <p:grpSpPr>
          <a:xfrm>
            <a:off x="11081107" y="5739116"/>
            <a:ext cx="994279" cy="1006905"/>
            <a:chOff x="5353065" y="3400900"/>
            <a:chExt cx="1358057" cy="1375303"/>
          </a:xfrm>
        </p:grpSpPr>
        <p:sp>
          <p:nvSpPr>
            <p:cNvPr id="1055" name="Google Shape;1055;p33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056" name="Google Shape;1056;p33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1057" name="Google Shape;1057;p33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058" name="Google Shape;1058;p33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059" name="Google Shape;1059;p33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  <p:grpSp>
            <p:nvGrpSpPr>
              <p:cNvPr id="1060" name="Google Shape;1060;p33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061" name="Google Shape;1061;p33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062" name="Google Shape;1062;p33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</p:grpSp>
      </p:grpSp>
      <p:grpSp>
        <p:nvGrpSpPr>
          <p:cNvPr id="1063" name="Google Shape;1063;p33"/>
          <p:cNvGrpSpPr/>
          <p:nvPr/>
        </p:nvGrpSpPr>
        <p:grpSpPr>
          <a:xfrm>
            <a:off x="11214217" y="1353819"/>
            <a:ext cx="728151" cy="488291"/>
            <a:chOff x="7145697" y="2502900"/>
            <a:chExt cx="1784100" cy="1196400"/>
          </a:xfrm>
        </p:grpSpPr>
        <p:sp>
          <p:nvSpPr>
            <p:cNvPr id="1064" name="Google Shape;1064;p33"/>
            <p:cNvSpPr/>
            <p:nvPr/>
          </p:nvSpPr>
          <p:spPr>
            <a:xfrm rot="5400000">
              <a:off x="71456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>
              <a:off x="77333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7941446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3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068" name="Google Shape;1068;p34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1069" name="Google Shape;1069;p34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0" name="Google Shape;1070;p34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1" name="Google Shape;1071;p34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72" name="Google Shape;1072;p34"/>
          <p:cNvGrpSpPr/>
          <p:nvPr/>
        </p:nvGrpSpPr>
        <p:grpSpPr>
          <a:xfrm>
            <a:off x="11401726" y="798817"/>
            <a:ext cx="353135" cy="353135"/>
            <a:chOff x="151500" y="5133000"/>
            <a:chExt cx="1123200" cy="1123200"/>
          </a:xfrm>
        </p:grpSpPr>
        <p:sp>
          <p:nvSpPr>
            <p:cNvPr id="1073" name="Google Shape;1073;p34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cxnSp>
          <p:nvCxnSpPr>
            <p:cNvPr id="1074" name="Google Shape;1074;p34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5" name="Google Shape;1075;p34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76" name="Google Shape;1076;p34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1077" name="Google Shape;1077;p34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34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79" name="Google Shape;1079;p34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0" name="Google Shape;1080;p34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81" name="Google Shape;1081;p34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1082" name="Google Shape;1082;p34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34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084" name="Google Shape;1084;p34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85" name="Google Shape;1085;p34"/>
          <p:cNvGrpSpPr/>
          <p:nvPr/>
        </p:nvGrpSpPr>
        <p:grpSpPr>
          <a:xfrm>
            <a:off x="11534776" y="6501067"/>
            <a:ext cx="279600" cy="118933"/>
            <a:chOff x="8651082" y="4875800"/>
            <a:chExt cx="209700" cy="89200"/>
          </a:xfrm>
        </p:grpSpPr>
        <p:cxnSp>
          <p:nvCxnSpPr>
            <p:cNvPr id="1086" name="Google Shape;1086;p34"/>
            <p:cNvCxnSpPr/>
            <p:nvPr/>
          </p:nvCxnSpPr>
          <p:spPr>
            <a:xfrm>
              <a:off x="8755932" y="4860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7" name="Google Shape;1087;p34"/>
            <p:cNvCxnSpPr/>
            <p:nvPr/>
          </p:nvCxnSpPr>
          <p:spPr>
            <a:xfrm>
              <a:off x="8755932" y="47709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8774690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 only 10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3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090" name="Google Shape;1090;p35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1091" name="Google Shape;1091;p35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1094" name="Google Shape;1094;p35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5" name="Google Shape;1095;p35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96" name="Google Shape;1096;p35"/>
          <p:cNvGrpSpPr/>
          <p:nvPr/>
        </p:nvGrpSpPr>
        <p:grpSpPr>
          <a:xfrm>
            <a:off x="11401726" y="798817"/>
            <a:ext cx="353135" cy="353135"/>
            <a:chOff x="151500" y="5133000"/>
            <a:chExt cx="1123200" cy="1123200"/>
          </a:xfrm>
        </p:grpSpPr>
        <p:sp>
          <p:nvSpPr>
            <p:cNvPr id="1097" name="Google Shape;1097;p35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cxnSp>
          <p:nvCxnSpPr>
            <p:cNvPr id="1098" name="Google Shape;1098;p35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9" name="Google Shape;1099;p35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00" name="Google Shape;1100;p35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1101" name="Google Shape;1101;p35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2" name="Google Shape;1102;p35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03" name="Google Shape;1103;p35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4" name="Google Shape;1104;p35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05" name="Google Shape;1105;p35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1106" name="Google Shape;1106;p35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7" name="Google Shape;1107;p35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08" name="Google Shape;1108;p35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1109" name="Google Shape;1109;p35"/>
          <p:cNvCxnSpPr/>
          <p:nvPr/>
        </p:nvCxnSpPr>
        <p:spPr>
          <a:xfrm>
            <a:off x="11574833" y="2356300"/>
            <a:ext cx="0" cy="2822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10" name="Google Shape;1110;p35"/>
          <p:cNvGrpSpPr/>
          <p:nvPr/>
        </p:nvGrpSpPr>
        <p:grpSpPr>
          <a:xfrm>
            <a:off x="11081107" y="5739116"/>
            <a:ext cx="994279" cy="1006905"/>
            <a:chOff x="5353065" y="3400900"/>
            <a:chExt cx="1358057" cy="1375303"/>
          </a:xfrm>
        </p:grpSpPr>
        <p:sp>
          <p:nvSpPr>
            <p:cNvPr id="1111" name="Google Shape;1111;p35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112" name="Google Shape;1112;p35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1113" name="Google Shape;1113;p35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114" name="Google Shape;1114;p35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115" name="Google Shape;1115;p35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  <p:grpSp>
            <p:nvGrpSpPr>
              <p:cNvPr id="1116" name="Google Shape;1116;p35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117" name="Google Shape;1117;p35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118" name="Google Shape;1118;p35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</p:grpSp>
      </p:grpSp>
      <p:grpSp>
        <p:nvGrpSpPr>
          <p:cNvPr id="1119" name="Google Shape;1119;p35"/>
          <p:cNvGrpSpPr/>
          <p:nvPr/>
        </p:nvGrpSpPr>
        <p:grpSpPr>
          <a:xfrm>
            <a:off x="11214217" y="1353819"/>
            <a:ext cx="728151" cy="488291"/>
            <a:chOff x="7145697" y="2502900"/>
            <a:chExt cx="1784100" cy="1196400"/>
          </a:xfrm>
        </p:grpSpPr>
        <p:sp>
          <p:nvSpPr>
            <p:cNvPr id="1120" name="Google Shape;1120;p35"/>
            <p:cNvSpPr/>
            <p:nvPr/>
          </p:nvSpPr>
          <p:spPr>
            <a:xfrm rot="5400000">
              <a:off x="71456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1" name="Google Shape;1121;p35"/>
            <p:cNvSpPr/>
            <p:nvPr/>
          </p:nvSpPr>
          <p:spPr>
            <a:xfrm rot="10800000">
              <a:off x="77333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2465301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36"/>
          <p:cNvSpPr txBox="1">
            <a:spLocks noGrp="1"/>
          </p:cNvSpPr>
          <p:nvPr>
            <p:ph type="title" hasCustomPrompt="1"/>
          </p:nvPr>
        </p:nvSpPr>
        <p:spPr>
          <a:xfrm>
            <a:off x="921600" y="1015363"/>
            <a:ext cx="5493600" cy="88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24" name="Google Shape;1124;p36"/>
          <p:cNvSpPr txBox="1">
            <a:spLocks noGrp="1"/>
          </p:cNvSpPr>
          <p:nvPr>
            <p:ph type="subTitle" idx="1"/>
          </p:nvPr>
        </p:nvSpPr>
        <p:spPr>
          <a:xfrm>
            <a:off x="921600" y="1909541"/>
            <a:ext cx="5493600" cy="49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25" name="Google Shape;1125;p36"/>
          <p:cNvSpPr txBox="1">
            <a:spLocks noGrp="1"/>
          </p:cNvSpPr>
          <p:nvPr>
            <p:ph type="title" idx="2" hasCustomPrompt="1"/>
          </p:nvPr>
        </p:nvSpPr>
        <p:spPr>
          <a:xfrm>
            <a:off x="921600" y="2730085"/>
            <a:ext cx="5493600" cy="88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26" name="Google Shape;1126;p36"/>
          <p:cNvSpPr txBox="1">
            <a:spLocks noGrp="1"/>
          </p:cNvSpPr>
          <p:nvPr>
            <p:ph type="subTitle" idx="3"/>
          </p:nvPr>
        </p:nvSpPr>
        <p:spPr>
          <a:xfrm>
            <a:off x="921600" y="3630889"/>
            <a:ext cx="5493600" cy="49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27" name="Google Shape;1127;p36"/>
          <p:cNvSpPr txBox="1">
            <a:spLocks noGrp="1"/>
          </p:cNvSpPr>
          <p:nvPr>
            <p:ph type="title" idx="4" hasCustomPrompt="1"/>
          </p:nvPr>
        </p:nvSpPr>
        <p:spPr>
          <a:xfrm>
            <a:off x="921600" y="4457299"/>
            <a:ext cx="5493600" cy="88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28" name="Google Shape;1128;p36"/>
          <p:cNvSpPr txBox="1">
            <a:spLocks noGrp="1"/>
          </p:cNvSpPr>
          <p:nvPr>
            <p:ph type="subTitle" idx="5"/>
          </p:nvPr>
        </p:nvSpPr>
        <p:spPr>
          <a:xfrm>
            <a:off x="921600" y="5352237"/>
            <a:ext cx="5493600" cy="49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129" name="Google Shape;1129;p36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1130" name="Google Shape;1130;p36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1" name="Google Shape;1131;p36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2" name="Google Shape;1132;p36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33" name="Google Shape;1133;p36"/>
          <p:cNvGrpSpPr/>
          <p:nvPr/>
        </p:nvGrpSpPr>
        <p:grpSpPr>
          <a:xfrm>
            <a:off x="11081107" y="5739116"/>
            <a:ext cx="994279" cy="1006905"/>
            <a:chOff x="5353065" y="3400900"/>
            <a:chExt cx="1358057" cy="1375303"/>
          </a:xfrm>
        </p:grpSpPr>
        <p:sp>
          <p:nvSpPr>
            <p:cNvPr id="1134" name="Google Shape;1134;p36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135" name="Google Shape;1135;p36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1136" name="Google Shape;1136;p36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137" name="Google Shape;1137;p36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138" name="Google Shape;1138;p36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  <p:grpSp>
            <p:nvGrpSpPr>
              <p:cNvPr id="1139" name="Google Shape;1139;p36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140" name="Google Shape;1140;p36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141" name="Google Shape;1141;p36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</p:grpSp>
      </p:grpSp>
      <p:grpSp>
        <p:nvGrpSpPr>
          <p:cNvPr id="1142" name="Google Shape;1142;p36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1143" name="Google Shape;1143;p36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4" name="Google Shape;1144;p36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46" name="Google Shape;1146;p36"/>
          <p:cNvGrpSpPr/>
          <p:nvPr/>
        </p:nvGrpSpPr>
        <p:grpSpPr>
          <a:xfrm>
            <a:off x="595200" y="213623"/>
            <a:ext cx="353067" cy="88400"/>
            <a:chOff x="8517975" y="160217"/>
            <a:chExt cx="264800" cy="66300"/>
          </a:xfrm>
        </p:grpSpPr>
        <p:sp>
          <p:nvSpPr>
            <p:cNvPr id="1147" name="Google Shape;1147;p36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8" name="Google Shape;1148;p36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9" name="Google Shape;1149;p36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5809314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37"/>
          <p:cNvSpPr txBox="1">
            <a:spLocks noGrp="1"/>
          </p:cNvSpPr>
          <p:nvPr>
            <p:ph type="title"/>
          </p:nvPr>
        </p:nvSpPr>
        <p:spPr>
          <a:xfrm>
            <a:off x="2762184" y="3768400"/>
            <a:ext cx="31780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52" name="Google Shape;1152;p37"/>
          <p:cNvSpPr txBox="1">
            <a:spLocks noGrp="1"/>
          </p:cNvSpPr>
          <p:nvPr>
            <p:ph type="subTitle" idx="1"/>
          </p:nvPr>
        </p:nvSpPr>
        <p:spPr>
          <a:xfrm>
            <a:off x="2762184" y="4550433"/>
            <a:ext cx="31780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53" name="Google Shape;1153;p37"/>
          <p:cNvSpPr txBox="1">
            <a:spLocks noGrp="1"/>
          </p:cNvSpPr>
          <p:nvPr>
            <p:ph type="title" idx="2"/>
          </p:nvPr>
        </p:nvSpPr>
        <p:spPr>
          <a:xfrm>
            <a:off x="8054015" y="3768400"/>
            <a:ext cx="31780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54" name="Google Shape;1154;p37"/>
          <p:cNvSpPr txBox="1">
            <a:spLocks noGrp="1"/>
          </p:cNvSpPr>
          <p:nvPr>
            <p:ph type="subTitle" idx="3"/>
          </p:nvPr>
        </p:nvSpPr>
        <p:spPr>
          <a:xfrm>
            <a:off x="8054015" y="4550433"/>
            <a:ext cx="31780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55" name="Google Shape;1155;p37"/>
          <p:cNvSpPr txBox="1">
            <a:spLocks noGrp="1"/>
          </p:cNvSpPr>
          <p:nvPr>
            <p:ph type="title" idx="4" hasCustomPrompt="1"/>
          </p:nvPr>
        </p:nvSpPr>
        <p:spPr>
          <a:xfrm>
            <a:off x="2762207" y="2743200"/>
            <a:ext cx="31780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56" name="Google Shape;1156;p37"/>
          <p:cNvSpPr txBox="1">
            <a:spLocks noGrp="1"/>
          </p:cNvSpPr>
          <p:nvPr>
            <p:ph type="title" idx="5" hasCustomPrompt="1"/>
          </p:nvPr>
        </p:nvSpPr>
        <p:spPr>
          <a:xfrm>
            <a:off x="8054007" y="2743200"/>
            <a:ext cx="31780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57" name="Google Shape;1157;p37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158" name="Google Shape;1158;p37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1159" name="Google Shape;1159;p37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0" name="Google Shape;1160;p37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1" name="Google Shape;1161;p37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1162" name="Google Shape;1162;p37"/>
          <p:cNvCxnSpPr/>
          <p:nvPr/>
        </p:nvCxnSpPr>
        <p:spPr>
          <a:xfrm rot="10800000">
            <a:off x="11925333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3" name="Google Shape;1163;p37"/>
          <p:cNvCxnSpPr/>
          <p:nvPr/>
        </p:nvCxnSpPr>
        <p:spPr>
          <a:xfrm rot="10800000">
            <a:off x="11241200" y="807167"/>
            <a:ext cx="0" cy="33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64" name="Google Shape;1164;p37"/>
          <p:cNvGrpSpPr/>
          <p:nvPr/>
        </p:nvGrpSpPr>
        <p:grpSpPr>
          <a:xfrm>
            <a:off x="11459302" y="814852"/>
            <a:ext cx="237545" cy="237545"/>
            <a:chOff x="7505300" y="388375"/>
            <a:chExt cx="412500" cy="412500"/>
          </a:xfrm>
        </p:grpSpPr>
        <p:sp>
          <p:nvSpPr>
            <p:cNvPr id="1165" name="Google Shape;1165;p37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6" name="Google Shape;1166;p37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7" name="Google Shape;1167;p37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8" name="Google Shape;1168;p37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9" name="Google Shape;1169;p37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0" name="Google Shape;1170;p37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71" name="Google Shape;1171;p37"/>
          <p:cNvGrpSpPr/>
          <p:nvPr/>
        </p:nvGrpSpPr>
        <p:grpSpPr>
          <a:xfrm>
            <a:off x="11521099" y="1353820"/>
            <a:ext cx="114304" cy="176329"/>
            <a:chOff x="770225" y="422500"/>
            <a:chExt cx="154800" cy="238800"/>
          </a:xfrm>
        </p:grpSpPr>
        <p:cxnSp>
          <p:nvCxnSpPr>
            <p:cNvPr id="1172" name="Google Shape;1172;p37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3" name="Google Shape;1173;p37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4" name="Google Shape;1174;p37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5" name="Google Shape;1175;p37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6" name="Google Shape;1176;p37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7" name="Google Shape;1177;p37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78" name="Google Shape;1178;p37"/>
          <p:cNvGrpSpPr/>
          <p:nvPr/>
        </p:nvGrpSpPr>
        <p:grpSpPr>
          <a:xfrm>
            <a:off x="11521092" y="1869135"/>
            <a:ext cx="114299" cy="121288"/>
            <a:chOff x="4272250" y="283425"/>
            <a:chExt cx="2060675" cy="2186688"/>
          </a:xfrm>
        </p:grpSpPr>
        <p:sp>
          <p:nvSpPr>
            <p:cNvPr id="1179" name="Google Shape;1179;p37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0" name="Google Shape;1180;p37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1" name="Google Shape;1181;p37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2" name="Google Shape;1182;p37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3" name="Google Shape;1183;p37"/>
          <p:cNvGrpSpPr/>
          <p:nvPr/>
        </p:nvGrpSpPr>
        <p:grpSpPr>
          <a:xfrm>
            <a:off x="236835" y="5873678"/>
            <a:ext cx="728100" cy="737345"/>
            <a:chOff x="5353065" y="3400900"/>
            <a:chExt cx="1358057" cy="1375303"/>
          </a:xfrm>
        </p:grpSpPr>
        <p:sp>
          <p:nvSpPr>
            <p:cNvPr id="1184" name="Google Shape;1184;p37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185" name="Google Shape;1185;p37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1186" name="Google Shape;1186;p37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187" name="Google Shape;1187;p37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188" name="Google Shape;1188;p37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  <p:grpSp>
            <p:nvGrpSpPr>
              <p:cNvPr id="1189" name="Google Shape;1189;p37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190" name="Google Shape;1190;p37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191" name="Google Shape;1191;p37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</p:grpSp>
      </p:grpSp>
      <p:grpSp>
        <p:nvGrpSpPr>
          <p:cNvPr id="1192" name="Google Shape;1192;p37"/>
          <p:cNvGrpSpPr/>
          <p:nvPr/>
        </p:nvGrpSpPr>
        <p:grpSpPr>
          <a:xfrm>
            <a:off x="424661" y="5168117"/>
            <a:ext cx="353135" cy="353135"/>
            <a:chOff x="151500" y="5133000"/>
            <a:chExt cx="1123200" cy="1123200"/>
          </a:xfrm>
        </p:grpSpPr>
        <p:sp>
          <p:nvSpPr>
            <p:cNvPr id="1193" name="Google Shape;1193;p37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cxnSp>
          <p:nvCxnSpPr>
            <p:cNvPr id="1194" name="Google Shape;1194;p37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5" name="Google Shape;1195;p37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96" name="Google Shape;1196;p37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1197" name="Google Shape;1197;p37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8" name="Google Shape;1198;p37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99" name="Google Shape;1199;p37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0" name="Google Shape;1200;p37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201" name="Google Shape;1201;p37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1202" name="Google Shape;1202;p37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3" name="Google Shape;1203;p37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204" name="Google Shape;1204;p37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05" name="Google Shape;1205;p37"/>
          <p:cNvGrpSpPr/>
          <p:nvPr/>
        </p:nvGrpSpPr>
        <p:grpSpPr>
          <a:xfrm>
            <a:off x="556599" y="5707020"/>
            <a:ext cx="114304" cy="176329"/>
            <a:chOff x="770225" y="422500"/>
            <a:chExt cx="154800" cy="238800"/>
          </a:xfrm>
        </p:grpSpPr>
        <p:cxnSp>
          <p:nvCxnSpPr>
            <p:cNvPr id="1206" name="Google Shape;1206;p37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7" name="Google Shape;1207;p37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8" name="Google Shape;1208;p37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9" name="Google Shape;1209;p37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0" name="Google Shape;1210;p37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1" name="Google Shape;1211;p37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5354964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38"/>
          <p:cNvSpPr txBox="1">
            <a:spLocks noGrp="1"/>
          </p:cNvSpPr>
          <p:nvPr>
            <p:ph type="title"/>
          </p:nvPr>
        </p:nvSpPr>
        <p:spPr>
          <a:xfrm>
            <a:off x="5343200" y="2905033"/>
            <a:ext cx="5898000" cy="1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14" name="Google Shape;1214;p38"/>
          <p:cNvSpPr txBox="1">
            <a:spLocks noGrp="1"/>
          </p:cNvSpPr>
          <p:nvPr>
            <p:ph type="title" idx="2" hasCustomPrompt="1"/>
          </p:nvPr>
        </p:nvSpPr>
        <p:spPr>
          <a:xfrm>
            <a:off x="5343200" y="1626167"/>
            <a:ext cx="5898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15" name="Google Shape;1215;p38"/>
          <p:cNvSpPr txBox="1">
            <a:spLocks noGrp="1"/>
          </p:cNvSpPr>
          <p:nvPr>
            <p:ph type="subTitle" idx="1"/>
          </p:nvPr>
        </p:nvSpPr>
        <p:spPr>
          <a:xfrm>
            <a:off x="5343200" y="4693367"/>
            <a:ext cx="5898000" cy="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216" name="Google Shape;1216;p38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1217" name="Google Shape;1217;p38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20" name="Google Shape;1220;p38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1221" name="Google Shape;1221;p38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24" name="Google Shape;1224;p38"/>
          <p:cNvGrpSpPr/>
          <p:nvPr/>
        </p:nvGrpSpPr>
        <p:grpSpPr>
          <a:xfrm>
            <a:off x="595200" y="213623"/>
            <a:ext cx="353067" cy="88400"/>
            <a:chOff x="8517975" y="160217"/>
            <a:chExt cx="264800" cy="66300"/>
          </a:xfrm>
        </p:grpSpPr>
        <p:sp>
          <p:nvSpPr>
            <p:cNvPr id="1225" name="Google Shape;1225;p38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28" name="Google Shape;1228;p38"/>
          <p:cNvGrpSpPr/>
          <p:nvPr/>
        </p:nvGrpSpPr>
        <p:grpSpPr>
          <a:xfrm>
            <a:off x="11081107" y="5739116"/>
            <a:ext cx="994279" cy="1006905"/>
            <a:chOff x="5353065" y="3400900"/>
            <a:chExt cx="1358057" cy="1375303"/>
          </a:xfrm>
        </p:grpSpPr>
        <p:sp>
          <p:nvSpPr>
            <p:cNvPr id="1229" name="Google Shape;1229;p38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230" name="Google Shape;1230;p38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1231" name="Google Shape;1231;p38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232" name="Google Shape;1232;p38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233" name="Google Shape;1233;p38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  <p:grpSp>
            <p:nvGrpSpPr>
              <p:cNvPr id="1234" name="Google Shape;1234;p38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235" name="Google Shape;1235;p38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236" name="Google Shape;1236;p38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4889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"/>
          <p:cNvSpPr txBox="1">
            <a:spLocks noGrp="1"/>
          </p:cNvSpPr>
          <p:nvPr>
            <p:ph type="title"/>
          </p:nvPr>
        </p:nvSpPr>
        <p:spPr>
          <a:xfrm>
            <a:off x="5472400" y="1735584"/>
            <a:ext cx="5768800" cy="15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9" name="Google Shape;239;p9"/>
          <p:cNvSpPr txBox="1">
            <a:spLocks noGrp="1"/>
          </p:cNvSpPr>
          <p:nvPr>
            <p:ph type="subTitle" idx="1"/>
          </p:nvPr>
        </p:nvSpPr>
        <p:spPr>
          <a:xfrm>
            <a:off x="5472400" y="3298017"/>
            <a:ext cx="5768800" cy="18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40" name="Google Shape;240;p9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241" name="Google Shape;241;p9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162484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39"/>
          <p:cNvSpPr txBox="1">
            <a:spLocks noGrp="1"/>
          </p:cNvSpPr>
          <p:nvPr>
            <p:ph type="title"/>
          </p:nvPr>
        </p:nvSpPr>
        <p:spPr>
          <a:xfrm>
            <a:off x="960000" y="719216"/>
            <a:ext cx="57264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39" name="Google Shape;1239;p39"/>
          <p:cNvSpPr txBox="1">
            <a:spLocks noGrp="1"/>
          </p:cNvSpPr>
          <p:nvPr>
            <p:ph type="subTitle" idx="1"/>
          </p:nvPr>
        </p:nvSpPr>
        <p:spPr>
          <a:xfrm>
            <a:off x="950800" y="2029433"/>
            <a:ext cx="45796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240" name="Google Shape;1240;p39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1241" name="Google Shape;1241;p39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2" name="Google Shape;1242;p39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3" name="Google Shape;1243;p39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44" name="Google Shape;1244;p39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1245" name="Google Shape;1245;p39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6" name="Google Shape;1246;p39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48" name="Google Shape;1248;p39"/>
          <p:cNvGrpSpPr/>
          <p:nvPr/>
        </p:nvGrpSpPr>
        <p:grpSpPr>
          <a:xfrm>
            <a:off x="595200" y="213623"/>
            <a:ext cx="353067" cy="88400"/>
            <a:chOff x="8517975" y="160217"/>
            <a:chExt cx="264800" cy="66300"/>
          </a:xfrm>
        </p:grpSpPr>
        <p:sp>
          <p:nvSpPr>
            <p:cNvPr id="1249" name="Google Shape;1249;p39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0" name="Google Shape;1250;p39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1" name="Google Shape;1251;p39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252" name="Google Shape;1252;p39"/>
          <p:cNvSpPr txBox="1"/>
          <p:nvPr/>
        </p:nvSpPr>
        <p:spPr>
          <a:xfrm>
            <a:off x="960000" y="4880767"/>
            <a:ext cx="50304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67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CREDITS: This presentation template was created by </a:t>
            </a:r>
            <a:r>
              <a:rPr lang="en" sz="1467" b="1">
                <a:solidFill>
                  <a:schemeClr val="dk1"/>
                </a:solidFill>
                <a:uFill>
                  <a:noFill/>
                </a:uFill>
                <a:latin typeface="Darker Grotesque"/>
                <a:ea typeface="Darker Grotesque"/>
                <a:cs typeface="Darker Grotesque"/>
                <a:sym typeface="Darker Grotesqu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, including icons by </a:t>
            </a:r>
            <a:r>
              <a:rPr lang="en" sz="1467" b="1">
                <a:solidFill>
                  <a:schemeClr val="dk1"/>
                </a:solidFill>
                <a:uFill>
                  <a:noFill/>
                </a:uFill>
                <a:latin typeface="Darker Grotesque"/>
                <a:ea typeface="Darker Grotesque"/>
                <a:cs typeface="Darker Grotesque"/>
                <a:sym typeface="Darker Grotesq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</a:t>
            </a:r>
            <a:r>
              <a:rPr lang="en" sz="1467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and infographics &amp; images by </a:t>
            </a:r>
            <a:r>
              <a:rPr lang="en" sz="1467" b="1">
                <a:solidFill>
                  <a:schemeClr val="dk1"/>
                </a:solidFill>
                <a:uFill>
                  <a:noFill/>
                </a:uFill>
                <a:latin typeface="Darker Grotesque"/>
                <a:ea typeface="Darker Grotesque"/>
                <a:cs typeface="Darker Grotesque"/>
                <a:sym typeface="Darker Grotesq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467" b="1"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</p:spTree>
    <p:extLst>
      <p:ext uri="{BB962C8B-B14F-4D97-AF65-F5344CB8AC3E}">
        <p14:creationId xmlns:p14="http://schemas.microsoft.com/office/powerpoint/2010/main" val="27021837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4" name="Google Shape;1254;p40"/>
          <p:cNvGrpSpPr/>
          <p:nvPr/>
        </p:nvGrpSpPr>
        <p:grpSpPr>
          <a:xfrm>
            <a:off x="11055674" y="5739116"/>
            <a:ext cx="994279" cy="1006905"/>
            <a:chOff x="5353065" y="3400900"/>
            <a:chExt cx="1358057" cy="1375303"/>
          </a:xfrm>
        </p:grpSpPr>
        <p:sp>
          <p:nvSpPr>
            <p:cNvPr id="1255" name="Google Shape;1255;p40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256" name="Google Shape;1256;p40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1257" name="Google Shape;1257;p40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258" name="Google Shape;1258;p40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259" name="Google Shape;1259;p40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  <p:grpSp>
            <p:nvGrpSpPr>
              <p:cNvPr id="1260" name="Google Shape;1260;p40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261" name="Google Shape;1261;p40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262" name="Google Shape;1262;p40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</p:grpSp>
      </p:grpSp>
      <p:grpSp>
        <p:nvGrpSpPr>
          <p:cNvPr id="1263" name="Google Shape;1263;p40"/>
          <p:cNvGrpSpPr/>
          <p:nvPr/>
        </p:nvGrpSpPr>
        <p:grpSpPr>
          <a:xfrm>
            <a:off x="142041" y="5739116"/>
            <a:ext cx="994279" cy="1006905"/>
            <a:chOff x="5353065" y="3400900"/>
            <a:chExt cx="1358057" cy="1375303"/>
          </a:xfrm>
        </p:grpSpPr>
        <p:sp>
          <p:nvSpPr>
            <p:cNvPr id="1264" name="Google Shape;1264;p40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265" name="Google Shape;1265;p40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1266" name="Google Shape;1266;p40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267" name="Google Shape;1267;p40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268" name="Google Shape;1268;p40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  <p:grpSp>
            <p:nvGrpSpPr>
              <p:cNvPr id="1269" name="Google Shape;1269;p40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270" name="Google Shape;1270;p40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271" name="Google Shape;1271;p40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</p:grpSp>
      </p:grpSp>
      <p:grpSp>
        <p:nvGrpSpPr>
          <p:cNvPr id="1272" name="Google Shape;1272;p40"/>
          <p:cNvGrpSpPr/>
          <p:nvPr/>
        </p:nvGrpSpPr>
        <p:grpSpPr>
          <a:xfrm>
            <a:off x="11376259" y="4695817"/>
            <a:ext cx="353135" cy="353135"/>
            <a:chOff x="151500" y="5133000"/>
            <a:chExt cx="1123200" cy="1123200"/>
          </a:xfrm>
        </p:grpSpPr>
        <p:sp>
          <p:nvSpPr>
            <p:cNvPr id="1273" name="Google Shape;1273;p40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cxnSp>
          <p:nvCxnSpPr>
            <p:cNvPr id="1274" name="Google Shape;1274;p40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5" name="Google Shape;1275;p40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276" name="Google Shape;1276;p40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1277" name="Google Shape;1277;p40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8" name="Google Shape;1278;p40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79" name="Google Shape;1279;p40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0" name="Google Shape;1280;p40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281" name="Google Shape;1281;p40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1282" name="Google Shape;1282;p40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3" name="Google Shape;1283;p40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284" name="Google Shape;1284;p40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85" name="Google Shape;1285;p40"/>
          <p:cNvGrpSpPr/>
          <p:nvPr/>
        </p:nvGrpSpPr>
        <p:grpSpPr>
          <a:xfrm>
            <a:off x="11188750" y="5250819"/>
            <a:ext cx="728151" cy="488291"/>
            <a:chOff x="7145697" y="2502900"/>
            <a:chExt cx="1784100" cy="1196400"/>
          </a:xfrm>
        </p:grpSpPr>
        <p:sp>
          <p:nvSpPr>
            <p:cNvPr id="1286" name="Google Shape;1286;p40"/>
            <p:cNvSpPr/>
            <p:nvPr/>
          </p:nvSpPr>
          <p:spPr>
            <a:xfrm rot="5400000">
              <a:off x="71456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7" name="Google Shape;1287;p40"/>
            <p:cNvSpPr/>
            <p:nvPr/>
          </p:nvSpPr>
          <p:spPr>
            <a:xfrm rot="10800000">
              <a:off x="77333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88" name="Google Shape;1288;p40"/>
          <p:cNvGrpSpPr/>
          <p:nvPr/>
        </p:nvGrpSpPr>
        <p:grpSpPr>
          <a:xfrm>
            <a:off x="462626" y="4695817"/>
            <a:ext cx="353135" cy="353135"/>
            <a:chOff x="151500" y="5133000"/>
            <a:chExt cx="1123200" cy="1123200"/>
          </a:xfrm>
        </p:grpSpPr>
        <p:sp>
          <p:nvSpPr>
            <p:cNvPr id="1289" name="Google Shape;1289;p40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cxnSp>
          <p:nvCxnSpPr>
            <p:cNvPr id="1290" name="Google Shape;1290;p40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1" name="Google Shape;1291;p40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292" name="Google Shape;1292;p40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1293" name="Google Shape;1293;p40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4" name="Google Shape;1294;p40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5" name="Google Shape;1295;p40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6" name="Google Shape;1296;p40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297" name="Google Shape;1297;p40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1298" name="Google Shape;1298;p40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9" name="Google Shape;1299;p40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300" name="Google Shape;1300;p40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01" name="Google Shape;1301;p40"/>
          <p:cNvGrpSpPr/>
          <p:nvPr/>
        </p:nvGrpSpPr>
        <p:grpSpPr>
          <a:xfrm>
            <a:off x="275117" y="5250819"/>
            <a:ext cx="728151" cy="488291"/>
            <a:chOff x="7145697" y="2502900"/>
            <a:chExt cx="1784100" cy="1196400"/>
          </a:xfrm>
        </p:grpSpPr>
        <p:sp>
          <p:nvSpPr>
            <p:cNvPr id="1302" name="Google Shape;1302;p40"/>
            <p:cNvSpPr/>
            <p:nvPr/>
          </p:nvSpPr>
          <p:spPr>
            <a:xfrm rot="5400000">
              <a:off x="71456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3" name="Google Shape;1303;p40"/>
            <p:cNvSpPr/>
            <p:nvPr/>
          </p:nvSpPr>
          <p:spPr>
            <a:xfrm rot="10800000">
              <a:off x="77333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04" name="Google Shape;1304;p40"/>
          <p:cNvGrpSpPr/>
          <p:nvPr/>
        </p:nvGrpSpPr>
        <p:grpSpPr>
          <a:xfrm>
            <a:off x="11459302" y="814852"/>
            <a:ext cx="237545" cy="237545"/>
            <a:chOff x="7505300" y="388375"/>
            <a:chExt cx="412500" cy="412500"/>
          </a:xfrm>
        </p:grpSpPr>
        <p:sp>
          <p:nvSpPr>
            <p:cNvPr id="1305" name="Google Shape;1305;p40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6" name="Google Shape;1306;p40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7" name="Google Shape;1307;p40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8" name="Google Shape;1308;p40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9" name="Google Shape;1309;p40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0" name="Google Shape;1310;p40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11" name="Google Shape;1311;p40"/>
          <p:cNvGrpSpPr/>
          <p:nvPr/>
        </p:nvGrpSpPr>
        <p:grpSpPr>
          <a:xfrm>
            <a:off x="11521099" y="1353820"/>
            <a:ext cx="114304" cy="176329"/>
            <a:chOff x="770225" y="422500"/>
            <a:chExt cx="154800" cy="238800"/>
          </a:xfrm>
        </p:grpSpPr>
        <p:cxnSp>
          <p:nvCxnSpPr>
            <p:cNvPr id="1312" name="Google Shape;1312;p40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3" name="Google Shape;1313;p40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4" name="Google Shape;1314;p40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5" name="Google Shape;1315;p40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6" name="Google Shape;1316;p40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7" name="Google Shape;1317;p40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18" name="Google Shape;1318;p40"/>
          <p:cNvGrpSpPr/>
          <p:nvPr/>
        </p:nvGrpSpPr>
        <p:grpSpPr>
          <a:xfrm>
            <a:off x="11521092" y="1869135"/>
            <a:ext cx="114299" cy="121288"/>
            <a:chOff x="4272250" y="283425"/>
            <a:chExt cx="2060675" cy="2186688"/>
          </a:xfrm>
        </p:grpSpPr>
        <p:sp>
          <p:nvSpPr>
            <p:cNvPr id="1319" name="Google Shape;1319;p40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0" name="Google Shape;1320;p40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1" name="Google Shape;1321;p40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2" name="Google Shape;1322;p40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23" name="Google Shape;1323;p40"/>
          <p:cNvGrpSpPr/>
          <p:nvPr/>
        </p:nvGrpSpPr>
        <p:grpSpPr>
          <a:xfrm>
            <a:off x="482236" y="814852"/>
            <a:ext cx="237545" cy="237545"/>
            <a:chOff x="7505300" y="388375"/>
            <a:chExt cx="412500" cy="412500"/>
          </a:xfrm>
        </p:grpSpPr>
        <p:sp>
          <p:nvSpPr>
            <p:cNvPr id="1324" name="Google Shape;1324;p40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5" name="Google Shape;1325;p40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6" name="Google Shape;1326;p40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7" name="Google Shape;1327;p40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8" name="Google Shape;1328;p40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9" name="Google Shape;1329;p40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30" name="Google Shape;1330;p40"/>
          <p:cNvGrpSpPr/>
          <p:nvPr/>
        </p:nvGrpSpPr>
        <p:grpSpPr>
          <a:xfrm>
            <a:off x="544032" y="1353820"/>
            <a:ext cx="114304" cy="176329"/>
            <a:chOff x="770225" y="422500"/>
            <a:chExt cx="154800" cy="238800"/>
          </a:xfrm>
        </p:grpSpPr>
        <p:cxnSp>
          <p:nvCxnSpPr>
            <p:cNvPr id="1331" name="Google Shape;1331;p40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2" name="Google Shape;1332;p40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3" name="Google Shape;1333;p40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4" name="Google Shape;1334;p40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5" name="Google Shape;1335;p40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6" name="Google Shape;1336;p40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37" name="Google Shape;1337;p40"/>
          <p:cNvGrpSpPr/>
          <p:nvPr/>
        </p:nvGrpSpPr>
        <p:grpSpPr>
          <a:xfrm>
            <a:off x="544025" y="1869135"/>
            <a:ext cx="114299" cy="121288"/>
            <a:chOff x="4272250" y="283425"/>
            <a:chExt cx="2060675" cy="2186688"/>
          </a:xfrm>
        </p:grpSpPr>
        <p:sp>
          <p:nvSpPr>
            <p:cNvPr id="1338" name="Google Shape;1338;p40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9" name="Google Shape;1339;p40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0" name="Google Shape;1340;p40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1" name="Google Shape;1341;p40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27649162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3" name="Google Shape;1343;p41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1344" name="Google Shape;1344;p41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5" name="Google Shape;1345;p41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6" name="Google Shape;1346;p41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47" name="Google Shape;1347;p41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1348" name="Google Shape;1348;p41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9" name="Google Shape;1349;p41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0" name="Google Shape;1350;p41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51" name="Google Shape;1351;p41"/>
          <p:cNvGrpSpPr/>
          <p:nvPr/>
        </p:nvGrpSpPr>
        <p:grpSpPr>
          <a:xfrm>
            <a:off x="11459302" y="814852"/>
            <a:ext cx="237545" cy="237545"/>
            <a:chOff x="7505300" y="388375"/>
            <a:chExt cx="412500" cy="412500"/>
          </a:xfrm>
        </p:grpSpPr>
        <p:sp>
          <p:nvSpPr>
            <p:cNvPr id="1352" name="Google Shape;1352;p41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3" name="Google Shape;1353;p41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4" name="Google Shape;1354;p41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5" name="Google Shape;1355;p41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6" name="Google Shape;1356;p41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7" name="Google Shape;1357;p41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58" name="Google Shape;1358;p41"/>
          <p:cNvGrpSpPr/>
          <p:nvPr/>
        </p:nvGrpSpPr>
        <p:grpSpPr>
          <a:xfrm>
            <a:off x="11521099" y="1353820"/>
            <a:ext cx="114304" cy="176329"/>
            <a:chOff x="770225" y="422500"/>
            <a:chExt cx="154800" cy="238800"/>
          </a:xfrm>
        </p:grpSpPr>
        <p:cxnSp>
          <p:nvCxnSpPr>
            <p:cNvPr id="1359" name="Google Shape;1359;p41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0" name="Google Shape;1360;p41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1" name="Google Shape;1361;p41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2" name="Google Shape;1362;p41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3" name="Google Shape;1363;p41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4" name="Google Shape;1364;p41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65" name="Google Shape;1365;p41"/>
          <p:cNvGrpSpPr/>
          <p:nvPr/>
        </p:nvGrpSpPr>
        <p:grpSpPr>
          <a:xfrm>
            <a:off x="11521092" y="1869135"/>
            <a:ext cx="114299" cy="121288"/>
            <a:chOff x="4272250" y="283425"/>
            <a:chExt cx="2060675" cy="2186688"/>
          </a:xfrm>
        </p:grpSpPr>
        <p:sp>
          <p:nvSpPr>
            <p:cNvPr id="1366" name="Google Shape;1366;p41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7" name="Google Shape;1367;p41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8" name="Google Shape;1368;p41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9" name="Google Shape;1369;p41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70" name="Google Shape;1370;p41"/>
          <p:cNvGrpSpPr/>
          <p:nvPr/>
        </p:nvGrpSpPr>
        <p:grpSpPr>
          <a:xfrm>
            <a:off x="11340733" y="6005046"/>
            <a:ext cx="475039" cy="475039"/>
            <a:chOff x="151500" y="5133000"/>
            <a:chExt cx="1123200" cy="1123200"/>
          </a:xfrm>
        </p:grpSpPr>
        <p:sp>
          <p:nvSpPr>
            <p:cNvPr id="1371" name="Google Shape;1371;p41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cxnSp>
          <p:nvCxnSpPr>
            <p:cNvPr id="1372" name="Google Shape;1372;p41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3" name="Google Shape;1373;p41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74" name="Google Shape;1374;p41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1375" name="Google Shape;1375;p41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41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377" name="Google Shape;1377;p41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8" name="Google Shape;1378;p41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79" name="Google Shape;1379;p41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1380" name="Google Shape;1380;p41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41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382" name="Google Shape;1382;p41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1383" name="Google Shape;1383;p41"/>
          <p:cNvCxnSpPr/>
          <p:nvPr/>
        </p:nvCxnSpPr>
        <p:spPr>
          <a:xfrm>
            <a:off x="11574833" y="2603233"/>
            <a:ext cx="0" cy="3212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84" name="Google Shape;1384;p41"/>
          <p:cNvGrpSpPr/>
          <p:nvPr/>
        </p:nvGrpSpPr>
        <p:grpSpPr>
          <a:xfrm>
            <a:off x="595200" y="213623"/>
            <a:ext cx="353067" cy="88400"/>
            <a:chOff x="8517975" y="160217"/>
            <a:chExt cx="264800" cy="66300"/>
          </a:xfrm>
        </p:grpSpPr>
        <p:sp>
          <p:nvSpPr>
            <p:cNvPr id="1385" name="Google Shape;1385;p41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6" name="Google Shape;1386;p41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7" name="Google Shape;1387;p41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88" name="Google Shape;1388;p41"/>
          <p:cNvGrpSpPr/>
          <p:nvPr/>
        </p:nvGrpSpPr>
        <p:grpSpPr>
          <a:xfrm>
            <a:off x="482236" y="814852"/>
            <a:ext cx="237545" cy="237545"/>
            <a:chOff x="7505300" y="388375"/>
            <a:chExt cx="412500" cy="412500"/>
          </a:xfrm>
        </p:grpSpPr>
        <p:sp>
          <p:nvSpPr>
            <p:cNvPr id="1389" name="Google Shape;1389;p41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0" name="Google Shape;1390;p41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1" name="Google Shape;1391;p41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2" name="Google Shape;1392;p41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3" name="Google Shape;1393;p41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4" name="Google Shape;1394;p41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95" name="Google Shape;1395;p41"/>
          <p:cNvGrpSpPr/>
          <p:nvPr/>
        </p:nvGrpSpPr>
        <p:grpSpPr>
          <a:xfrm>
            <a:off x="544032" y="1353820"/>
            <a:ext cx="114304" cy="176329"/>
            <a:chOff x="770225" y="422500"/>
            <a:chExt cx="154800" cy="238800"/>
          </a:xfrm>
        </p:grpSpPr>
        <p:cxnSp>
          <p:nvCxnSpPr>
            <p:cNvPr id="1396" name="Google Shape;1396;p41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7" name="Google Shape;1397;p41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8" name="Google Shape;1398;p41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41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41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41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02" name="Google Shape;1402;p41"/>
          <p:cNvGrpSpPr/>
          <p:nvPr/>
        </p:nvGrpSpPr>
        <p:grpSpPr>
          <a:xfrm>
            <a:off x="544025" y="1869135"/>
            <a:ext cx="114299" cy="121288"/>
            <a:chOff x="4272250" y="283425"/>
            <a:chExt cx="2060675" cy="2186688"/>
          </a:xfrm>
        </p:grpSpPr>
        <p:sp>
          <p:nvSpPr>
            <p:cNvPr id="1403" name="Google Shape;1403;p41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4" name="Google Shape;1404;p41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5" name="Google Shape;1405;p41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6" name="Google Shape;1406;p41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407" name="Google Shape;1407;p41"/>
          <p:cNvGrpSpPr/>
          <p:nvPr/>
        </p:nvGrpSpPr>
        <p:grpSpPr>
          <a:xfrm>
            <a:off x="363666" y="6005046"/>
            <a:ext cx="475039" cy="475039"/>
            <a:chOff x="151500" y="5133000"/>
            <a:chExt cx="1123200" cy="1123200"/>
          </a:xfrm>
        </p:grpSpPr>
        <p:sp>
          <p:nvSpPr>
            <p:cNvPr id="1408" name="Google Shape;1408;p41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cxnSp>
          <p:nvCxnSpPr>
            <p:cNvPr id="1409" name="Google Shape;1409;p41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41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1" name="Google Shape;1411;p41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1412" name="Google Shape;1412;p41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3" name="Google Shape;1413;p41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14" name="Google Shape;1414;p41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5" name="Google Shape;1415;p41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6" name="Google Shape;1416;p41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1417" name="Google Shape;1417;p41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41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419" name="Google Shape;1419;p41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cxnSp>
        <p:nvCxnSpPr>
          <p:cNvPr id="1420" name="Google Shape;1420;p41"/>
          <p:cNvCxnSpPr/>
          <p:nvPr/>
        </p:nvCxnSpPr>
        <p:spPr>
          <a:xfrm>
            <a:off x="597767" y="2603233"/>
            <a:ext cx="0" cy="3212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632791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403095" y="1527299"/>
            <a:ext cx="8432400" cy="25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6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69893" y="4807473"/>
            <a:ext cx="4531600" cy="5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28544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425533" y="3342517"/>
            <a:ext cx="6501200" cy="8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6947933" y="2112700"/>
            <a:ext cx="14564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425533" y="4220517"/>
            <a:ext cx="6501200" cy="6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487047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60000" y="549933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960000" y="1440751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Google Shape;18;p4"/>
          <p:cNvSpPr/>
          <p:nvPr/>
        </p:nvSpPr>
        <p:spPr>
          <a:xfrm>
            <a:off x="410272" y="857457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9" name="Google Shape;19;p4"/>
          <p:cNvGrpSpPr/>
          <p:nvPr/>
        </p:nvGrpSpPr>
        <p:grpSpPr>
          <a:xfrm>
            <a:off x="523446" y="306023"/>
            <a:ext cx="26725" cy="226528"/>
            <a:chOff x="3923895" y="3936660"/>
            <a:chExt cx="48300" cy="409388"/>
          </a:xfrm>
        </p:grpSpPr>
        <p:sp>
          <p:nvSpPr>
            <p:cNvPr id="20" name="Google Shape;20;p4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" name="Google Shape;21;p4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3" name="Google Shape;23;p4"/>
          <p:cNvSpPr/>
          <p:nvPr/>
        </p:nvSpPr>
        <p:spPr>
          <a:xfrm>
            <a:off x="9826538" y="875954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4" name="Google Shape;24;p4"/>
          <p:cNvSpPr/>
          <p:nvPr/>
        </p:nvSpPr>
        <p:spPr>
          <a:xfrm rot="-5400000">
            <a:off x="10785767" y="5472267"/>
            <a:ext cx="905533" cy="1865933"/>
          </a:xfrm>
          <a:custGeom>
            <a:avLst/>
            <a:gdLst/>
            <a:ahLst/>
            <a:cxnLst/>
            <a:rect l="l" t="t" r="r" b="b"/>
            <a:pathLst>
              <a:path w="27166" h="55978" extrusionOk="0">
                <a:moveTo>
                  <a:pt x="46" y="0"/>
                </a:moveTo>
                <a:lnTo>
                  <a:pt x="0" y="55978"/>
                </a:lnTo>
                <a:cubicBezTo>
                  <a:pt x="137" y="55795"/>
                  <a:pt x="229" y="55612"/>
                  <a:pt x="320" y="55383"/>
                </a:cubicBezTo>
                <a:cubicBezTo>
                  <a:pt x="549" y="54240"/>
                  <a:pt x="686" y="53051"/>
                  <a:pt x="1006" y="51907"/>
                </a:cubicBezTo>
                <a:cubicBezTo>
                  <a:pt x="2470" y="46054"/>
                  <a:pt x="5625" y="41206"/>
                  <a:pt x="9924" y="37044"/>
                </a:cubicBezTo>
                <a:cubicBezTo>
                  <a:pt x="14635" y="32425"/>
                  <a:pt x="20077" y="29178"/>
                  <a:pt x="26754" y="28218"/>
                </a:cubicBezTo>
                <a:cubicBezTo>
                  <a:pt x="26845" y="28172"/>
                  <a:pt x="26937" y="28080"/>
                  <a:pt x="27166" y="27943"/>
                </a:cubicBezTo>
                <a:cubicBezTo>
                  <a:pt x="25794" y="27623"/>
                  <a:pt x="24467" y="27349"/>
                  <a:pt x="23187" y="26983"/>
                </a:cubicBezTo>
                <a:cubicBezTo>
                  <a:pt x="15641" y="24605"/>
                  <a:pt x="9833" y="19894"/>
                  <a:pt x="5397" y="13491"/>
                </a:cubicBezTo>
                <a:cubicBezTo>
                  <a:pt x="2790" y="9924"/>
                  <a:pt x="1143" y="5763"/>
                  <a:pt x="503" y="1418"/>
                </a:cubicBezTo>
                <a:cubicBezTo>
                  <a:pt x="412" y="915"/>
                  <a:pt x="229" y="457"/>
                  <a:pt x="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1479447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1210567" y="3680000"/>
            <a:ext cx="4404400" cy="5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2"/>
          </p:nvPr>
        </p:nvSpPr>
        <p:spPr>
          <a:xfrm>
            <a:off x="6576967" y="3680000"/>
            <a:ext cx="4404400" cy="5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3"/>
          </p:nvPr>
        </p:nvSpPr>
        <p:spPr>
          <a:xfrm>
            <a:off x="1210567" y="4225233"/>
            <a:ext cx="4404400" cy="107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4"/>
          </p:nvPr>
        </p:nvSpPr>
        <p:spPr>
          <a:xfrm>
            <a:off x="6576967" y="4225233"/>
            <a:ext cx="4404400" cy="107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410272" y="6343857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2" name="Google Shape;32;p5"/>
          <p:cNvSpPr/>
          <p:nvPr/>
        </p:nvSpPr>
        <p:spPr>
          <a:xfrm>
            <a:off x="5969464" y="5920662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33" name="Google Shape;33;p5"/>
          <p:cNvGrpSpPr/>
          <p:nvPr/>
        </p:nvGrpSpPr>
        <p:grpSpPr>
          <a:xfrm>
            <a:off x="523446" y="5792423"/>
            <a:ext cx="26725" cy="226528"/>
            <a:chOff x="3923895" y="3936660"/>
            <a:chExt cx="48300" cy="409388"/>
          </a:xfrm>
        </p:grpSpPr>
        <p:sp>
          <p:nvSpPr>
            <p:cNvPr id="34" name="Google Shape;34;p5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7" name="Google Shape;37;p5"/>
          <p:cNvSpPr/>
          <p:nvPr/>
        </p:nvSpPr>
        <p:spPr>
          <a:xfrm>
            <a:off x="428487" y="276405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8" name="Google Shape;38;p5"/>
          <p:cNvSpPr/>
          <p:nvPr/>
        </p:nvSpPr>
        <p:spPr>
          <a:xfrm>
            <a:off x="11010534" y="489334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9" name="Google Shape;39;p5"/>
          <p:cNvSpPr/>
          <p:nvPr/>
        </p:nvSpPr>
        <p:spPr>
          <a:xfrm rot="10800000">
            <a:off x="11286467" y="2496034"/>
            <a:ext cx="905533" cy="1865933"/>
          </a:xfrm>
          <a:custGeom>
            <a:avLst/>
            <a:gdLst/>
            <a:ahLst/>
            <a:cxnLst/>
            <a:rect l="l" t="t" r="r" b="b"/>
            <a:pathLst>
              <a:path w="27166" h="55978" extrusionOk="0">
                <a:moveTo>
                  <a:pt x="46" y="0"/>
                </a:moveTo>
                <a:lnTo>
                  <a:pt x="0" y="55978"/>
                </a:lnTo>
                <a:cubicBezTo>
                  <a:pt x="137" y="55795"/>
                  <a:pt x="229" y="55612"/>
                  <a:pt x="320" y="55383"/>
                </a:cubicBezTo>
                <a:cubicBezTo>
                  <a:pt x="549" y="54240"/>
                  <a:pt x="686" y="53051"/>
                  <a:pt x="1006" y="51907"/>
                </a:cubicBezTo>
                <a:cubicBezTo>
                  <a:pt x="2470" y="46054"/>
                  <a:pt x="5625" y="41206"/>
                  <a:pt x="9924" y="37044"/>
                </a:cubicBezTo>
                <a:cubicBezTo>
                  <a:pt x="14635" y="32425"/>
                  <a:pt x="20077" y="29178"/>
                  <a:pt x="26754" y="28218"/>
                </a:cubicBezTo>
                <a:cubicBezTo>
                  <a:pt x="26845" y="28172"/>
                  <a:pt x="26937" y="28080"/>
                  <a:pt x="27166" y="27943"/>
                </a:cubicBezTo>
                <a:cubicBezTo>
                  <a:pt x="25794" y="27623"/>
                  <a:pt x="24467" y="27349"/>
                  <a:pt x="23187" y="26983"/>
                </a:cubicBezTo>
                <a:cubicBezTo>
                  <a:pt x="15641" y="24605"/>
                  <a:pt x="9833" y="19894"/>
                  <a:pt x="5397" y="13491"/>
                </a:cubicBezTo>
                <a:cubicBezTo>
                  <a:pt x="2790" y="9924"/>
                  <a:pt x="1143" y="5763"/>
                  <a:pt x="503" y="1418"/>
                </a:cubicBezTo>
                <a:cubicBezTo>
                  <a:pt x="412" y="915"/>
                  <a:pt x="229" y="457"/>
                  <a:pt x="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1890752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dk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960000" y="59486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6"/>
          <p:cNvSpPr/>
          <p:nvPr/>
        </p:nvSpPr>
        <p:spPr>
          <a:xfrm flipH="1">
            <a:off x="359994" y="2721870"/>
            <a:ext cx="253079" cy="248663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3" name="Google Shape;43;p6"/>
          <p:cNvSpPr/>
          <p:nvPr/>
        </p:nvSpPr>
        <p:spPr>
          <a:xfrm flipH="1">
            <a:off x="9951004" y="-171606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4" name="Google Shape;44;p6"/>
          <p:cNvSpPr/>
          <p:nvPr/>
        </p:nvSpPr>
        <p:spPr>
          <a:xfrm flipH="1">
            <a:off x="11581865" y="6343857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5" name="Google Shape;45;p6"/>
          <p:cNvSpPr/>
          <p:nvPr/>
        </p:nvSpPr>
        <p:spPr>
          <a:xfrm flipH="1">
            <a:off x="360006" y="5367079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46" name="Google Shape;46;p6"/>
          <p:cNvGrpSpPr/>
          <p:nvPr/>
        </p:nvGrpSpPr>
        <p:grpSpPr>
          <a:xfrm flipH="1">
            <a:off x="11695034" y="5792423"/>
            <a:ext cx="26725" cy="226528"/>
            <a:chOff x="3923895" y="3936660"/>
            <a:chExt cx="48300" cy="409388"/>
          </a:xfrm>
        </p:grpSpPr>
        <p:sp>
          <p:nvSpPr>
            <p:cNvPr id="47" name="Google Shape;47;p6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" name="Google Shape;48;p6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" name="Google Shape;49;p6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50" name="Google Shape;50;p6"/>
          <p:cNvSpPr/>
          <p:nvPr/>
        </p:nvSpPr>
        <p:spPr>
          <a:xfrm flipH="1">
            <a:off x="11600074" y="276405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1" name="Google Shape;51;p6"/>
          <p:cNvSpPr/>
          <p:nvPr/>
        </p:nvSpPr>
        <p:spPr>
          <a:xfrm flipH="1">
            <a:off x="778704" y="489334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2" name="Google Shape;52;p6"/>
          <p:cNvSpPr/>
          <p:nvPr/>
        </p:nvSpPr>
        <p:spPr>
          <a:xfrm rot="-5400000">
            <a:off x="5643234" y="5799700"/>
            <a:ext cx="905533" cy="1865933"/>
          </a:xfrm>
          <a:custGeom>
            <a:avLst/>
            <a:gdLst/>
            <a:ahLst/>
            <a:cxnLst/>
            <a:rect l="l" t="t" r="r" b="b"/>
            <a:pathLst>
              <a:path w="27166" h="55978" extrusionOk="0">
                <a:moveTo>
                  <a:pt x="46" y="0"/>
                </a:moveTo>
                <a:lnTo>
                  <a:pt x="0" y="55978"/>
                </a:lnTo>
                <a:cubicBezTo>
                  <a:pt x="137" y="55795"/>
                  <a:pt x="229" y="55612"/>
                  <a:pt x="320" y="55383"/>
                </a:cubicBezTo>
                <a:cubicBezTo>
                  <a:pt x="549" y="54240"/>
                  <a:pt x="686" y="53051"/>
                  <a:pt x="1006" y="51907"/>
                </a:cubicBezTo>
                <a:cubicBezTo>
                  <a:pt x="2470" y="46054"/>
                  <a:pt x="5625" y="41206"/>
                  <a:pt x="9924" y="37044"/>
                </a:cubicBezTo>
                <a:cubicBezTo>
                  <a:pt x="14635" y="32425"/>
                  <a:pt x="20077" y="29178"/>
                  <a:pt x="26754" y="28218"/>
                </a:cubicBezTo>
                <a:cubicBezTo>
                  <a:pt x="26845" y="28172"/>
                  <a:pt x="26937" y="28080"/>
                  <a:pt x="27166" y="27943"/>
                </a:cubicBezTo>
                <a:cubicBezTo>
                  <a:pt x="25794" y="27623"/>
                  <a:pt x="24467" y="27349"/>
                  <a:pt x="23187" y="26983"/>
                </a:cubicBezTo>
                <a:cubicBezTo>
                  <a:pt x="15641" y="24605"/>
                  <a:pt x="9833" y="19894"/>
                  <a:pt x="5397" y="13491"/>
                </a:cubicBezTo>
                <a:cubicBezTo>
                  <a:pt x="2790" y="9924"/>
                  <a:pt x="1143" y="5763"/>
                  <a:pt x="503" y="1418"/>
                </a:cubicBezTo>
                <a:cubicBezTo>
                  <a:pt x="412" y="915"/>
                  <a:pt x="229" y="457"/>
                  <a:pt x="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7300779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1258267" y="2360751"/>
            <a:ext cx="4429600" cy="31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Google Shape;56;p7"/>
          <p:cNvSpPr/>
          <p:nvPr/>
        </p:nvSpPr>
        <p:spPr>
          <a:xfrm>
            <a:off x="9892567" y="850837"/>
            <a:ext cx="253079" cy="248663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7" name="Google Shape;57;p7"/>
          <p:cNvSpPr/>
          <p:nvPr/>
        </p:nvSpPr>
        <p:spPr>
          <a:xfrm>
            <a:off x="5794852" y="3656718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8" name="Google Shape;58;p7"/>
          <p:cNvSpPr/>
          <p:nvPr/>
        </p:nvSpPr>
        <p:spPr>
          <a:xfrm>
            <a:off x="410272" y="6343857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" name="Google Shape;59;p7"/>
          <p:cNvSpPr/>
          <p:nvPr/>
        </p:nvSpPr>
        <p:spPr>
          <a:xfrm>
            <a:off x="11581860" y="3795946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60" name="Google Shape;60;p7"/>
          <p:cNvGrpSpPr/>
          <p:nvPr/>
        </p:nvGrpSpPr>
        <p:grpSpPr>
          <a:xfrm>
            <a:off x="523446" y="5792423"/>
            <a:ext cx="26725" cy="226528"/>
            <a:chOff x="3923895" y="3936660"/>
            <a:chExt cx="48300" cy="409388"/>
          </a:xfrm>
        </p:grpSpPr>
        <p:sp>
          <p:nvSpPr>
            <p:cNvPr id="61" name="Google Shape;61;p7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" name="Google Shape;62;p7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" name="Google Shape;63;p7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64" name="Google Shape;64;p7"/>
          <p:cNvSpPr/>
          <p:nvPr/>
        </p:nvSpPr>
        <p:spPr>
          <a:xfrm>
            <a:off x="428487" y="276405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5" name="Google Shape;65;p7"/>
          <p:cNvSpPr/>
          <p:nvPr/>
        </p:nvSpPr>
        <p:spPr>
          <a:xfrm>
            <a:off x="11010534" y="489334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6" name="Google Shape;66;p7"/>
          <p:cNvSpPr/>
          <p:nvPr/>
        </p:nvSpPr>
        <p:spPr>
          <a:xfrm rot="-5400000">
            <a:off x="5475967" y="5472267"/>
            <a:ext cx="905533" cy="1865933"/>
          </a:xfrm>
          <a:custGeom>
            <a:avLst/>
            <a:gdLst/>
            <a:ahLst/>
            <a:cxnLst/>
            <a:rect l="l" t="t" r="r" b="b"/>
            <a:pathLst>
              <a:path w="27166" h="55978" extrusionOk="0">
                <a:moveTo>
                  <a:pt x="46" y="0"/>
                </a:moveTo>
                <a:lnTo>
                  <a:pt x="0" y="55978"/>
                </a:lnTo>
                <a:cubicBezTo>
                  <a:pt x="137" y="55795"/>
                  <a:pt x="229" y="55612"/>
                  <a:pt x="320" y="55383"/>
                </a:cubicBezTo>
                <a:cubicBezTo>
                  <a:pt x="549" y="54240"/>
                  <a:pt x="686" y="53051"/>
                  <a:pt x="1006" y="51907"/>
                </a:cubicBezTo>
                <a:cubicBezTo>
                  <a:pt x="2470" y="46054"/>
                  <a:pt x="5625" y="41206"/>
                  <a:pt x="9924" y="37044"/>
                </a:cubicBezTo>
                <a:cubicBezTo>
                  <a:pt x="14635" y="32425"/>
                  <a:pt x="20077" y="29178"/>
                  <a:pt x="26754" y="28218"/>
                </a:cubicBezTo>
                <a:cubicBezTo>
                  <a:pt x="26845" y="28172"/>
                  <a:pt x="26937" y="28080"/>
                  <a:pt x="27166" y="27943"/>
                </a:cubicBezTo>
                <a:cubicBezTo>
                  <a:pt x="25794" y="27623"/>
                  <a:pt x="24467" y="27349"/>
                  <a:pt x="23187" y="26983"/>
                </a:cubicBezTo>
                <a:cubicBezTo>
                  <a:pt x="15641" y="24605"/>
                  <a:pt x="9833" y="19894"/>
                  <a:pt x="5397" y="13491"/>
                </a:cubicBezTo>
                <a:cubicBezTo>
                  <a:pt x="2790" y="9924"/>
                  <a:pt x="1143" y="5763"/>
                  <a:pt x="503" y="1418"/>
                </a:cubicBezTo>
                <a:cubicBezTo>
                  <a:pt x="412" y="915"/>
                  <a:pt x="229" y="457"/>
                  <a:pt x="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5602560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1442867" y="1742800"/>
            <a:ext cx="9306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410272" y="6343857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0" name="Google Shape;70;p8"/>
          <p:cNvSpPr/>
          <p:nvPr/>
        </p:nvSpPr>
        <p:spPr>
          <a:xfrm>
            <a:off x="11581860" y="3795946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71" name="Google Shape;71;p8"/>
          <p:cNvGrpSpPr/>
          <p:nvPr/>
        </p:nvGrpSpPr>
        <p:grpSpPr>
          <a:xfrm>
            <a:off x="523446" y="5792423"/>
            <a:ext cx="26725" cy="226528"/>
            <a:chOff x="3923895" y="3936660"/>
            <a:chExt cx="48300" cy="409388"/>
          </a:xfrm>
        </p:grpSpPr>
        <p:sp>
          <p:nvSpPr>
            <p:cNvPr id="72" name="Google Shape;72;p8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" name="Google Shape;73;p8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" name="Google Shape;74;p8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75" name="Google Shape;75;p8"/>
          <p:cNvSpPr/>
          <p:nvPr/>
        </p:nvSpPr>
        <p:spPr>
          <a:xfrm>
            <a:off x="428487" y="276405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6" name="Google Shape;76;p8"/>
          <p:cNvSpPr/>
          <p:nvPr/>
        </p:nvSpPr>
        <p:spPr>
          <a:xfrm>
            <a:off x="11010534" y="489334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7" name="Google Shape;77;p8"/>
          <p:cNvSpPr/>
          <p:nvPr/>
        </p:nvSpPr>
        <p:spPr>
          <a:xfrm rot="-5400000">
            <a:off x="5475967" y="5472267"/>
            <a:ext cx="905533" cy="1865933"/>
          </a:xfrm>
          <a:custGeom>
            <a:avLst/>
            <a:gdLst/>
            <a:ahLst/>
            <a:cxnLst/>
            <a:rect l="l" t="t" r="r" b="b"/>
            <a:pathLst>
              <a:path w="27166" h="55978" extrusionOk="0">
                <a:moveTo>
                  <a:pt x="46" y="0"/>
                </a:moveTo>
                <a:lnTo>
                  <a:pt x="0" y="55978"/>
                </a:lnTo>
                <a:cubicBezTo>
                  <a:pt x="137" y="55795"/>
                  <a:pt x="229" y="55612"/>
                  <a:pt x="320" y="55383"/>
                </a:cubicBezTo>
                <a:cubicBezTo>
                  <a:pt x="549" y="54240"/>
                  <a:pt x="686" y="53051"/>
                  <a:pt x="1006" y="51907"/>
                </a:cubicBezTo>
                <a:cubicBezTo>
                  <a:pt x="2470" y="46054"/>
                  <a:pt x="5625" y="41206"/>
                  <a:pt x="9924" y="37044"/>
                </a:cubicBezTo>
                <a:cubicBezTo>
                  <a:pt x="14635" y="32425"/>
                  <a:pt x="20077" y="29178"/>
                  <a:pt x="26754" y="28218"/>
                </a:cubicBezTo>
                <a:cubicBezTo>
                  <a:pt x="26845" y="28172"/>
                  <a:pt x="26937" y="28080"/>
                  <a:pt x="27166" y="27943"/>
                </a:cubicBezTo>
                <a:cubicBezTo>
                  <a:pt x="25794" y="27623"/>
                  <a:pt x="24467" y="27349"/>
                  <a:pt x="23187" y="26983"/>
                </a:cubicBezTo>
                <a:cubicBezTo>
                  <a:pt x="15641" y="24605"/>
                  <a:pt x="9833" y="19894"/>
                  <a:pt x="5397" y="13491"/>
                </a:cubicBezTo>
                <a:cubicBezTo>
                  <a:pt x="2790" y="9924"/>
                  <a:pt x="1143" y="5763"/>
                  <a:pt x="503" y="1418"/>
                </a:cubicBezTo>
                <a:cubicBezTo>
                  <a:pt x="412" y="915"/>
                  <a:pt x="229" y="457"/>
                  <a:pt x="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741098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1A1B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0"/>
          <p:cNvSpPr/>
          <p:nvPr/>
        </p:nvSpPr>
        <p:spPr>
          <a:xfrm>
            <a:off x="0" y="-47733"/>
            <a:ext cx="12192000" cy="23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0"/>
          <p:cNvSpPr txBox="1">
            <a:spLocks noGrp="1"/>
          </p:cNvSpPr>
          <p:nvPr>
            <p:ph type="title"/>
          </p:nvPr>
        </p:nvSpPr>
        <p:spPr>
          <a:xfrm>
            <a:off x="960000" y="734467"/>
            <a:ext cx="6094000" cy="12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48" name="Google Shape;248;p10"/>
          <p:cNvGrpSpPr/>
          <p:nvPr/>
        </p:nvGrpSpPr>
        <p:grpSpPr>
          <a:xfrm>
            <a:off x="11572267" y="213623"/>
            <a:ext cx="353067" cy="88400"/>
            <a:chOff x="8517975" y="160217"/>
            <a:chExt cx="264800" cy="66300"/>
          </a:xfrm>
        </p:grpSpPr>
        <p:sp>
          <p:nvSpPr>
            <p:cNvPr id="249" name="Google Shape;249;p10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0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10"/>
          <p:cNvGrpSpPr/>
          <p:nvPr/>
        </p:nvGrpSpPr>
        <p:grpSpPr>
          <a:xfrm>
            <a:off x="251910" y="255537"/>
            <a:ext cx="44213" cy="237849"/>
            <a:chOff x="146950" y="136450"/>
            <a:chExt cx="484800" cy="2608000"/>
          </a:xfrm>
        </p:grpSpPr>
        <p:sp>
          <p:nvSpPr>
            <p:cNvPr id="253" name="Google Shape;253;p10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6" name="Google Shape;256;p10"/>
          <p:cNvGrpSpPr/>
          <p:nvPr/>
        </p:nvGrpSpPr>
        <p:grpSpPr>
          <a:xfrm>
            <a:off x="595200" y="213623"/>
            <a:ext cx="353067" cy="88400"/>
            <a:chOff x="8517975" y="160217"/>
            <a:chExt cx="264800" cy="66300"/>
          </a:xfrm>
        </p:grpSpPr>
        <p:sp>
          <p:nvSpPr>
            <p:cNvPr id="257" name="Google Shape;257;p10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0" name="Google Shape;260;p10"/>
          <p:cNvGrpSpPr/>
          <p:nvPr/>
        </p:nvGrpSpPr>
        <p:grpSpPr>
          <a:xfrm>
            <a:off x="11401726" y="798817"/>
            <a:ext cx="353135" cy="353135"/>
            <a:chOff x="151500" y="5133000"/>
            <a:chExt cx="1123200" cy="1123200"/>
          </a:xfrm>
        </p:grpSpPr>
        <p:sp>
          <p:nvSpPr>
            <p:cNvPr id="261" name="Google Shape;261;p10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262" name="Google Shape;262;p10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10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64" name="Google Shape;264;p10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265" name="Google Shape;265;p10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10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7" name="Google Shape;267;p10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10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69" name="Google Shape;269;p10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270" name="Google Shape;270;p10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10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72" name="Google Shape;272;p10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716376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>
            <a:spLocks noGrp="1"/>
          </p:cNvSpPr>
          <p:nvPr>
            <p:ph type="title"/>
          </p:nvPr>
        </p:nvSpPr>
        <p:spPr>
          <a:xfrm>
            <a:off x="2481400" y="2178000"/>
            <a:ext cx="7229200" cy="161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subTitle" idx="1"/>
          </p:nvPr>
        </p:nvSpPr>
        <p:spPr>
          <a:xfrm>
            <a:off x="2481400" y="3793600"/>
            <a:ext cx="7229200" cy="8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674068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>
            <a:spLocks noGrp="1"/>
          </p:cNvSpPr>
          <p:nvPr>
            <p:ph type="title"/>
          </p:nvPr>
        </p:nvSpPr>
        <p:spPr>
          <a:xfrm>
            <a:off x="8262467" y="1467133"/>
            <a:ext cx="2911600" cy="197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799269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1960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85" name="Google Shape;85;p11"/>
          <p:cNvSpPr txBox="1">
            <a:spLocks noGrp="1"/>
          </p:cNvSpPr>
          <p:nvPr>
            <p:ph type="subTitle" idx="1"/>
          </p:nvPr>
        </p:nvSpPr>
        <p:spPr>
          <a:xfrm>
            <a:off x="1712000" y="4287133"/>
            <a:ext cx="8768000" cy="3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675631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7625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2308536" y="2018512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2" hasCustomPrompt="1"/>
          </p:nvPr>
        </p:nvSpPr>
        <p:spPr>
          <a:xfrm>
            <a:off x="1181405" y="2436304"/>
            <a:ext cx="878400" cy="5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2308536" y="2725265"/>
            <a:ext cx="3115200" cy="8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3"/>
          </p:nvPr>
        </p:nvSpPr>
        <p:spPr>
          <a:xfrm>
            <a:off x="8026195" y="2018512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4" hasCustomPrompt="1"/>
          </p:nvPr>
        </p:nvSpPr>
        <p:spPr>
          <a:xfrm>
            <a:off x="6898139" y="2436304"/>
            <a:ext cx="878400" cy="5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5"/>
          </p:nvPr>
        </p:nvSpPr>
        <p:spPr>
          <a:xfrm>
            <a:off x="8026195" y="2725265"/>
            <a:ext cx="3115200" cy="8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 idx="6"/>
          </p:nvPr>
        </p:nvSpPr>
        <p:spPr>
          <a:xfrm>
            <a:off x="2308536" y="4505979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7" hasCustomPrompt="1"/>
          </p:nvPr>
        </p:nvSpPr>
        <p:spPr>
          <a:xfrm>
            <a:off x="1181405" y="4877917"/>
            <a:ext cx="878400" cy="5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8"/>
          </p:nvPr>
        </p:nvSpPr>
        <p:spPr>
          <a:xfrm>
            <a:off x="2308536" y="5235700"/>
            <a:ext cx="3115200" cy="8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9"/>
          </p:nvPr>
        </p:nvSpPr>
        <p:spPr>
          <a:xfrm>
            <a:off x="8026195" y="4505979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13" hasCustomPrompt="1"/>
          </p:nvPr>
        </p:nvSpPr>
        <p:spPr>
          <a:xfrm>
            <a:off x="6898139" y="4877917"/>
            <a:ext cx="878400" cy="5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4"/>
          </p:nvPr>
        </p:nvSpPr>
        <p:spPr>
          <a:xfrm>
            <a:off x="8026195" y="5235700"/>
            <a:ext cx="3115200" cy="8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674309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bg>
      <p:bgPr>
        <a:solidFill>
          <a:schemeClr val="dk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1560569" y="1750896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 idx="2" hasCustomPrompt="1"/>
          </p:nvPr>
        </p:nvSpPr>
        <p:spPr>
          <a:xfrm>
            <a:off x="5122051" y="2036704"/>
            <a:ext cx="878400" cy="5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1"/>
          </p:nvPr>
        </p:nvSpPr>
        <p:spPr>
          <a:xfrm>
            <a:off x="1560569" y="2457648"/>
            <a:ext cx="3115200" cy="8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 idx="3"/>
          </p:nvPr>
        </p:nvSpPr>
        <p:spPr>
          <a:xfrm>
            <a:off x="7519861" y="2810145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title" idx="4" hasCustomPrompt="1"/>
          </p:nvPr>
        </p:nvSpPr>
        <p:spPr>
          <a:xfrm>
            <a:off x="6194635" y="2954292"/>
            <a:ext cx="878400" cy="5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7" name="Google Shape;107;p14"/>
          <p:cNvSpPr txBox="1">
            <a:spLocks noGrp="1"/>
          </p:cNvSpPr>
          <p:nvPr>
            <p:ph type="subTitle" idx="5"/>
          </p:nvPr>
        </p:nvSpPr>
        <p:spPr>
          <a:xfrm>
            <a:off x="7519861" y="3516899"/>
            <a:ext cx="3115200" cy="8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title" idx="6"/>
          </p:nvPr>
        </p:nvSpPr>
        <p:spPr>
          <a:xfrm>
            <a:off x="1560569" y="3754379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title" idx="7" hasCustomPrompt="1"/>
          </p:nvPr>
        </p:nvSpPr>
        <p:spPr>
          <a:xfrm>
            <a:off x="5122051" y="3871896"/>
            <a:ext cx="878400" cy="5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0" name="Google Shape;110;p14"/>
          <p:cNvSpPr txBox="1">
            <a:spLocks noGrp="1"/>
          </p:cNvSpPr>
          <p:nvPr>
            <p:ph type="subTitle" idx="8"/>
          </p:nvPr>
        </p:nvSpPr>
        <p:spPr>
          <a:xfrm>
            <a:off x="1560569" y="4484100"/>
            <a:ext cx="3115200" cy="8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title" idx="9"/>
          </p:nvPr>
        </p:nvSpPr>
        <p:spPr>
          <a:xfrm>
            <a:off x="7519861" y="4726112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title" idx="13" hasCustomPrompt="1"/>
          </p:nvPr>
        </p:nvSpPr>
        <p:spPr>
          <a:xfrm>
            <a:off x="6194635" y="4793684"/>
            <a:ext cx="878400" cy="5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3" name="Google Shape;113;p14"/>
          <p:cNvSpPr txBox="1">
            <a:spLocks noGrp="1"/>
          </p:cNvSpPr>
          <p:nvPr>
            <p:ph type="subTitle" idx="14"/>
          </p:nvPr>
        </p:nvSpPr>
        <p:spPr>
          <a:xfrm>
            <a:off x="7519861" y="5455833"/>
            <a:ext cx="3115200" cy="8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5" name="Google Shape;115;p14"/>
          <p:cNvSpPr/>
          <p:nvPr/>
        </p:nvSpPr>
        <p:spPr>
          <a:xfrm>
            <a:off x="0" y="2589134"/>
            <a:ext cx="905533" cy="1865933"/>
          </a:xfrm>
          <a:custGeom>
            <a:avLst/>
            <a:gdLst/>
            <a:ahLst/>
            <a:cxnLst/>
            <a:rect l="l" t="t" r="r" b="b"/>
            <a:pathLst>
              <a:path w="27166" h="55978" extrusionOk="0">
                <a:moveTo>
                  <a:pt x="46" y="0"/>
                </a:moveTo>
                <a:lnTo>
                  <a:pt x="0" y="55978"/>
                </a:lnTo>
                <a:cubicBezTo>
                  <a:pt x="137" y="55795"/>
                  <a:pt x="229" y="55612"/>
                  <a:pt x="320" y="55383"/>
                </a:cubicBezTo>
                <a:cubicBezTo>
                  <a:pt x="549" y="54240"/>
                  <a:pt x="686" y="53051"/>
                  <a:pt x="1006" y="51907"/>
                </a:cubicBezTo>
                <a:cubicBezTo>
                  <a:pt x="2470" y="46054"/>
                  <a:pt x="5625" y="41206"/>
                  <a:pt x="9924" y="37044"/>
                </a:cubicBezTo>
                <a:cubicBezTo>
                  <a:pt x="14635" y="32425"/>
                  <a:pt x="20077" y="29178"/>
                  <a:pt x="26754" y="28218"/>
                </a:cubicBezTo>
                <a:cubicBezTo>
                  <a:pt x="26845" y="28172"/>
                  <a:pt x="26937" y="28080"/>
                  <a:pt x="27166" y="27943"/>
                </a:cubicBezTo>
                <a:cubicBezTo>
                  <a:pt x="25794" y="27623"/>
                  <a:pt x="24467" y="27349"/>
                  <a:pt x="23187" y="26983"/>
                </a:cubicBezTo>
                <a:cubicBezTo>
                  <a:pt x="15641" y="24605"/>
                  <a:pt x="9833" y="19894"/>
                  <a:pt x="5397" y="13491"/>
                </a:cubicBezTo>
                <a:cubicBezTo>
                  <a:pt x="2790" y="9924"/>
                  <a:pt x="1143" y="5763"/>
                  <a:pt x="503" y="1418"/>
                </a:cubicBezTo>
                <a:cubicBezTo>
                  <a:pt x="412" y="915"/>
                  <a:pt x="229" y="457"/>
                  <a:pt x="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6" name="Google Shape;116;p14"/>
          <p:cNvSpPr/>
          <p:nvPr/>
        </p:nvSpPr>
        <p:spPr>
          <a:xfrm>
            <a:off x="11428218" y="3298101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7" name="Google Shape;117;p14"/>
          <p:cNvSpPr/>
          <p:nvPr/>
        </p:nvSpPr>
        <p:spPr>
          <a:xfrm flipH="1">
            <a:off x="11581865" y="6343857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18" name="Google Shape;118;p14"/>
          <p:cNvGrpSpPr/>
          <p:nvPr/>
        </p:nvGrpSpPr>
        <p:grpSpPr>
          <a:xfrm flipH="1">
            <a:off x="11695034" y="5792423"/>
            <a:ext cx="26725" cy="226528"/>
            <a:chOff x="3923895" y="3936660"/>
            <a:chExt cx="48300" cy="409388"/>
          </a:xfrm>
        </p:grpSpPr>
        <p:sp>
          <p:nvSpPr>
            <p:cNvPr id="119" name="Google Shape;119;p14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22" name="Google Shape;122;p14"/>
          <p:cNvSpPr/>
          <p:nvPr/>
        </p:nvSpPr>
        <p:spPr>
          <a:xfrm flipH="1">
            <a:off x="447994" y="6265037"/>
            <a:ext cx="253079" cy="248663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23" name="Google Shape;123;p14"/>
          <p:cNvSpPr/>
          <p:nvPr/>
        </p:nvSpPr>
        <p:spPr>
          <a:xfrm flipH="1">
            <a:off x="11529690" y="751162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228833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 title and description 1">
    <p:bg>
      <p:bgPr>
        <a:solidFill>
          <a:schemeClr val="dk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 txBox="1">
            <a:spLocks noGrp="1"/>
          </p:cNvSpPr>
          <p:nvPr>
            <p:ph type="title"/>
          </p:nvPr>
        </p:nvSpPr>
        <p:spPr>
          <a:xfrm>
            <a:off x="1036675" y="2178000"/>
            <a:ext cx="5050400" cy="161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subTitle" idx="1"/>
          </p:nvPr>
        </p:nvSpPr>
        <p:spPr>
          <a:xfrm>
            <a:off x="1036675" y="3793600"/>
            <a:ext cx="5050400" cy="8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7" name="Google Shape;127;p15"/>
          <p:cNvSpPr/>
          <p:nvPr/>
        </p:nvSpPr>
        <p:spPr>
          <a:xfrm rot="-5400000" flipH="1">
            <a:off x="5643234" y="-480200"/>
            <a:ext cx="905533" cy="1865933"/>
          </a:xfrm>
          <a:custGeom>
            <a:avLst/>
            <a:gdLst/>
            <a:ahLst/>
            <a:cxnLst/>
            <a:rect l="l" t="t" r="r" b="b"/>
            <a:pathLst>
              <a:path w="27166" h="55978" extrusionOk="0">
                <a:moveTo>
                  <a:pt x="46" y="0"/>
                </a:moveTo>
                <a:lnTo>
                  <a:pt x="0" y="55978"/>
                </a:lnTo>
                <a:cubicBezTo>
                  <a:pt x="137" y="55795"/>
                  <a:pt x="229" y="55612"/>
                  <a:pt x="320" y="55383"/>
                </a:cubicBezTo>
                <a:cubicBezTo>
                  <a:pt x="549" y="54240"/>
                  <a:pt x="686" y="53051"/>
                  <a:pt x="1006" y="51907"/>
                </a:cubicBezTo>
                <a:cubicBezTo>
                  <a:pt x="2470" y="46054"/>
                  <a:pt x="5625" y="41206"/>
                  <a:pt x="9924" y="37044"/>
                </a:cubicBezTo>
                <a:cubicBezTo>
                  <a:pt x="14635" y="32425"/>
                  <a:pt x="20077" y="29178"/>
                  <a:pt x="26754" y="28218"/>
                </a:cubicBezTo>
                <a:cubicBezTo>
                  <a:pt x="26845" y="28172"/>
                  <a:pt x="26937" y="28080"/>
                  <a:pt x="27166" y="27943"/>
                </a:cubicBezTo>
                <a:cubicBezTo>
                  <a:pt x="25794" y="27623"/>
                  <a:pt x="24467" y="27349"/>
                  <a:pt x="23187" y="26983"/>
                </a:cubicBezTo>
                <a:cubicBezTo>
                  <a:pt x="15641" y="24605"/>
                  <a:pt x="9833" y="19894"/>
                  <a:pt x="5397" y="13491"/>
                </a:cubicBezTo>
                <a:cubicBezTo>
                  <a:pt x="2790" y="9924"/>
                  <a:pt x="1143" y="5763"/>
                  <a:pt x="503" y="1418"/>
                </a:cubicBezTo>
                <a:cubicBezTo>
                  <a:pt x="412" y="915"/>
                  <a:pt x="229" y="457"/>
                  <a:pt x="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28" name="Google Shape;128;p15"/>
          <p:cNvSpPr/>
          <p:nvPr/>
        </p:nvSpPr>
        <p:spPr>
          <a:xfrm flipH="1">
            <a:off x="5868020" y="5912361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29" name="Google Shape;129;p15"/>
          <p:cNvSpPr/>
          <p:nvPr/>
        </p:nvSpPr>
        <p:spPr>
          <a:xfrm flipH="1">
            <a:off x="406673" y="457505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30" name="Google Shape;130;p15"/>
          <p:cNvSpPr/>
          <p:nvPr/>
        </p:nvSpPr>
        <p:spPr>
          <a:xfrm flipH="1">
            <a:off x="11581865" y="6343857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31" name="Google Shape;131;p15"/>
          <p:cNvGrpSpPr/>
          <p:nvPr/>
        </p:nvGrpSpPr>
        <p:grpSpPr>
          <a:xfrm flipH="1">
            <a:off x="11695034" y="5792423"/>
            <a:ext cx="26725" cy="226528"/>
            <a:chOff x="3923895" y="3936660"/>
            <a:chExt cx="48300" cy="409388"/>
          </a:xfrm>
        </p:grpSpPr>
        <p:sp>
          <p:nvSpPr>
            <p:cNvPr id="132" name="Google Shape;132;p15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35" name="Google Shape;135;p15"/>
          <p:cNvSpPr/>
          <p:nvPr/>
        </p:nvSpPr>
        <p:spPr>
          <a:xfrm flipH="1">
            <a:off x="357094" y="6111719"/>
            <a:ext cx="253079" cy="248663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36" name="Google Shape;136;p15"/>
          <p:cNvSpPr/>
          <p:nvPr/>
        </p:nvSpPr>
        <p:spPr>
          <a:xfrm flipH="1">
            <a:off x="11568673" y="457513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1340680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 point 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"/>
          <p:cNvSpPr txBox="1">
            <a:spLocks noGrp="1"/>
          </p:cNvSpPr>
          <p:nvPr>
            <p:ph type="title"/>
          </p:nvPr>
        </p:nvSpPr>
        <p:spPr>
          <a:xfrm>
            <a:off x="4730233" y="1589400"/>
            <a:ext cx="65108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9" name="Google Shape;139;p16"/>
          <p:cNvSpPr/>
          <p:nvPr/>
        </p:nvSpPr>
        <p:spPr>
          <a:xfrm>
            <a:off x="410272" y="6343857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0" name="Google Shape;140;p16"/>
          <p:cNvSpPr/>
          <p:nvPr/>
        </p:nvSpPr>
        <p:spPr>
          <a:xfrm>
            <a:off x="11466493" y="5920762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41" name="Google Shape;141;p16"/>
          <p:cNvGrpSpPr/>
          <p:nvPr/>
        </p:nvGrpSpPr>
        <p:grpSpPr>
          <a:xfrm>
            <a:off x="523446" y="5792423"/>
            <a:ext cx="26725" cy="226528"/>
            <a:chOff x="3923895" y="3936660"/>
            <a:chExt cx="48300" cy="409388"/>
          </a:xfrm>
        </p:grpSpPr>
        <p:sp>
          <p:nvSpPr>
            <p:cNvPr id="142" name="Google Shape;142;p16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45" name="Google Shape;145;p16"/>
          <p:cNvSpPr/>
          <p:nvPr/>
        </p:nvSpPr>
        <p:spPr>
          <a:xfrm>
            <a:off x="428471" y="489338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6" name="Google Shape;146;p16"/>
          <p:cNvSpPr/>
          <p:nvPr/>
        </p:nvSpPr>
        <p:spPr>
          <a:xfrm rot="-5400000">
            <a:off x="3566800" y="5472267"/>
            <a:ext cx="905533" cy="1865933"/>
          </a:xfrm>
          <a:custGeom>
            <a:avLst/>
            <a:gdLst/>
            <a:ahLst/>
            <a:cxnLst/>
            <a:rect l="l" t="t" r="r" b="b"/>
            <a:pathLst>
              <a:path w="27166" h="55978" extrusionOk="0">
                <a:moveTo>
                  <a:pt x="46" y="0"/>
                </a:moveTo>
                <a:lnTo>
                  <a:pt x="0" y="55978"/>
                </a:lnTo>
                <a:cubicBezTo>
                  <a:pt x="137" y="55795"/>
                  <a:pt x="229" y="55612"/>
                  <a:pt x="320" y="55383"/>
                </a:cubicBezTo>
                <a:cubicBezTo>
                  <a:pt x="549" y="54240"/>
                  <a:pt x="686" y="53051"/>
                  <a:pt x="1006" y="51907"/>
                </a:cubicBezTo>
                <a:cubicBezTo>
                  <a:pt x="2470" y="46054"/>
                  <a:pt x="5625" y="41206"/>
                  <a:pt x="9924" y="37044"/>
                </a:cubicBezTo>
                <a:cubicBezTo>
                  <a:pt x="14635" y="32425"/>
                  <a:pt x="20077" y="29178"/>
                  <a:pt x="26754" y="28218"/>
                </a:cubicBezTo>
                <a:cubicBezTo>
                  <a:pt x="26845" y="28172"/>
                  <a:pt x="26937" y="28080"/>
                  <a:pt x="27166" y="27943"/>
                </a:cubicBezTo>
                <a:cubicBezTo>
                  <a:pt x="25794" y="27623"/>
                  <a:pt x="24467" y="27349"/>
                  <a:pt x="23187" y="26983"/>
                </a:cubicBezTo>
                <a:cubicBezTo>
                  <a:pt x="15641" y="24605"/>
                  <a:pt x="9833" y="19894"/>
                  <a:pt x="5397" y="13491"/>
                </a:cubicBezTo>
                <a:cubicBezTo>
                  <a:pt x="2790" y="9924"/>
                  <a:pt x="1143" y="5763"/>
                  <a:pt x="503" y="1418"/>
                </a:cubicBezTo>
                <a:cubicBezTo>
                  <a:pt x="412" y="915"/>
                  <a:pt x="229" y="457"/>
                  <a:pt x="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7" name="Google Shape;147;p16"/>
          <p:cNvSpPr/>
          <p:nvPr/>
        </p:nvSpPr>
        <p:spPr>
          <a:xfrm>
            <a:off x="3911238" y="1088471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8" name="Google Shape;148;p16"/>
          <p:cNvSpPr/>
          <p:nvPr/>
        </p:nvSpPr>
        <p:spPr>
          <a:xfrm>
            <a:off x="11010534" y="489334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9892684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1" name="Google Shape;151;p17"/>
          <p:cNvSpPr/>
          <p:nvPr/>
        </p:nvSpPr>
        <p:spPr>
          <a:xfrm>
            <a:off x="9067367" y="258537"/>
            <a:ext cx="253079" cy="248663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52" name="Google Shape;152;p17"/>
          <p:cNvSpPr/>
          <p:nvPr/>
        </p:nvSpPr>
        <p:spPr>
          <a:xfrm>
            <a:off x="410272" y="6343857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53" name="Google Shape;153;p17"/>
          <p:cNvSpPr/>
          <p:nvPr/>
        </p:nvSpPr>
        <p:spPr>
          <a:xfrm>
            <a:off x="11581860" y="3795946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54" name="Google Shape;154;p17"/>
          <p:cNvGrpSpPr/>
          <p:nvPr/>
        </p:nvGrpSpPr>
        <p:grpSpPr>
          <a:xfrm>
            <a:off x="523446" y="5792423"/>
            <a:ext cx="26725" cy="226528"/>
            <a:chOff x="3923895" y="3936660"/>
            <a:chExt cx="48300" cy="409388"/>
          </a:xfrm>
        </p:grpSpPr>
        <p:sp>
          <p:nvSpPr>
            <p:cNvPr id="155" name="Google Shape;155;p17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6" name="Google Shape;156;p17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58" name="Google Shape;158;p17"/>
          <p:cNvSpPr/>
          <p:nvPr/>
        </p:nvSpPr>
        <p:spPr>
          <a:xfrm>
            <a:off x="428487" y="276405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59" name="Google Shape;159;p17"/>
          <p:cNvSpPr/>
          <p:nvPr/>
        </p:nvSpPr>
        <p:spPr>
          <a:xfrm>
            <a:off x="11010534" y="489334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60" name="Google Shape;160;p17"/>
          <p:cNvSpPr/>
          <p:nvPr/>
        </p:nvSpPr>
        <p:spPr>
          <a:xfrm rot="-5400000">
            <a:off x="5643234" y="5799700"/>
            <a:ext cx="905533" cy="1865933"/>
          </a:xfrm>
          <a:custGeom>
            <a:avLst/>
            <a:gdLst/>
            <a:ahLst/>
            <a:cxnLst/>
            <a:rect l="l" t="t" r="r" b="b"/>
            <a:pathLst>
              <a:path w="27166" h="55978" extrusionOk="0">
                <a:moveTo>
                  <a:pt x="46" y="0"/>
                </a:moveTo>
                <a:lnTo>
                  <a:pt x="0" y="55978"/>
                </a:lnTo>
                <a:cubicBezTo>
                  <a:pt x="137" y="55795"/>
                  <a:pt x="229" y="55612"/>
                  <a:pt x="320" y="55383"/>
                </a:cubicBezTo>
                <a:cubicBezTo>
                  <a:pt x="549" y="54240"/>
                  <a:pt x="686" y="53051"/>
                  <a:pt x="1006" y="51907"/>
                </a:cubicBezTo>
                <a:cubicBezTo>
                  <a:pt x="2470" y="46054"/>
                  <a:pt x="5625" y="41206"/>
                  <a:pt x="9924" y="37044"/>
                </a:cubicBezTo>
                <a:cubicBezTo>
                  <a:pt x="14635" y="32425"/>
                  <a:pt x="20077" y="29178"/>
                  <a:pt x="26754" y="28218"/>
                </a:cubicBezTo>
                <a:cubicBezTo>
                  <a:pt x="26845" y="28172"/>
                  <a:pt x="26937" y="28080"/>
                  <a:pt x="27166" y="27943"/>
                </a:cubicBezTo>
                <a:cubicBezTo>
                  <a:pt x="25794" y="27623"/>
                  <a:pt x="24467" y="27349"/>
                  <a:pt x="23187" y="26983"/>
                </a:cubicBezTo>
                <a:cubicBezTo>
                  <a:pt x="15641" y="24605"/>
                  <a:pt x="9833" y="19894"/>
                  <a:pt x="5397" y="13491"/>
                </a:cubicBezTo>
                <a:cubicBezTo>
                  <a:pt x="2790" y="9924"/>
                  <a:pt x="1143" y="5763"/>
                  <a:pt x="503" y="1418"/>
                </a:cubicBezTo>
                <a:cubicBezTo>
                  <a:pt x="412" y="915"/>
                  <a:pt x="229" y="457"/>
                  <a:pt x="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5807286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3" name="Google Shape;163;p18"/>
          <p:cNvSpPr/>
          <p:nvPr/>
        </p:nvSpPr>
        <p:spPr>
          <a:xfrm>
            <a:off x="9067367" y="258537"/>
            <a:ext cx="253079" cy="248663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64" name="Google Shape;164;p18"/>
          <p:cNvSpPr/>
          <p:nvPr/>
        </p:nvSpPr>
        <p:spPr>
          <a:xfrm>
            <a:off x="410272" y="6343857"/>
            <a:ext cx="253067" cy="249899"/>
          </a:xfrm>
          <a:custGeom>
            <a:avLst/>
            <a:gdLst/>
            <a:ahLst/>
            <a:cxnLst/>
            <a:rect l="l" t="t" r="r" b="b"/>
            <a:pathLst>
              <a:path w="18294" h="18065" extrusionOk="0">
                <a:moveTo>
                  <a:pt x="9101" y="0"/>
                </a:moveTo>
                <a:cubicBezTo>
                  <a:pt x="7684" y="4528"/>
                  <a:pt x="4711" y="7409"/>
                  <a:pt x="1" y="8918"/>
                </a:cubicBezTo>
                <a:cubicBezTo>
                  <a:pt x="4802" y="10336"/>
                  <a:pt x="7729" y="13309"/>
                  <a:pt x="9147" y="18065"/>
                </a:cubicBezTo>
                <a:cubicBezTo>
                  <a:pt x="10519" y="13217"/>
                  <a:pt x="13538" y="10290"/>
                  <a:pt x="18294" y="8872"/>
                </a:cubicBezTo>
                <a:cubicBezTo>
                  <a:pt x="13538" y="7409"/>
                  <a:pt x="10611" y="4574"/>
                  <a:pt x="91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65" name="Google Shape;165;p18"/>
          <p:cNvSpPr/>
          <p:nvPr/>
        </p:nvSpPr>
        <p:spPr>
          <a:xfrm>
            <a:off x="11581860" y="3795946"/>
            <a:ext cx="253073" cy="448007"/>
          </a:xfrm>
          <a:custGeom>
            <a:avLst/>
            <a:gdLst/>
            <a:ahLst/>
            <a:cxnLst/>
            <a:rect l="l" t="t" r="r" b="b"/>
            <a:pathLst>
              <a:path w="15139" h="26800" extrusionOk="0">
                <a:moveTo>
                  <a:pt x="7821" y="0"/>
                </a:moveTo>
                <a:cubicBezTo>
                  <a:pt x="6495" y="4162"/>
                  <a:pt x="6495" y="4162"/>
                  <a:pt x="2699" y="5305"/>
                </a:cubicBezTo>
                <a:cubicBezTo>
                  <a:pt x="3339" y="5442"/>
                  <a:pt x="3934" y="5625"/>
                  <a:pt x="4528" y="5854"/>
                </a:cubicBezTo>
                <a:cubicBezTo>
                  <a:pt x="5260" y="6220"/>
                  <a:pt x="5946" y="6677"/>
                  <a:pt x="6541" y="7180"/>
                </a:cubicBezTo>
                <a:cubicBezTo>
                  <a:pt x="7044" y="7683"/>
                  <a:pt x="7181" y="8461"/>
                  <a:pt x="6861" y="9055"/>
                </a:cubicBezTo>
                <a:cubicBezTo>
                  <a:pt x="6221" y="10930"/>
                  <a:pt x="4620" y="12302"/>
                  <a:pt x="2653" y="12622"/>
                </a:cubicBezTo>
                <a:cubicBezTo>
                  <a:pt x="1830" y="12851"/>
                  <a:pt x="1007" y="12943"/>
                  <a:pt x="1" y="13125"/>
                </a:cubicBezTo>
                <a:cubicBezTo>
                  <a:pt x="1190" y="13354"/>
                  <a:pt x="2242" y="13537"/>
                  <a:pt x="3248" y="13811"/>
                </a:cubicBezTo>
                <a:cubicBezTo>
                  <a:pt x="4757" y="14223"/>
                  <a:pt x="6038" y="15321"/>
                  <a:pt x="6678" y="16738"/>
                </a:cubicBezTo>
                <a:cubicBezTo>
                  <a:pt x="7364" y="18248"/>
                  <a:pt x="7272" y="19208"/>
                  <a:pt x="5443" y="20397"/>
                </a:cubicBezTo>
                <a:cubicBezTo>
                  <a:pt x="4940" y="20671"/>
                  <a:pt x="4391" y="20900"/>
                  <a:pt x="3797" y="21037"/>
                </a:cubicBezTo>
                <a:cubicBezTo>
                  <a:pt x="3568" y="21083"/>
                  <a:pt x="3339" y="21129"/>
                  <a:pt x="3156" y="21175"/>
                </a:cubicBezTo>
                <a:lnTo>
                  <a:pt x="2608" y="21312"/>
                </a:lnTo>
                <a:cubicBezTo>
                  <a:pt x="5946" y="21632"/>
                  <a:pt x="7455" y="23598"/>
                  <a:pt x="7730" y="26800"/>
                </a:cubicBezTo>
                <a:cubicBezTo>
                  <a:pt x="8507" y="22821"/>
                  <a:pt x="8919" y="22455"/>
                  <a:pt x="12989" y="21312"/>
                </a:cubicBezTo>
                <a:cubicBezTo>
                  <a:pt x="12349" y="21175"/>
                  <a:pt x="11663" y="21083"/>
                  <a:pt x="11114" y="20900"/>
                </a:cubicBezTo>
                <a:cubicBezTo>
                  <a:pt x="10062" y="20626"/>
                  <a:pt x="9193" y="19985"/>
                  <a:pt x="8644" y="19071"/>
                </a:cubicBezTo>
                <a:cubicBezTo>
                  <a:pt x="8279" y="18476"/>
                  <a:pt x="8233" y="17745"/>
                  <a:pt x="8507" y="17104"/>
                </a:cubicBezTo>
                <a:cubicBezTo>
                  <a:pt x="9376" y="15001"/>
                  <a:pt x="10977" y="13994"/>
                  <a:pt x="13080" y="13583"/>
                </a:cubicBezTo>
                <a:cubicBezTo>
                  <a:pt x="13766" y="13446"/>
                  <a:pt x="14452" y="13308"/>
                  <a:pt x="15138" y="13217"/>
                </a:cubicBezTo>
                <a:cubicBezTo>
                  <a:pt x="14407" y="12988"/>
                  <a:pt x="13629" y="12805"/>
                  <a:pt x="12852" y="12668"/>
                </a:cubicBezTo>
                <a:cubicBezTo>
                  <a:pt x="11754" y="12485"/>
                  <a:pt x="10657" y="11982"/>
                  <a:pt x="9833" y="11159"/>
                </a:cubicBezTo>
                <a:cubicBezTo>
                  <a:pt x="7501" y="8781"/>
                  <a:pt x="8279" y="6814"/>
                  <a:pt x="11114" y="5808"/>
                </a:cubicBezTo>
                <a:cubicBezTo>
                  <a:pt x="11617" y="5625"/>
                  <a:pt x="12120" y="5534"/>
                  <a:pt x="12760" y="5351"/>
                </a:cubicBezTo>
                <a:cubicBezTo>
                  <a:pt x="8782" y="3933"/>
                  <a:pt x="8599" y="3750"/>
                  <a:pt x="7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66" name="Google Shape;166;p18"/>
          <p:cNvGrpSpPr/>
          <p:nvPr/>
        </p:nvGrpSpPr>
        <p:grpSpPr>
          <a:xfrm>
            <a:off x="523446" y="5792423"/>
            <a:ext cx="26725" cy="226528"/>
            <a:chOff x="3923895" y="3936660"/>
            <a:chExt cx="48300" cy="409388"/>
          </a:xfrm>
        </p:grpSpPr>
        <p:sp>
          <p:nvSpPr>
            <p:cNvPr id="167" name="Google Shape;167;p18"/>
            <p:cNvSpPr/>
            <p:nvPr/>
          </p:nvSpPr>
          <p:spPr>
            <a:xfrm>
              <a:off x="3923895" y="3936660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3923895" y="4057205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9" name="Google Shape;169;p18"/>
            <p:cNvSpPr/>
            <p:nvPr/>
          </p:nvSpPr>
          <p:spPr>
            <a:xfrm>
              <a:off x="3923895" y="4297749"/>
              <a:ext cx="48300" cy="4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70" name="Google Shape;170;p18"/>
          <p:cNvSpPr/>
          <p:nvPr/>
        </p:nvSpPr>
        <p:spPr>
          <a:xfrm>
            <a:off x="428487" y="276405"/>
            <a:ext cx="216645" cy="212924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71" name="Google Shape;171;p18"/>
          <p:cNvSpPr/>
          <p:nvPr/>
        </p:nvSpPr>
        <p:spPr>
          <a:xfrm>
            <a:off x="11010534" y="489334"/>
            <a:ext cx="455969" cy="448012"/>
          </a:xfrm>
          <a:custGeom>
            <a:avLst/>
            <a:gdLst/>
            <a:ahLst/>
            <a:cxnLst/>
            <a:rect l="l" t="t" r="r" b="b"/>
            <a:pathLst>
              <a:path w="18339" h="18019" extrusionOk="0">
                <a:moveTo>
                  <a:pt x="9147" y="0"/>
                </a:moveTo>
                <a:cubicBezTo>
                  <a:pt x="7729" y="4528"/>
                  <a:pt x="4711" y="7409"/>
                  <a:pt x="0" y="8872"/>
                </a:cubicBezTo>
                <a:cubicBezTo>
                  <a:pt x="4802" y="10290"/>
                  <a:pt x="7729" y="13308"/>
                  <a:pt x="9147" y="18019"/>
                </a:cubicBezTo>
                <a:cubicBezTo>
                  <a:pt x="10564" y="13217"/>
                  <a:pt x="13537" y="10244"/>
                  <a:pt x="18339" y="8827"/>
                </a:cubicBezTo>
                <a:cubicBezTo>
                  <a:pt x="13537" y="7455"/>
                  <a:pt x="10610" y="4528"/>
                  <a:pt x="9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72" name="Google Shape;172;p18"/>
          <p:cNvSpPr/>
          <p:nvPr/>
        </p:nvSpPr>
        <p:spPr>
          <a:xfrm rot="-5400000">
            <a:off x="5643234" y="5799700"/>
            <a:ext cx="905533" cy="1865933"/>
          </a:xfrm>
          <a:custGeom>
            <a:avLst/>
            <a:gdLst/>
            <a:ahLst/>
            <a:cxnLst/>
            <a:rect l="l" t="t" r="r" b="b"/>
            <a:pathLst>
              <a:path w="27166" h="55978" extrusionOk="0">
                <a:moveTo>
                  <a:pt x="46" y="0"/>
                </a:moveTo>
                <a:lnTo>
                  <a:pt x="0" y="55978"/>
                </a:lnTo>
                <a:cubicBezTo>
                  <a:pt x="137" y="55795"/>
                  <a:pt x="229" y="55612"/>
                  <a:pt x="320" y="55383"/>
                </a:cubicBezTo>
                <a:cubicBezTo>
                  <a:pt x="549" y="54240"/>
                  <a:pt x="686" y="53051"/>
                  <a:pt x="1006" y="51907"/>
                </a:cubicBezTo>
                <a:cubicBezTo>
                  <a:pt x="2470" y="46054"/>
                  <a:pt x="5625" y="41206"/>
                  <a:pt x="9924" y="37044"/>
                </a:cubicBezTo>
                <a:cubicBezTo>
                  <a:pt x="14635" y="32425"/>
                  <a:pt x="20077" y="29178"/>
                  <a:pt x="26754" y="28218"/>
                </a:cubicBezTo>
                <a:cubicBezTo>
                  <a:pt x="26845" y="28172"/>
                  <a:pt x="26937" y="28080"/>
                  <a:pt x="27166" y="27943"/>
                </a:cubicBezTo>
                <a:cubicBezTo>
                  <a:pt x="25794" y="27623"/>
                  <a:pt x="24467" y="27349"/>
                  <a:pt x="23187" y="26983"/>
                </a:cubicBezTo>
                <a:cubicBezTo>
                  <a:pt x="15641" y="24605"/>
                  <a:pt x="9833" y="19894"/>
                  <a:pt x="5397" y="13491"/>
                </a:cubicBezTo>
                <a:cubicBezTo>
                  <a:pt x="2790" y="9924"/>
                  <a:pt x="1143" y="5763"/>
                  <a:pt x="503" y="1418"/>
                </a:cubicBezTo>
                <a:cubicBezTo>
                  <a:pt x="412" y="915"/>
                  <a:pt x="229" y="457"/>
                  <a:pt x="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33113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9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63.xml"/><Relationship Id="rId34" Type="http://schemas.openxmlformats.org/officeDocument/2006/relationships/slideLayout" Target="../slideLayouts/slideLayout76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41" Type="http://schemas.openxmlformats.org/officeDocument/2006/relationships/theme" Target="../theme/theme3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slideLayout" Target="../slideLayouts/slideLayout74.xml"/><Relationship Id="rId37" Type="http://schemas.openxmlformats.org/officeDocument/2006/relationships/slideLayout" Target="../slideLayouts/slideLayout79.xml"/><Relationship Id="rId40" Type="http://schemas.openxmlformats.org/officeDocument/2006/relationships/slideLayout" Target="../slideLayouts/slideLayout82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36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Relationship Id="rId35" Type="http://schemas.openxmlformats.org/officeDocument/2006/relationships/slideLayout" Target="../slideLayouts/slideLayout77.xml"/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slideLayout" Target="../slideLayouts/slideLayout75.xml"/><Relationship Id="rId38" Type="http://schemas.openxmlformats.org/officeDocument/2006/relationships/slideLayout" Target="../slideLayouts/slideLayout8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26" Type="http://schemas.openxmlformats.org/officeDocument/2006/relationships/slideLayout" Target="../slideLayouts/slideLayout108.xml"/><Relationship Id="rId39" Type="http://schemas.openxmlformats.org/officeDocument/2006/relationships/slideLayout" Target="../slideLayouts/slideLayout121.xml"/><Relationship Id="rId21" Type="http://schemas.openxmlformats.org/officeDocument/2006/relationships/slideLayout" Target="../slideLayouts/slideLayout103.xml"/><Relationship Id="rId34" Type="http://schemas.openxmlformats.org/officeDocument/2006/relationships/slideLayout" Target="../slideLayouts/slideLayout116.xml"/><Relationship Id="rId42" Type="http://schemas.openxmlformats.org/officeDocument/2006/relationships/slideLayout" Target="../slideLayouts/slideLayout124.xml"/><Relationship Id="rId47" Type="http://schemas.openxmlformats.org/officeDocument/2006/relationships/slideLayout" Target="../slideLayouts/slideLayout129.xml"/><Relationship Id="rId50" Type="http://schemas.openxmlformats.org/officeDocument/2006/relationships/slideLayout" Target="../slideLayouts/slideLayout132.xml"/><Relationship Id="rId55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9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93.xml"/><Relationship Id="rId24" Type="http://schemas.openxmlformats.org/officeDocument/2006/relationships/slideLayout" Target="../slideLayouts/slideLayout106.xml"/><Relationship Id="rId32" Type="http://schemas.openxmlformats.org/officeDocument/2006/relationships/slideLayout" Target="../slideLayouts/slideLayout114.xml"/><Relationship Id="rId37" Type="http://schemas.openxmlformats.org/officeDocument/2006/relationships/slideLayout" Target="../slideLayouts/slideLayout119.xml"/><Relationship Id="rId40" Type="http://schemas.openxmlformats.org/officeDocument/2006/relationships/slideLayout" Target="../slideLayouts/slideLayout122.xml"/><Relationship Id="rId45" Type="http://schemas.openxmlformats.org/officeDocument/2006/relationships/slideLayout" Target="../slideLayouts/slideLayout127.xml"/><Relationship Id="rId53" Type="http://schemas.openxmlformats.org/officeDocument/2006/relationships/slideLayout" Target="../slideLayouts/slideLayout135.xml"/><Relationship Id="rId58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143.xml"/><Relationship Id="rId1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96.xml"/><Relationship Id="rId22" Type="http://schemas.openxmlformats.org/officeDocument/2006/relationships/slideLayout" Target="../slideLayouts/slideLayout104.xml"/><Relationship Id="rId27" Type="http://schemas.openxmlformats.org/officeDocument/2006/relationships/slideLayout" Target="../slideLayouts/slideLayout109.xml"/><Relationship Id="rId30" Type="http://schemas.openxmlformats.org/officeDocument/2006/relationships/slideLayout" Target="../slideLayouts/slideLayout112.xml"/><Relationship Id="rId35" Type="http://schemas.openxmlformats.org/officeDocument/2006/relationships/slideLayout" Target="../slideLayouts/slideLayout117.xml"/><Relationship Id="rId43" Type="http://schemas.openxmlformats.org/officeDocument/2006/relationships/slideLayout" Target="../slideLayouts/slideLayout125.xml"/><Relationship Id="rId48" Type="http://schemas.openxmlformats.org/officeDocument/2006/relationships/slideLayout" Target="../slideLayouts/slideLayout130.xml"/><Relationship Id="rId56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90.xml"/><Relationship Id="rId51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5" Type="http://schemas.openxmlformats.org/officeDocument/2006/relationships/slideLayout" Target="../slideLayouts/slideLayout107.xml"/><Relationship Id="rId33" Type="http://schemas.openxmlformats.org/officeDocument/2006/relationships/slideLayout" Target="../slideLayouts/slideLayout115.xml"/><Relationship Id="rId38" Type="http://schemas.openxmlformats.org/officeDocument/2006/relationships/slideLayout" Target="../slideLayouts/slideLayout120.xml"/><Relationship Id="rId46" Type="http://schemas.openxmlformats.org/officeDocument/2006/relationships/slideLayout" Target="../slideLayouts/slideLayout128.xml"/><Relationship Id="rId59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102.xml"/><Relationship Id="rId41" Type="http://schemas.openxmlformats.org/officeDocument/2006/relationships/slideLayout" Target="../slideLayouts/slideLayout123.xml"/><Relationship Id="rId54" Type="http://schemas.openxmlformats.org/officeDocument/2006/relationships/slideLayout" Target="../slideLayouts/slideLayout136.xml"/><Relationship Id="rId62" Type="http://schemas.openxmlformats.org/officeDocument/2006/relationships/theme" Target="../theme/theme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7.xml"/><Relationship Id="rId23" Type="http://schemas.openxmlformats.org/officeDocument/2006/relationships/slideLayout" Target="../slideLayouts/slideLayout105.xml"/><Relationship Id="rId28" Type="http://schemas.openxmlformats.org/officeDocument/2006/relationships/slideLayout" Target="../slideLayouts/slideLayout110.xml"/><Relationship Id="rId36" Type="http://schemas.openxmlformats.org/officeDocument/2006/relationships/slideLayout" Target="../slideLayouts/slideLayout118.xml"/><Relationship Id="rId49" Type="http://schemas.openxmlformats.org/officeDocument/2006/relationships/slideLayout" Target="../slideLayouts/slideLayout131.xml"/><Relationship Id="rId57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92.xml"/><Relationship Id="rId31" Type="http://schemas.openxmlformats.org/officeDocument/2006/relationships/slideLayout" Target="../slideLayouts/slideLayout113.xml"/><Relationship Id="rId44" Type="http://schemas.openxmlformats.org/officeDocument/2006/relationships/slideLayout" Target="../slideLayouts/slideLayout126.xml"/><Relationship Id="rId52" Type="http://schemas.openxmlformats.org/officeDocument/2006/relationships/slideLayout" Target="../slideLayouts/slideLayout134.xml"/><Relationship Id="rId6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9.xml"/><Relationship Id="rId18" Type="http://schemas.openxmlformats.org/officeDocument/2006/relationships/slideLayout" Target="../slideLayouts/slideLayout164.xml"/><Relationship Id="rId26" Type="http://schemas.openxmlformats.org/officeDocument/2006/relationships/slideLayout" Target="../slideLayouts/slideLayout172.xml"/><Relationship Id="rId39" Type="http://schemas.openxmlformats.org/officeDocument/2006/relationships/slideLayout" Target="../slideLayouts/slideLayout185.xml"/><Relationship Id="rId21" Type="http://schemas.openxmlformats.org/officeDocument/2006/relationships/slideLayout" Target="../slideLayouts/slideLayout167.xml"/><Relationship Id="rId34" Type="http://schemas.openxmlformats.org/officeDocument/2006/relationships/slideLayout" Target="../slideLayouts/slideLayout180.xml"/><Relationship Id="rId42" Type="http://schemas.openxmlformats.org/officeDocument/2006/relationships/theme" Target="../theme/theme7.xml"/><Relationship Id="rId7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8.xml"/><Relationship Id="rId16" Type="http://schemas.openxmlformats.org/officeDocument/2006/relationships/slideLayout" Target="../slideLayouts/slideLayout162.xml"/><Relationship Id="rId20" Type="http://schemas.openxmlformats.org/officeDocument/2006/relationships/slideLayout" Target="../slideLayouts/slideLayout166.xml"/><Relationship Id="rId29" Type="http://schemas.openxmlformats.org/officeDocument/2006/relationships/slideLayout" Target="../slideLayouts/slideLayout175.xml"/><Relationship Id="rId41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24" Type="http://schemas.openxmlformats.org/officeDocument/2006/relationships/slideLayout" Target="../slideLayouts/slideLayout170.xml"/><Relationship Id="rId32" Type="http://schemas.openxmlformats.org/officeDocument/2006/relationships/slideLayout" Target="../slideLayouts/slideLayout178.xml"/><Relationship Id="rId37" Type="http://schemas.openxmlformats.org/officeDocument/2006/relationships/slideLayout" Target="../slideLayouts/slideLayout183.xml"/><Relationship Id="rId40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51.xml"/><Relationship Id="rId15" Type="http://schemas.openxmlformats.org/officeDocument/2006/relationships/slideLayout" Target="../slideLayouts/slideLayout161.xml"/><Relationship Id="rId23" Type="http://schemas.openxmlformats.org/officeDocument/2006/relationships/slideLayout" Target="../slideLayouts/slideLayout169.xml"/><Relationship Id="rId28" Type="http://schemas.openxmlformats.org/officeDocument/2006/relationships/slideLayout" Target="../slideLayouts/slideLayout174.xml"/><Relationship Id="rId36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56.xml"/><Relationship Id="rId19" Type="http://schemas.openxmlformats.org/officeDocument/2006/relationships/slideLayout" Target="../slideLayouts/slideLayout165.xml"/><Relationship Id="rId31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60.xml"/><Relationship Id="rId22" Type="http://schemas.openxmlformats.org/officeDocument/2006/relationships/slideLayout" Target="../slideLayouts/slideLayout168.xml"/><Relationship Id="rId27" Type="http://schemas.openxmlformats.org/officeDocument/2006/relationships/slideLayout" Target="../slideLayouts/slideLayout173.xml"/><Relationship Id="rId30" Type="http://schemas.openxmlformats.org/officeDocument/2006/relationships/slideLayout" Target="../slideLayouts/slideLayout176.xml"/><Relationship Id="rId35" Type="http://schemas.openxmlformats.org/officeDocument/2006/relationships/slideLayout" Target="../slideLayouts/slideLayout181.xml"/><Relationship Id="rId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8.xml"/><Relationship Id="rId17" Type="http://schemas.openxmlformats.org/officeDocument/2006/relationships/slideLayout" Target="../slideLayouts/slideLayout163.xml"/><Relationship Id="rId25" Type="http://schemas.openxmlformats.org/officeDocument/2006/relationships/slideLayout" Target="../slideLayouts/slideLayout171.xml"/><Relationship Id="rId33" Type="http://schemas.openxmlformats.org/officeDocument/2006/relationships/slideLayout" Target="../slideLayouts/slideLayout179.xml"/><Relationship Id="rId38" Type="http://schemas.openxmlformats.org/officeDocument/2006/relationships/slideLayout" Target="../slideLayouts/slideLayout18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"/>
              <a:buNone/>
              <a:defRPr sz="3500" b="1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"/>
              <a:buNone/>
              <a:defRPr sz="3500" b="1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"/>
              <a:buNone/>
              <a:defRPr sz="3500" b="1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"/>
              <a:buNone/>
              <a:defRPr sz="3500" b="1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"/>
              <a:buNone/>
              <a:defRPr sz="3500" b="1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"/>
              <a:buNone/>
              <a:defRPr sz="3500" b="1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"/>
              <a:buNone/>
              <a:defRPr sz="3500" b="1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"/>
              <a:buNone/>
              <a:defRPr sz="3500" b="1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"/>
              <a:buNone/>
              <a:defRPr sz="3500" b="1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arker Grotesque Medium"/>
              <a:buChar char="●"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arker Grotesque Medium"/>
              <a:buChar char="○"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arker Grotesque Medium"/>
              <a:buChar char="■"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arker Grotesque Medium"/>
              <a:buChar char="●"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arker Grotesque Medium"/>
              <a:buChar char="○"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arker Grotesque Medium"/>
              <a:buChar char="■"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arker Grotesque Medium"/>
              <a:buChar char="●"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arker Grotesque Medium"/>
              <a:buChar char="○"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Darker Grotesque Medium"/>
              <a:buChar char="■"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19965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42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23" name="Google Shape;1423;p42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8094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"/>
              <a:buNone/>
              <a:defRPr sz="3500" b="1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"/>
              <a:buNone/>
              <a:defRPr sz="3500" b="1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"/>
              <a:buNone/>
              <a:defRPr sz="3500" b="1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"/>
              <a:buNone/>
              <a:defRPr sz="3500" b="1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"/>
              <a:buNone/>
              <a:defRPr sz="3500" b="1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"/>
              <a:buNone/>
              <a:defRPr sz="3500" b="1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"/>
              <a:buNone/>
              <a:defRPr sz="3500" b="1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"/>
              <a:buNone/>
              <a:defRPr sz="3500" b="1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"/>
              <a:buNone/>
              <a:defRPr sz="3500" b="1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arker Grotesque Medium"/>
              <a:buChar char="●"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arker Grotesque Medium"/>
              <a:buChar char="○"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arker Grotesque Medium"/>
              <a:buChar char="■"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arker Grotesque Medium"/>
              <a:buChar char="●"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arker Grotesque Medium"/>
              <a:buChar char="○"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arker Grotesque Medium"/>
              <a:buChar char="■"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arker Grotesque Medium"/>
              <a:buChar char="●"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arker Grotesque Medium"/>
              <a:buChar char="○"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Darker Grotesque Medium"/>
              <a:buChar char="■"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95848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43" r:id="rId39"/>
    <p:sldLayoutId id="2147483744" r:id="rId40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nrope SemiBold"/>
              <a:buNone/>
              <a:defRPr sz="350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nrope SemiBold"/>
              <a:buNone/>
              <a:defRPr sz="350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nrope SemiBold"/>
              <a:buNone/>
              <a:defRPr sz="350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nrope SemiBold"/>
              <a:buNone/>
              <a:defRPr sz="350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nrope SemiBold"/>
              <a:buNone/>
              <a:defRPr sz="350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nrope SemiBold"/>
              <a:buNone/>
              <a:defRPr sz="350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nrope SemiBold"/>
              <a:buNone/>
              <a:defRPr sz="350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nrope SemiBold"/>
              <a:buNone/>
              <a:defRPr sz="350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nrope SemiBold"/>
              <a:buNone/>
              <a:defRPr sz="350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Char char="●"/>
              <a:defRPr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Char char="○"/>
              <a:defRPr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Char char="■"/>
              <a:defRPr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Char char="●"/>
              <a:defRPr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Char char="○"/>
              <a:defRPr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Char char="■"/>
              <a:defRPr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Char char="●"/>
              <a:defRPr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Char char="○"/>
              <a:defRPr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legreya Sans"/>
              <a:buChar char="■"/>
              <a:defRPr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78340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  <p:sldLayoutId id="2147483787" r:id="rId24"/>
    <p:sldLayoutId id="2147483788" r:id="rId25"/>
    <p:sldLayoutId id="2147483789" r:id="rId26"/>
    <p:sldLayoutId id="2147483790" r:id="rId27"/>
    <p:sldLayoutId id="2147483791" r:id="rId28"/>
    <p:sldLayoutId id="2147483792" r:id="rId29"/>
    <p:sldLayoutId id="2147483793" r:id="rId30"/>
    <p:sldLayoutId id="2147483794" r:id="rId31"/>
    <p:sldLayoutId id="2147483795" r:id="rId32"/>
    <p:sldLayoutId id="2147483796" r:id="rId33"/>
    <p:sldLayoutId id="2147483797" r:id="rId34"/>
    <p:sldLayoutId id="2147483798" r:id="rId35"/>
    <p:sldLayoutId id="2147483799" r:id="rId36"/>
    <p:sldLayoutId id="2147483800" r:id="rId37"/>
    <p:sldLayoutId id="2147483801" r:id="rId38"/>
    <p:sldLayoutId id="2147483802" r:id="rId39"/>
    <p:sldLayoutId id="2147483803" r:id="rId40"/>
    <p:sldLayoutId id="2147483804" r:id="rId41"/>
    <p:sldLayoutId id="2147483805" r:id="rId42"/>
    <p:sldLayoutId id="2147483806" r:id="rId43"/>
    <p:sldLayoutId id="2147483807" r:id="rId44"/>
    <p:sldLayoutId id="2147483808" r:id="rId45"/>
    <p:sldLayoutId id="2147483809" r:id="rId46"/>
    <p:sldLayoutId id="2147483810" r:id="rId47"/>
    <p:sldLayoutId id="2147483811" r:id="rId48"/>
    <p:sldLayoutId id="2147483812" r:id="rId49"/>
    <p:sldLayoutId id="2147483813" r:id="rId50"/>
    <p:sldLayoutId id="2147483814" r:id="rId51"/>
    <p:sldLayoutId id="2147483815" r:id="rId52"/>
    <p:sldLayoutId id="2147483816" r:id="rId53"/>
    <p:sldLayoutId id="2147483817" r:id="rId54"/>
    <p:sldLayoutId id="2147483818" r:id="rId55"/>
    <p:sldLayoutId id="2147483819" r:id="rId56"/>
    <p:sldLayoutId id="2147483820" r:id="rId57"/>
    <p:sldLayoutId id="2147483821" r:id="rId58"/>
    <p:sldLayoutId id="2147483822" r:id="rId59"/>
    <p:sldLayoutId id="2147483823" r:id="rId60"/>
    <p:sldLayoutId id="2147483824" r:id="rId61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63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68" name="Google Shape;768;p63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65705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26" r:id="rId1"/>
    <p:sldLayoutId id="2147483827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66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74" name="Google Shape;774;p66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64503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2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"/>
              <a:buNone/>
              <a:defRPr sz="3500" b="1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"/>
              <a:buNone/>
              <a:defRPr sz="3500" b="1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"/>
              <a:buNone/>
              <a:defRPr sz="3500" b="1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"/>
              <a:buNone/>
              <a:defRPr sz="3500" b="1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"/>
              <a:buNone/>
              <a:defRPr sz="3500" b="1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"/>
              <a:buNone/>
              <a:defRPr sz="3500" b="1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"/>
              <a:buNone/>
              <a:defRPr sz="3500" b="1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"/>
              <a:buNone/>
              <a:defRPr sz="3500" b="1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"/>
              <a:buNone/>
              <a:defRPr sz="3500" b="1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arker Grotesque Medium"/>
              <a:buChar char="●"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arker Grotesque Medium"/>
              <a:buChar char="○"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arker Grotesque Medium"/>
              <a:buChar char="■"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arker Grotesque Medium"/>
              <a:buChar char="●"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arker Grotesque Medium"/>
              <a:buChar char="○"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arker Grotesque Medium"/>
              <a:buChar char="■"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arker Grotesque Medium"/>
              <a:buChar char="●"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arker Grotesque Medium"/>
              <a:buChar char="○"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Darker Grotesque Medium"/>
              <a:buChar char="■"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28192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  <p:sldLayoutId id="2147483863" r:id="rId18"/>
    <p:sldLayoutId id="2147483864" r:id="rId19"/>
    <p:sldLayoutId id="2147483865" r:id="rId20"/>
    <p:sldLayoutId id="2147483866" r:id="rId21"/>
    <p:sldLayoutId id="2147483867" r:id="rId22"/>
    <p:sldLayoutId id="2147483868" r:id="rId23"/>
    <p:sldLayoutId id="2147483869" r:id="rId24"/>
    <p:sldLayoutId id="2147483870" r:id="rId25"/>
    <p:sldLayoutId id="2147483871" r:id="rId26"/>
    <p:sldLayoutId id="2147483872" r:id="rId27"/>
    <p:sldLayoutId id="2147483873" r:id="rId28"/>
    <p:sldLayoutId id="2147483874" r:id="rId29"/>
    <p:sldLayoutId id="2147483875" r:id="rId30"/>
    <p:sldLayoutId id="2147483876" r:id="rId31"/>
    <p:sldLayoutId id="2147483877" r:id="rId32"/>
    <p:sldLayoutId id="2147483878" r:id="rId33"/>
    <p:sldLayoutId id="2147483879" r:id="rId34"/>
    <p:sldLayoutId id="2147483880" r:id="rId35"/>
    <p:sldLayoutId id="2147483881" r:id="rId36"/>
    <p:sldLayoutId id="2147483882" r:id="rId37"/>
    <p:sldLayoutId id="2147483883" r:id="rId38"/>
    <p:sldLayoutId id="2147483884" r:id="rId39"/>
    <p:sldLayoutId id="2147483885" r:id="rId40"/>
    <p:sldLayoutId id="2147483889" r:id="rId41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42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23" name="Google Shape;1423;p42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2061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87" r:id="rId1"/>
    <p:sldLayoutId id="2147483888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7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8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02656-F3F1-8656-2729-77FF2237F0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Visualization Methods in Social Cognition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0356CC-DBB0-5DDB-B746-89620487F1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Courtney Chan</a:t>
            </a:r>
          </a:p>
          <a:p>
            <a:r>
              <a:rPr lang="en-US" dirty="0"/>
              <a:t>PSYC 6135 Data Visualization</a:t>
            </a:r>
          </a:p>
        </p:txBody>
      </p:sp>
    </p:spTree>
    <p:extLst>
      <p:ext uri="{BB962C8B-B14F-4D97-AF65-F5344CB8AC3E}">
        <p14:creationId xmlns:p14="http://schemas.microsoft.com/office/powerpoint/2010/main" val="97656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FCD63-4804-2564-247B-A6BB4A575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ED62C-C5EF-D879-E3CA-78D0276BF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2EA181-8932-84B3-3DE9-80533ABA2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66" y="518706"/>
            <a:ext cx="10517068" cy="582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92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8C33D9-8256-5817-6EBD-8A10F35BE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25" y="2488386"/>
            <a:ext cx="10966685" cy="2558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FF33BA-1913-1145-4983-68BD4CD90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75" y="2382474"/>
            <a:ext cx="8587584" cy="267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4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ull article: Visualising mental representations: A primer on noise-based  reverse correlation in social psychology">
            <a:extLst>
              <a:ext uri="{FF2B5EF4-FFF2-40B4-BE49-F238E27FC236}">
                <a16:creationId xmlns:a16="http://schemas.microsoft.com/office/drawing/2014/main" id="{B7F360CF-7893-6F22-23DF-6688263B5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857" y="692189"/>
            <a:ext cx="6774285" cy="547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12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several images of a person&#10;&#10;AI-generated content may be incorrect.">
            <a:extLst>
              <a:ext uri="{FF2B5EF4-FFF2-40B4-BE49-F238E27FC236}">
                <a16:creationId xmlns:a16="http://schemas.microsoft.com/office/drawing/2014/main" id="{12F62D64-246C-93A0-70E7-95B082B54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186" y="68263"/>
            <a:ext cx="5595627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89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60AC7-9E50-2245-AD15-9647D6E3A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Results</a:t>
            </a:r>
          </a:p>
        </p:txBody>
      </p:sp>
      <p:pic>
        <p:nvPicPr>
          <p:cNvPr id="7" name="Picture 6" descr="A close up of a person's face&#10;&#10;Description automatically generated with medium confidence">
            <a:extLst>
              <a:ext uri="{FF2B5EF4-FFF2-40B4-BE49-F238E27FC236}">
                <a16:creationId xmlns:a16="http://schemas.microsoft.com/office/drawing/2014/main" id="{79E0EBC5-20B2-BE48-9322-B3A7DCE27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88931"/>
            <a:ext cx="4077677" cy="40776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D9D34D-2E13-4140-B355-56CCF98FE95A}"/>
              </a:ext>
            </a:extLst>
          </p:cNvPr>
          <p:cNvSpPr txBox="1"/>
          <p:nvPr/>
        </p:nvSpPr>
        <p:spPr>
          <a:xfrm>
            <a:off x="838200" y="5858634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Confronter</a:t>
            </a:r>
          </a:p>
        </p:txBody>
      </p:sp>
      <p:pic>
        <p:nvPicPr>
          <p:cNvPr id="11" name="Picture 10" descr="A close up of a person's face&#10;&#10;Description automatically generated with medium confidence">
            <a:extLst>
              <a:ext uri="{FF2B5EF4-FFF2-40B4-BE49-F238E27FC236}">
                <a16:creationId xmlns:a16="http://schemas.microsoft.com/office/drawing/2014/main" id="{3BC4DD86-D1FB-8241-9E8A-188CB2129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7876" y="1671513"/>
            <a:ext cx="4077677" cy="40776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3B0B08-461F-6C4F-9713-63A615F38B17}"/>
              </a:ext>
            </a:extLst>
          </p:cNvPr>
          <p:cNvSpPr txBox="1"/>
          <p:nvPr/>
        </p:nvSpPr>
        <p:spPr>
          <a:xfrm>
            <a:off x="6947876" y="5858634"/>
            <a:ext cx="230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Non-Confronter</a:t>
            </a:r>
          </a:p>
        </p:txBody>
      </p:sp>
    </p:spTree>
    <p:extLst>
      <p:ext uri="{BB962C8B-B14F-4D97-AF65-F5344CB8AC3E}">
        <p14:creationId xmlns:p14="http://schemas.microsoft.com/office/powerpoint/2010/main" val="212392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0443-C6EE-1C69-60E0-FFF4E320D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for a male confronter or non-confronter</a:t>
            </a:r>
          </a:p>
        </p:txBody>
      </p:sp>
      <p:pic>
        <p:nvPicPr>
          <p:cNvPr id="4" name="Picture 3" descr="A close up of a person&#10;&#10;Description automatically generated with low confidence">
            <a:extLst>
              <a:ext uri="{FF2B5EF4-FFF2-40B4-BE49-F238E27FC236}">
                <a16:creationId xmlns:a16="http://schemas.microsoft.com/office/drawing/2014/main" id="{BC5A9113-EB60-DAC6-3196-AA33F4237AE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10343" y="1690007"/>
            <a:ext cx="3915569" cy="4129133"/>
          </a:xfrm>
          <a:prstGeom prst="rect">
            <a:avLst/>
          </a:prstGeom>
          <a:ln/>
        </p:spPr>
      </p:pic>
      <p:pic>
        <p:nvPicPr>
          <p:cNvPr id="5" name="Content Placeholder 4" descr="A close up of a person's face&#10;&#10;Description automatically generated with medium confidence">
            <a:extLst>
              <a:ext uri="{FF2B5EF4-FFF2-40B4-BE49-F238E27FC236}">
                <a16:creationId xmlns:a16="http://schemas.microsoft.com/office/drawing/2014/main" id="{7A5BD983-E14D-EEE6-B735-65BA52A09B3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166088" y="1690007"/>
            <a:ext cx="4165941" cy="4129133"/>
          </a:xfrm>
          <a:prstGeom prst="rect">
            <a:avLst/>
          </a:prstGeom>
          <a:ln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29E394-790A-272F-91D0-30B900E41DCD}"/>
              </a:ext>
            </a:extLst>
          </p:cNvPr>
          <p:cNvSpPr txBox="1"/>
          <p:nvPr/>
        </p:nvSpPr>
        <p:spPr>
          <a:xfrm>
            <a:off x="1020536" y="6003023"/>
            <a:ext cx="199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Grotesque" panose="020B0504020202020204" pitchFamily="34" charset="0"/>
              </a:rPr>
              <a:t>Confronter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A17296-A0DC-BC4D-C2EA-790CB99A8885}"/>
              </a:ext>
            </a:extLst>
          </p:cNvPr>
          <p:cNvSpPr txBox="1"/>
          <p:nvPr/>
        </p:nvSpPr>
        <p:spPr>
          <a:xfrm>
            <a:off x="7131786" y="6003023"/>
            <a:ext cx="2828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Grotesque" panose="020B0504020202020204" pitchFamily="34" charset="0"/>
              </a:rPr>
              <a:t>Non-Confronter</a:t>
            </a:r>
          </a:p>
        </p:txBody>
      </p:sp>
    </p:spTree>
    <p:extLst>
      <p:ext uri="{BB962C8B-B14F-4D97-AF65-F5344CB8AC3E}">
        <p14:creationId xmlns:p14="http://schemas.microsoft.com/office/powerpoint/2010/main" val="156921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4523-91EB-4F1D-057F-7D8B8D17B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Mouse-tracking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84400-005A-BB2D-7B0B-698C8723E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/>
              <a:t>Motor movements continuously adjusted to underlying cognitive processes</a:t>
            </a:r>
          </a:p>
          <a:p>
            <a:endParaRPr lang="en-CA" sz="2400" dirty="0"/>
          </a:p>
          <a:p>
            <a:r>
              <a:rPr lang="en-CA" sz="2400" b="1" dirty="0" err="1"/>
              <a:t>MouseTracker</a:t>
            </a:r>
            <a:endParaRPr lang="en-CA" sz="2400" b="1" dirty="0"/>
          </a:p>
          <a:p>
            <a:pPr lvl="1"/>
            <a:r>
              <a:rPr lang="en-CA" sz="2400" dirty="0"/>
              <a:t>Real-time cursor position</a:t>
            </a:r>
          </a:p>
          <a:p>
            <a:pPr lvl="1"/>
            <a:r>
              <a:rPr lang="en-CA" sz="2400" dirty="0"/>
              <a:t>Time between mouse movements</a:t>
            </a:r>
          </a:p>
          <a:p>
            <a:pPr lvl="1"/>
            <a:r>
              <a:rPr lang="en-CA" sz="2400" dirty="0"/>
              <a:t>Two options, solve cognitive conflict</a:t>
            </a:r>
          </a:p>
          <a:p>
            <a:pPr lvl="1"/>
            <a:r>
              <a:rPr lang="en-CA" sz="2400" dirty="0"/>
              <a:t>Records changes in mental processes</a:t>
            </a:r>
          </a:p>
          <a:p>
            <a:pPr lvl="1"/>
            <a:endParaRPr lang="en-CA" sz="2400" dirty="0"/>
          </a:p>
          <a:p>
            <a:pPr lvl="1"/>
            <a:endParaRPr lang="en-CA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797184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6BA6E6-D665-4B6E-8C0F-3DDF75299703}"/>
              </a:ext>
            </a:extLst>
          </p:cNvPr>
          <p:cNvSpPr/>
          <p:nvPr/>
        </p:nvSpPr>
        <p:spPr>
          <a:xfrm>
            <a:off x="1601724" y="14653"/>
            <a:ext cx="8988552" cy="6828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BD6CF-2BD8-4A30-9CB9-1A4CC7B03AE4}"/>
              </a:ext>
            </a:extLst>
          </p:cNvPr>
          <p:cNvSpPr txBox="1"/>
          <p:nvPr/>
        </p:nvSpPr>
        <p:spPr>
          <a:xfrm>
            <a:off x="5067096" y="6027003"/>
            <a:ext cx="2075688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CA" sz="1200" dirty="0">
              <a:solidFill>
                <a:schemeClr val="bg1"/>
              </a:solidFill>
            </a:endParaRPr>
          </a:p>
          <a:p>
            <a:pPr algn="ctr"/>
            <a:r>
              <a:rPr lang="en-CA" sz="2400" dirty="0">
                <a:solidFill>
                  <a:schemeClr val="bg1"/>
                </a:solidFill>
              </a:rPr>
              <a:t>START</a:t>
            </a:r>
          </a:p>
          <a:p>
            <a:pPr algn="ctr"/>
            <a:endParaRPr lang="en-CA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45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1EFBC3-783A-4EB5-B507-62E2780ACF97}"/>
              </a:ext>
            </a:extLst>
          </p:cNvPr>
          <p:cNvSpPr/>
          <p:nvPr/>
        </p:nvSpPr>
        <p:spPr>
          <a:xfrm>
            <a:off x="1610664" y="-178903"/>
            <a:ext cx="8988552" cy="7036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67F50D-C227-44AB-A31F-1672CDADC334}"/>
              </a:ext>
            </a:extLst>
          </p:cNvPr>
          <p:cNvSpPr txBox="1"/>
          <p:nvPr/>
        </p:nvSpPr>
        <p:spPr>
          <a:xfrm>
            <a:off x="1610664" y="0"/>
            <a:ext cx="2075688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CA" sz="1200" dirty="0">
              <a:solidFill>
                <a:schemeClr val="bg1"/>
              </a:solidFill>
            </a:endParaRPr>
          </a:p>
          <a:p>
            <a:pPr algn="ctr"/>
            <a:r>
              <a:rPr lang="en-CA" sz="2400" dirty="0">
                <a:solidFill>
                  <a:schemeClr val="bg1"/>
                </a:solidFill>
              </a:rPr>
              <a:t>HAPPINESS</a:t>
            </a:r>
          </a:p>
          <a:p>
            <a:pPr algn="ctr"/>
            <a:endParaRPr lang="en-CA" sz="12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551C30-5FC5-443D-AD06-1148864CA9ED}"/>
              </a:ext>
            </a:extLst>
          </p:cNvPr>
          <p:cNvSpPr txBox="1"/>
          <p:nvPr/>
        </p:nvSpPr>
        <p:spPr>
          <a:xfrm>
            <a:off x="8523528" y="0"/>
            <a:ext cx="2075688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CA" sz="1200" dirty="0">
              <a:solidFill>
                <a:schemeClr val="bg1"/>
              </a:solidFill>
            </a:endParaRPr>
          </a:p>
          <a:p>
            <a:pPr algn="ctr"/>
            <a:r>
              <a:rPr lang="en-CA" sz="2400" dirty="0">
                <a:solidFill>
                  <a:schemeClr val="bg1"/>
                </a:solidFill>
              </a:rPr>
              <a:t>ANGER</a:t>
            </a:r>
          </a:p>
          <a:p>
            <a:pPr algn="ctr"/>
            <a:endParaRPr lang="en-CA" sz="1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FB870A-2691-4A31-AEAF-4795FF8263C1}"/>
              </a:ext>
            </a:extLst>
          </p:cNvPr>
          <p:cNvSpPr txBox="1"/>
          <p:nvPr/>
        </p:nvSpPr>
        <p:spPr>
          <a:xfrm>
            <a:off x="5067096" y="6027003"/>
            <a:ext cx="2075688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CA" sz="1200" dirty="0">
              <a:solidFill>
                <a:schemeClr val="bg1"/>
              </a:solidFill>
            </a:endParaRPr>
          </a:p>
          <a:p>
            <a:pPr algn="ctr"/>
            <a:r>
              <a:rPr lang="en-CA" sz="2400" dirty="0">
                <a:solidFill>
                  <a:schemeClr val="bg1"/>
                </a:solidFill>
              </a:rPr>
              <a:t>START</a:t>
            </a:r>
          </a:p>
          <a:p>
            <a:pPr algn="ctr"/>
            <a:endParaRPr lang="en-CA" sz="1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A41785-4EDE-463C-A270-1DD7C879138F}"/>
              </a:ext>
            </a:extLst>
          </p:cNvPr>
          <p:cNvSpPr txBox="1"/>
          <p:nvPr/>
        </p:nvSpPr>
        <p:spPr>
          <a:xfrm>
            <a:off x="1587080" y="3524095"/>
            <a:ext cx="3180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>
                <a:solidFill>
                  <a:schemeClr val="accent3"/>
                </a:solidFill>
              </a:rPr>
              <a:t>Area Under the Curve</a:t>
            </a:r>
          </a:p>
          <a:p>
            <a:pPr algn="ctr"/>
            <a:r>
              <a:rPr lang="en-CA" sz="2400" dirty="0">
                <a:solidFill>
                  <a:schemeClr val="accent3"/>
                </a:solidFill>
              </a:rPr>
              <a:t>(AUC)</a:t>
            </a:r>
          </a:p>
        </p:txBody>
      </p:sp>
      <p:pic>
        <p:nvPicPr>
          <p:cNvPr id="7" name="Picture 5" descr="C:\Users\kawakami\Desktop\Michal anger and fear images\BA5.jpg">
            <a:extLst>
              <a:ext uri="{FF2B5EF4-FFF2-40B4-BE49-F238E27FC236}">
                <a16:creationId xmlns:a16="http://schemas.microsoft.com/office/drawing/2014/main" id="{4787E657-352F-418E-A76D-FCE2460BE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442" y="2101014"/>
            <a:ext cx="2766996" cy="336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>
            <a:extLst>
              <a:ext uri="{FF2B5EF4-FFF2-40B4-BE49-F238E27FC236}">
                <a16:creationId xmlns:a16="http://schemas.microsoft.com/office/drawing/2014/main" id="{2BFE3B56-6984-4B5A-95F2-4F9752F01029}"/>
              </a:ext>
            </a:extLst>
          </p:cNvPr>
          <p:cNvSpPr/>
          <p:nvPr/>
        </p:nvSpPr>
        <p:spPr>
          <a:xfrm flipH="1">
            <a:off x="6167560" y="-498301"/>
            <a:ext cx="12829032" cy="11754293"/>
          </a:xfrm>
          <a:prstGeom prst="arc">
            <a:avLst>
              <a:gd name="adj1" fmla="val 18700848"/>
              <a:gd name="adj2" fmla="val 326962"/>
            </a:avLst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A4335A-63F9-46A2-80EF-05CB9F856097}"/>
              </a:ext>
            </a:extLst>
          </p:cNvPr>
          <p:cNvCxnSpPr/>
          <p:nvPr/>
        </p:nvCxnSpPr>
        <p:spPr>
          <a:xfrm flipV="1">
            <a:off x="6194856" y="860305"/>
            <a:ext cx="2328673" cy="519600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88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6F139D-C8EE-4B0D-A78F-F0228E008C65}"/>
              </a:ext>
            </a:extLst>
          </p:cNvPr>
          <p:cNvSpPr/>
          <p:nvPr/>
        </p:nvSpPr>
        <p:spPr>
          <a:xfrm>
            <a:off x="1598194" y="-54878"/>
            <a:ext cx="8988552" cy="7166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04A739-8F37-4510-B03D-87619A8A0A27}"/>
              </a:ext>
            </a:extLst>
          </p:cNvPr>
          <p:cNvSpPr txBox="1"/>
          <p:nvPr/>
        </p:nvSpPr>
        <p:spPr>
          <a:xfrm>
            <a:off x="1611006" y="-10033"/>
            <a:ext cx="2075688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CA" sz="1200" dirty="0">
              <a:solidFill>
                <a:schemeClr val="bg1"/>
              </a:solidFill>
            </a:endParaRPr>
          </a:p>
          <a:p>
            <a:pPr algn="ctr"/>
            <a:r>
              <a:rPr lang="en-CA" sz="2400" dirty="0">
                <a:solidFill>
                  <a:schemeClr val="bg1"/>
                </a:solidFill>
              </a:rPr>
              <a:t>HAPPINESS</a:t>
            </a:r>
          </a:p>
          <a:p>
            <a:pPr algn="ctr"/>
            <a:endParaRPr lang="en-CA" sz="12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AFE61B-A9F3-47BF-8054-5DC3D77B9F2E}"/>
              </a:ext>
            </a:extLst>
          </p:cNvPr>
          <p:cNvSpPr txBox="1"/>
          <p:nvPr/>
        </p:nvSpPr>
        <p:spPr>
          <a:xfrm>
            <a:off x="8523870" y="-10033"/>
            <a:ext cx="2075688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CA" sz="1200" dirty="0">
              <a:solidFill>
                <a:schemeClr val="bg1"/>
              </a:solidFill>
            </a:endParaRPr>
          </a:p>
          <a:p>
            <a:pPr algn="ctr"/>
            <a:r>
              <a:rPr lang="en-CA" sz="2400" dirty="0">
                <a:solidFill>
                  <a:schemeClr val="bg1"/>
                </a:solidFill>
              </a:rPr>
              <a:t>ANGER</a:t>
            </a:r>
          </a:p>
          <a:p>
            <a:pPr algn="ctr"/>
            <a:endParaRPr lang="en-CA" sz="1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1A602D-5049-4CD0-BBB4-66546981E36C}"/>
              </a:ext>
            </a:extLst>
          </p:cNvPr>
          <p:cNvSpPr txBox="1"/>
          <p:nvPr/>
        </p:nvSpPr>
        <p:spPr>
          <a:xfrm>
            <a:off x="5067438" y="6016970"/>
            <a:ext cx="2075688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CA" sz="1200" dirty="0">
              <a:solidFill>
                <a:schemeClr val="bg1"/>
              </a:solidFill>
            </a:endParaRPr>
          </a:p>
          <a:p>
            <a:pPr algn="ctr"/>
            <a:r>
              <a:rPr lang="en-CA" sz="2400" dirty="0">
                <a:solidFill>
                  <a:schemeClr val="bg1"/>
                </a:solidFill>
              </a:rPr>
              <a:t>START</a:t>
            </a:r>
          </a:p>
          <a:p>
            <a:pPr algn="ctr"/>
            <a:endParaRPr lang="en-CA" sz="1200" dirty="0">
              <a:solidFill>
                <a:schemeClr val="bg1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1DA3132-1B16-4F39-9E2D-404AEE59F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95131" y="2064737"/>
            <a:ext cx="2820302" cy="335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A92801-BD79-4F9E-B499-9397DCC7D54E}"/>
              </a:ext>
            </a:extLst>
          </p:cNvPr>
          <p:cNvCxnSpPr/>
          <p:nvPr/>
        </p:nvCxnSpPr>
        <p:spPr>
          <a:xfrm flipH="1" flipV="1">
            <a:off x="3686694" y="820964"/>
            <a:ext cx="2275144" cy="519600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Arc 9">
            <a:extLst>
              <a:ext uri="{FF2B5EF4-FFF2-40B4-BE49-F238E27FC236}">
                <a16:creationId xmlns:a16="http://schemas.microsoft.com/office/drawing/2014/main" id="{80FF5A0A-0236-43D6-8DFC-BF02DC83CAEC}"/>
              </a:ext>
            </a:extLst>
          </p:cNvPr>
          <p:cNvSpPr/>
          <p:nvPr/>
        </p:nvSpPr>
        <p:spPr>
          <a:xfrm>
            <a:off x="764409" y="847589"/>
            <a:ext cx="5902036" cy="6389076"/>
          </a:xfrm>
          <a:prstGeom prst="arc">
            <a:avLst>
              <a:gd name="adj1" fmla="val 16256253"/>
              <a:gd name="adj2" fmla="val 2442541"/>
            </a:avLst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600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C9357-BBD2-E14C-590C-F2EB229FB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Social Psychology and Social Cognition?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2C8EC-40BE-2348-BBDF-99F9F5A4D4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195" indent="0">
              <a:buNone/>
            </a:pPr>
            <a:r>
              <a:rPr lang="en-US" sz="2800" dirty="0"/>
              <a:t>Social Psychology - how people's thoughts, feelings, and behaviors are influenced by the actual, imagined, or implied presence of others</a:t>
            </a:r>
          </a:p>
          <a:p>
            <a:endParaRPr lang="en-US" sz="2800" dirty="0"/>
          </a:p>
          <a:p>
            <a:pPr marL="203195" indent="0">
              <a:buNone/>
            </a:pPr>
            <a:r>
              <a:rPr lang="en-US" sz="2800" dirty="0"/>
              <a:t>Social Cognition - how we perceive, interpret, and remember information about ourselves and others</a:t>
            </a:r>
          </a:p>
          <a:p>
            <a:pPr marL="203195" indent="0">
              <a:buNone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67" dirty="0"/>
              <a:t>Schemas and stereotypes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67" dirty="0"/>
              <a:t>Attributions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67" dirty="0"/>
              <a:t>Stereotypes and biases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67" dirty="0"/>
              <a:t>Automatic vs. controlled processing</a:t>
            </a:r>
          </a:p>
        </p:txBody>
      </p:sp>
    </p:spTree>
    <p:extLst>
      <p:ext uri="{BB962C8B-B14F-4D97-AF65-F5344CB8AC3E}">
        <p14:creationId xmlns:p14="http://schemas.microsoft.com/office/powerpoint/2010/main" val="179244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creenshots — MouseTracker">
            <a:extLst>
              <a:ext uri="{FF2B5EF4-FFF2-40B4-BE49-F238E27FC236}">
                <a16:creationId xmlns:a16="http://schemas.microsoft.com/office/drawing/2014/main" id="{4449C1DD-5690-4424-A31F-CCA61BD13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475" y="593367"/>
            <a:ext cx="8135049" cy="574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01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F0C27-0074-DD0A-C800-F3724B084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DABFA3B2-E633-CEF7-735A-DCAF7D71D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584" y="-465419"/>
            <a:ext cx="7468658" cy="7468658"/>
          </a:xfrm>
        </p:spPr>
      </p:pic>
      <p:pic>
        <p:nvPicPr>
          <p:cNvPr id="4" name="Picture 3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36F8DB0A-A9AF-FC4D-4D43-E218CF91A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584" y="-465419"/>
            <a:ext cx="7468658" cy="74686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2F39E3-2CCA-8300-4DCB-77BAEB8029D9}"/>
              </a:ext>
            </a:extLst>
          </p:cNvPr>
          <p:cNvSpPr txBox="1"/>
          <p:nvPr/>
        </p:nvSpPr>
        <p:spPr>
          <a:xfrm>
            <a:off x="8487725" y="772192"/>
            <a:ext cx="1279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946788-BA6A-9414-2C0B-2D837C3560E1}"/>
              </a:ext>
            </a:extLst>
          </p:cNvPr>
          <p:cNvSpPr txBox="1"/>
          <p:nvPr/>
        </p:nvSpPr>
        <p:spPr>
          <a:xfrm>
            <a:off x="2298584" y="705176"/>
            <a:ext cx="1645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ANGER</a:t>
            </a:r>
          </a:p>
        </p:txBody>
      </p:sp>
    </p:spTree>
    <p:extLst>
      <p:ext uri="{BB962C8B-B14F-4D97-AF65-F5344CB8AC3E}">
        <p14:creationId xmlns:p14="http://schemas.microsoft.com/office/powerpoint/2010/main" val="189775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4E6C8-AC76-49B4-4705-CBB1CAC01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ollage of a person's face&#10;&#10;AI-generated content may be incorrect.">
            <a:extLst>
              <a:ext uri="{FF2B5EF4-FFF2-40B4-BE49-F238E27FC236}">
                <a16:creationId xmlns:a16="http://schemas.microsoft.com/office/drawing/2014/main" id="{1586FC86-A772-1832-1BAA-01B268E985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6" y="865414"/>
            <a:ext cx="12098164" cy="5315631"/>
          </a:xfrm>
        </p:spPr>
      </p:pic>
    </p:spTree>
    <p:extLst>
      <p:ext uri="{BB962C8B-B14F-4D97-AF65-F5344CB8AC3E}">
        <p14:creationId xmlns:p14="http://schemas.microsoft.com/office/powerpoint/2010/main" val="1543429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26850-6CB1-639E-3D88-51C4AF142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aph of black and white bars&#10;&#10;AI-generated content may be incorrect.">
            <a:extLst>
              <a:ext uri="{FF2B5EF4-FFF2-40B4-BE49-F238E27FC236}">
                <a16:creationId xmlns:a16="http://schemas.microsoft.com/office/drawing/2014/main" id="{69193A0D-B183-0CDF-D20F-833AE2086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496" y="554831"/>
            <a:ext cx="8713007" cy="5748338"/>
          </a:xfrm>
        </p:spPr>
      </p:pic>
    </p:spTree>
    <p:extLst>
      <p:ext uri="{BB962C8B-B14F-4D97-AF65-F5344CB8AC3E}">
        <p14:creationId xmlns:p14="http://schemas.microsoft.com/office/powerpoint/2010/main" val="1572664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57AA8-D8A5-ACEB-59F5-0948B3372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ED3F2-9766-2F60-1E53-57476DF65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Traditional social cognition methods</a:t>
            </a:r>
          </a:p>
          <a:p>
            <a:pPr lvl="1"/>
            <a:r>
              <a:rPr lang="en-US" sz="2400" dirty="0"/>
              <a:t>May not be effective ways of visualizing biases</a:t>
            </a:r>
          </a:p>
          <a:p>
            <a:pPr lvl="1"/>
            <a:r>
              <a:rPr lang="en-US" sz="2400" dirty="0"/>
              <a:t>Are vulnerable to social desirability bias</a:t>
            </a:r>
          </a:p>
          <a:p>
            <a:pPr lvl="1"/>
            <a:r>
              <a:rPr lang="en-US" sz="2400" dirty="0"/>
              <a:t>May not show how judgements unfold in real time</a:t>
            </a:r>
          </a:p>
          <a:p>
            <a:pPr lvl="1"/>
            <a:endParaRPr lang="en-US" sz="2400" dirty="0"/>
          </a:p>
          <a:p>
            <a:r>
              <a:rPr lang="en-US" sz="2400" dirty="0"/>
              <a:t>New methods can capture implicit processes and dynamic decision making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4455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F87F6-3A03-3FE2-6028-0644B14F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3E2F2-1339-0BAB-5929-0955E1A3C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Reverse correlation</a:t>
            </a:r>
          </a:p>
          <a:p>
            <a:pPr lvl="1"/>
            <a:r>
              <a:rPr lang="en-US" sz="2400" dirty="0"/>
              <a:t>Reveals mental images and stereotypes</a:t>
            </a:r>
          </a:p>
          <a:p>
            <a:pPr lvl="1"/>
            <a:r>
              <a:rPr lang="en-US" sz="2400" dirty="0"/>
              <a:t>Aggregates visual noise patterns to reveal implicit mental representations</a:t>
            </a:r>
          </a:p>
          <a:p>
            <a:pPr lvl="1"/>
            <a:endParaRPr lang="en-US" sz="2400" dirty="0"/>
          </a:p>
          <a:p>
            <a:r>
              <a:rPr lang="en-US" sz="2400" dirty="0"/>
              <a:t>Mousetracking</a:t>
            </a:r>
          </a:p>
          <a:p>
            <a:pPr lvl="1"/>
            <a:r>
              <a:rPr lang="en-US" sz="2400" dirty="0"/>
              <a:t>Captures real-time movements during decision-making</a:t>
            </a:r>
          </a:p>
          <a:p>
            <a:pPr lvl="1"/>
            <a:r>
              <a:rPr lang="en-US" sz="2400" dirty="0"/>
              <a:t>Tracks continuous hand movements from start to finish</a:t>
            </a:r>
          </a:p>
          <a:p>
            <a:pPr lvl="1"/>
            <a:r>
              <a:rPr lang="en-US" sz="2400" dirty="0"/>
              <a:t>Reveals conflict, hesitation, and decision-making processes</a:t>
            </a:r>
          </a:p>
        </p:txBody>
      </p:sp>
    </p:spTree>
    <p:extLst>
      <p:ext uri="{BB962C8B-B14F-4D97-AF65-F5344CB8AC3E}">
        <p14:creationId xmlns:p14="http://schemas.microsoft.com/office/powerpoint/2010/main" val="985334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9255F4-D86E-9F72-3D3D-111CBA51F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Thank you!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54B520F-C55F-9BB4-C77F-985791A28A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2841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2F8C1D-F7E4-C83D-408B-6C4E3B242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Social Cognition Methods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2922E4-A895-14D7-1704-50161BE15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Likert Scales</a:t>
            </a:r>
          </a:p>
          <a:p>
            <a:r>
              <a:rPr lang="en-US" sz="3200" dirty="0"/>
              <a:t>Self-report questionnaires</a:t>
            </a:r>
          </a:p>
          <a:p>
            <a:r>
              <a:rPr lang="en-US" sz="3200" dirty="0"/>
              <a:t>Feeling thermometers</a:t>
            </a:r>
          </a:p>
          <a:p>
            <a:r>
              <a:rPr lang="en-US" sz="3200" dirty="0"/>
              <a:t>Forced-choice questions</a:t>
            </a:r>
          </a:p>
          <a:p>
            <a:r>
              <a:rPr lang="en-US" sz="3200" dirty="0"/>
              <a:t>Open-ended responses</a:t>
            </a:r>
          </a:p>
          <a:p>
            <a:r>
              <a:rPr lang="en-US" sz="3200" dirty="0"/>
              <a:t>Physiological measures (e.g., heart rate, GSR)</a:t>
            </a:r>
          </a:p>
          <a:p>
            <a:r>
              <a:rPr lang="en-US" sz="3200" dirty="0"/>
              <a:t>Reaction time tasks (e.g., IAT, Stroop)</a:t>
            </a:r>
          </a:p>
          <a:p>
            <a:r>
              <a:rPr lang="en-US" sz="3200" dirty="0"/>
              <a:t>Economic games (e.g., ultimatum game, dictator game)</a:t>
            </a:r>
          </a:p>
        </p:txBody>
      </p:sp>
    </p:spTree>
    <p:extLst>
      <p:ext uri="{BB962C8B-B14F-4D97-AF65-F5344CB8AC3E}">
        <p14:creationId xmlns:p14="http://schemas.microsoft.com/office/powerpoint/2010/main" val="56244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30907-993E-B328-128F-02E7F24BB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Methods in Social Cognition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67976-0060-2DB6-FA5B-90998FF503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Reverse Correlation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Allows researchers to examine mental representations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Mouse-tracking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Shows mental processes in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1358919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CD83F-9E8E-06BB-7CF2-FD40A5065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Reverse Correlation?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99619-9B5A-06C8-EC4A-51CF6007BE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195" indent="0">
              <a:buNone/>
            </a:pPr>
            <a:r>
              <a:rPr lang="en-US" sz="2400" dirty="0"/>
              <a:t>A data-driven method for visualizing mental representations of social categories (e.g., race, gender, trustworthiness)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Implicit stereotypes and mental representations of specific groups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Trait inferences (e.g., competence, warmth, danger)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03195" indent="0">
              <a:buNone/>
            </a:pPr>
            <a:r>
              <a:rPr lang="en-US" sz="2400" dirty="0"/>
              <a:t>Benefits: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Doesn't rely on self-report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Captures spontaneous cognitive associations</a:t>
            </a:r>
          </a:p>
        </p:txBody>
      </p:sp>
    </p:spTree>
    <p:extLst>
      <p:ext uri="{BB962C8B-B14F-4D97-AF65-F5344CB8AC3E}">
        <p14:creationId xmlns:p14="http://schemas.microsoft.com/office/powerpoint/2010/main" val="367980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114B0-0888-31C3-71BF-C51A20C2F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Correlation: How does it work?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4B19C7-43EF-1635-DC4F-D003DD378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08" y="1677040"/>
            <a:ext cx="8218914" cy="4914828"/>
          </a:xfrm>
          <a:prstGeom prst="rect">
            <a:avLst/>
          </a:prstGeom>
        </p:spPr>
      </p:pic>
      <p:pic>
        <p:nvPicPr>
          <p:cNvPr id="5" name="Picture 4" descr="A picture containing wall, indoor, posing, hair&#10;&#10;Description automatically generated">
            <a:extLst>
              <a:ext uri="{FF2B5EF4-FFF2-40B4-BE49-F238E27FC236}">
                <a16:creationId xmlns:a16="http://schemas.microsoft.com/office/drawing/2014/main" id="{C6AA401A-1C3B-CD31-F867-E13AB6F62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28" y="1883173"/>
            <a:ext cx="1916889" cy="1916889"/>
          </a:xfrm>
          <a:prstGeom prst="rect">
            <a:avLst/>
          </a:prstGeom>
        </p:spPr>
      </p:pic>
      <p:pic>
        <p:nvPicPr>
          <p:cNvPr id="6" name="Picture 5" descr="A picture containing primate, mammal, monkey&#10;&#10;Description automatically generated">
            <a:extLst>
              <a:ext uri="{FF2B5EF4-FFF2-40B4-BE49-F238E27FC236}">
                <a16:creationId xmlns:a16="http://schemas.microsoft.com/office/drawing/2014/main" id="{030331B6-5B97-5594-1DEB-3677F6A31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386" y="4486910"/>
            <a:ext cx="1900915" cy="1900915"/>
          </a:xfrm>
          <a:prstGeom prst="rect">
            <a:avLst/>
          </a:prstGeom>
        </p:spPr>
      </p:pic>
      <p:pic>
        <p:nvPicPr>
          <p:cNvPr id="7" name="Picture 6" descr="A close up of a person&#10;&#10;Description automatically generated with medium confidence">
            <a:extLst>
              <a:ext uri="{FF2B5EF4-FFF2-40B4-BE49-F238E27FC236}">
                <a16:creationId xmlns:a16="http://schemas.microsoft.com/office/drawing/2014/main" id="{B38C5B17-041E-884A-4673-BDA400C4C0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28" y="4462844"/>
            <a:ext cx="1916889" cy="1916889"/>
          </a:xfrm>
          <a:prstGeom prst="rect">
            <a:avLst/>
          </a:prstGeom>
        </p:spPr>
      </p:pic>
      <p:pic>
        <p:nvPicPr>
          <p:cNvPr id="8" name="Picture 7" descr="A close up of a person's face&#10;&#10;Description automatically generated with medium confidence">
            <a:extLst>
              <a:ext uri="{FF2B5EF4-FFF2-40B4-BE49-F238E27FC236}">
                <a16:creationId xmlns:a16="http://schemas.microsoft.com/office/drawing/2014/main" id="{9BDA6262-7656-BE24-5657-9CC2E844A0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598" y="4470936"/>
            <a:ext cx="1916889" cy="191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22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proving reverse correlation analysis of faces: Diagnostics of order  effects, runs, rater agreement, and image pairs | Behavior Research Methods">
            <a:extLst>
              <a:ext uri="{FF2B5EF4-FFF2-40B4-BE49-F238E27FC236}">
                <a16:creationId xmlns:a16="http://schemas.microsoft.com/office/drawing/2014/main" id="{C67A850D-6A98-D887-9F8C-829510C1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299600"/>
            <a:ext cx="65246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rontiers | The Mirror of Mind: Visualizing Mental Representations of Self  Through Reverse Correlation">
            <a:extLst>
              <a:ext uri="{FF2B5EF4-FFF2-40B4-BE49-F238E27FC236}">
                <a16:creationId xmlns:a16="http://schemas.microsoft.com/office/drawing/2014/main" id="{73628632-4019-223A-F724-855AE7DDE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997" y="2902590"/>
            <a:ext cx="6523678" cy="395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21BB33-AB75-B44B-5BAF-30C5E515237F}"/>
              </a:ext>
            </a:extLst>
          </p:cNvPr>
          <p:cNvSpPr txBox="1"/>
          <p:nvPr/>
        </p:nvSpPr>
        <p:spPr>
          <a:xfrm>
            <a:off x="441325" y="1009867"/>
            <a:ext cx="4453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rotesque" panose="020B0504020202020204" pitchFamily="34" charset="0"/>
              </a:rPr>
              <a:t>Sample base face images: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25527-E590-57F2-2333-0CF778F9F060}"/>
              </a:ext>
            </a:extLst>
          </p:cNvPr>
          <p:cNvSpPr txBox="1"/>
          <p:nvPr/>
        </p:nvSpPr>
        <p:spPr>
          <a:xfrm>
            <a:off x="441325" y="4471331"/>
            <a:ext cx="4566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rotesque" panose="020B0504020202020204" pitchFamily="34" charset="0"/>
              </a:rPr>
              <a:t>Base face images with noise overlay:</a:t>
            </a:r>
          </a:p>
        </p:txBody>
      </p:sp>
    </p:spTree>
    <p:extLst>
      <p:ext uri="{BB962C8B-B14F-4D97-AF65-F5344CB8AC3E}">
        <p14:creationId xmlns:p14="http://schemas.microsoft.com/office/powerpoint/2010/main" val="320903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76022-6B8D-7B48-850F-69D3E2B82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Confronter Condition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FABBF-C128-7B4B-ACCF-5F4715819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400" dirty="0">
                <a:solidFill>
                  <a:schemeClr val="accent6"/>
                </a:solidFill>
              </a:rPr>
              <a:t>Choose the face that looks </a:t>
            </a:r>
            <a:r>
              <a:rPr lang="en-CA" sz="2400" b="1" dirty="0">
                <a:solidFill>
                  <a:srgbClr val="FF0000"/>
                </a:solidFill>
              </a:rPr>
              <a:t>more</a:t>
            </a:r>
            <a:r>
              <a:rPr lang="en-CA" sz="2400" dirty="0">
                <a:solidFill>
                  <a:schemeClr val="accent6"/>
                </a:solidFill>
              </a:rPr>
              <a:t> like someone who would confront the person making the sexist comment.</a:t>
            </a:r>
          </a:p>
          <a:p>
            <a:pPr marL="0" indent="0">
              <a:buNone/>
            </a:pP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9" name="Picture 8" descr="A close up of a person's face&#10;&#10;Description automatically generated with medium confidence">
            <a:extLst>
              <a:ext uri="{FF2B5EF4-FFF2-40B4-BE49-F238E27FC236}">
                <a16:creationId xmlns:a16="http://schemas.microsoft.com/office/drawing/2014/main" id="{BBD9CCA5-DCDD-884D-96EB-2673E1F14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691" y="2925763"/>
            <a:ext cx="3251200" cy="3251200"/>
          </a:xfrm>
          <a:prstGeom prst="rect">
            <a:avLst/>
          </a:prstGeom>
        </p:spPr>
      </p:pic>
      <p:pic>
        <p:nvPicPr>
          <p:cNvPr id="11" name="Picture 10" descr="A close up of a person's face&#10;&#10;Description automatically generated with medium confidence">
            <a:extLst>
              <a:ext uri="{FF2B5EF4-FFF2-40B4-BE49-F238E27FC236}">
                <a16:creationId xmlns:a16="http://schemas.microsoft.com/office/drawing/2014/main" id="{F0EA322B-3D7D-E247-B6B9-FC528A2FD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0017" y="2925763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27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76022-6B8D-7B48-850F-69D3E2B82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Non-confronter Condition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FABBF-C128-7B4B-ACCF-5F4715819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400" dirty="0">
                <a:solidFill>
                  <a:schemeClr val="accent6"/>
                </a:solidFill>
              </a:rPr>
              <a:t>Choose the face that looks </a:t>
            </a:r>
            <a:r>
              <a:rPr lang="en-CA" sz="2400" b="1" dirty="0">
                <a:solidFill>
                  <a:srgbClr val="FF0000"/>
                </a:solidFill>
              </a:rPr>
              <a:t>less</a:t>
            </a:r>
            <a:r>
              <a:rPr lang="en-CA" sz="2400" dirty="0">
                <a:solidFill>
                  <a:schemeClr val="accent6"/>
                </a:solidFill>
              </a:rPr>
              <a:t> like someone who would confront the person making the sexist comment.</a:t>
            </a:r>
          </a:p>
        </p:txBody>
      </p:sp>
      <p:pic>
        <p:nvPicPr>
          <p:cNvPr id="9" name="Picture 8" descr="A close up of a person's face&#10;&#10;Description automatically generated with medium confidence">
            <a:extLst>
              <a:ext uri="{FF2B5EF4-FFF2-40B4-BE49-F238E27FC236}">
                <a16:creationId xmlns:a16="http://schemas.microsoft.com/office/drawing/2014/main" id="{BBD9CCA5-DCDD-884D-96EB-2673E1F14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691" y="2925763"/>
            <a:ext cx="3251200" cy="3251200"/>
          </a:xfrm>
          <a:prstGeom prst="rect">
            <a:avLst/>
          </a:prstGeom>
        </p:spPr>
      </p:pic>
      <p:pic>
        <p:nvPicPr>
          <p:cNvPr id="11" name="Picture 10" descr="A close up of a person's face&#10;&#10;Description automatically generated with medium confidence">
            <a:extLst>
              <a:ext uri="{FF2B5EF4-FFF2-40B4-BE49-F238E27FC236}">
                <a16:creationId xmlns:a16="http://schemas.microsoft.com/office/drawing/2014/main" id="{F0EA322B-3D7D-E247-B6B9-FC528A2FD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0017" y="2925763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9400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Simple Light">
      <a:dk1>
        <a:srgbClr val="EEEEEE"/>
      </a:dk1>
      <a:lt1>
        <a:srgbClr val="1A1A1B"/>
      </a:lt1>
      <a:dk2>
        <a:srgbClr val="2A2A2A"/>
      </a:dk2>
      <a:lt2>
        <a:srgbClr val="D5D5D5"/>
      </a:lt2>
      <a:accent1>
        <a:srgbClr val="333333"/>
      </a:accent1>
      <a:accent2>
        <a:srgbClr val="212121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EEEEE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C2E47002-BA60-4866-94BA-5F3192C2FCD9}" vid="{C4ABD2AF-2362-4196-B39C-44A1AE18418C}"/>
    </a:ext>
  </a:extLst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eme1">
  <a:themeElements>
    <a:clrScheme name="Simple Light">
      <a:dk1>
        <a:srgbClr val="EEEEEE"/>
      </a:dk1>
      <a:lt1>
        <a:srgbClr val="1A1A1B"/>
      </a:lt1>
      <a:dk2>
        <a:srgbClr val="2A2A2A"/>
      </a:dk2>
      <a:lt2>
        <a:srgbClr val="D5D5D5"/>
      </a:lt2>
      <a:accent1>
        <a:srgbClr val="333333"/>
      </a:accent1>
      <a:accent2>
        <a:srgbClr val="212121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EEEEE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C2E47002-BA60-4866-94BA-5F3192C2FCD9}" vid="{C4ABD2AF-2362-4196-B39C-44A1AE18418C}"/>
    </a:ext>
  </a:extLst>
</a:theme>
</file>

<file path=ppt/theme/theme4.xml><?xml version="1.0" encoding="utf-8"?>
<a:theme xmlns:a="http://schemas.openxmlformats.org/drawingml/2006/main" name="Theme2">
  <a:themeElements>
    <a:clrScheme name="Simple Light">
      <a:dk1>
        <a:srgbClr val="202020"/>
      </a:dk1>
      <a:lt1>
        <a:srgbClr val="FFFFFF"/>
      </a:lt1>
      <a:dk2>
        <a:srgbClr val="595959"/>
      </a:dk2>
      <a:lt2>
        <a:srgbClr val="EEEEEE"/>
      </a:lt2>
      <a:accent1>
        <a:srgbClr val="F7F7F7"/>
      </a:accent1>
      <a:accent2>
        <a:srgbClr val="212121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020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00E48DA1-543B-461E-9E89-78E75F1F09F3}" vid="{39675420-9679-4D27-912B-6A2B441B3418}"/>
    </a:ext>
  </a:extLst>
</a:theme>
</file>

<file path=ppt/theme/theme5.xml><?xml version="1.0" encoding="utf-8"?>
<a:theme xmlns:a="http://schemas.openxmlformats.org/drawingml/2006/main" name="2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Theme1">
  <a:themeElements>
    <a:clrScheme name="Simple Light">
      <a:dk1>
        <a:srgbClr val="EEEEEE"/>
      </a:dk1>
      <a:lt1>
        <a:srgbClr val="1A1A1B"/>
      </a:lt1>
      <a:dk2>
        <a:srgbClr val="2A2A2A"/>
      </a:dk2>
      <a:lt2>
        <a:srgbClr val="D5D5D5"/>
      </a:lt2>
      <a:accent1>
        <a:srgbClr val="333333"/>
      </a:accent1>
      <a:accent2>
        <a:srgbClr val="212121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EEEEE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C2E47002-BA60-4866-94BA-5F3192C2FCD9}" vid="{C4ABD2AF-2362-4196-B39C-44A1AE18418C}"/>
    </a:ext>
  </a:extLst>
</a:theme>
</file>

<file path=ppt/theme/theme8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404</Words>
  <Application>Microsoft Office PowerPoint</Application>
  <PresentationFormat>Widescreen</PresentationFormat>
  <Paragraphs>100</Paragraphs>
  <Slides>26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Theme1</vt:lpstr>
      <vt:lpstr>Slidesgo Final Pages</vt:lpstr>
      <vt:lpstr>1_Theme1</vt:lpstr>
      <vt:lpstr>Theme2</vt:lpstr>
      <vt:lpstr>2_Slidesgo Final Pages</vt:lpstr>
      <vt:lpstr>3_Slidesgo Final Pages</vt:lpstr>
      <vt:lpstr>2_Theme1</vt:lpstr>
      <vt:lpstr>1_Slidesgo Final Pages</vt:lpstr>
      <vt:lpstr>Data Visualization Methods in Social Cognition</vt:lpstr>
      <vt:lpstr>What is Social Psychology and Social Cognition?</vt:lpstr>
      <vt:lpstr>Traditional Social Cognition Methods</vt:lpstr>
      <vt:lpstr>Implicit Methods in Social Cognition</vt:lpstr>
      <vt:lpstr>What is Reverse Correlation?</vt:lpstr>
      <vt:lpstr>Reverse Correlation: How does it work?</vt:lpstr>
      <vt:lpstr>PowerPoint Presentation</vt:lpstr>
      <vt:lpstr>Confronter Condition</vt:lpstr>
      <vt:lpstr>Non-confronter Condition</vt:lpstr>
      <vt:lpstr>PowerPoint Presentation</vt:lpstr>
      <vt:lpstr>PowerPoint Presentation</vt:lpstr>
      <vt:lpstr>PowerPoint Presentation</vt:lpstr>
      <vt:lpstr>PowerPoint Presentation</vt:lpstr>
      <vt:lpstr>Results</vt:lpstr>
      <vt:lpstr>Results for a male confronter or non-confronter</vt:lpstr>
      <vt:lpstr>Mouse-tracking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Conclusion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2025-03-28T16:01:22Z</dcterms:created>
  <dcterms:modified xsi:type="dcterms:W3CDTF">2025-03-31T17:10:47Z</dcterms:modified>
</cp:coreProperties>
</file>